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sldIdLst>
    <p:sldId id="256" r:id="rId2"/>
    <p:sldId id="260"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Lst>
  <p:sldSz cx="10693400" cy="7556500"/>
  <p:notesSz cx="106934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AB7"/>
    <a:srgbClr val="76BE39"/>
    <a:srgbClr val="21ACCC"/>
    <a:srgbClr val="FF6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40"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F2EADBB-66B7-475E-8686-7246ECA7FC20}" type="datetimeFigureOut">
              <a:rPr lang="en-IN" smtClean="0"/>
              <a:t>19-10-2023</a:t>
            </a:fld>
            <a:endParaRPr lang="en-IN"/>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17B21863-8103-46C2-AAF8-395F458BFAC3}" type="slidenum">
              <a:rPr lang="en-IN" smtClean="0"/>
              <a:t>‹#›</a:t>
            </a:fld>
            <a:endParaRPr lang="en-IN"/>
          </a:p>
        </p:txBody>
      </p:sp>
    </p:spTree>
    <p:extLst>
      <p:ext uri="{BB962C8B-B14F-4D97-AF65-F5344CB8AC3E}">
        <p14:creationId xmlns:p14="http://schemas.microsoft.com/office/powerpoint/2010/main" val="28409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B21863-8103-46C2-AAF8-395F458BFAC3}" type="slidenum">
              <a:rPr lang="en-IN" smtClean="0"/>
              <a:t>4</a:t>
            </a:fld>
            <a:endParaRPr lang="en-IN"/>
          </a:p>
        </p:txBody>
      </p:sp>
    </p:spTree>
    <p:extLst>
      <p:ext uri="{BB962C8B-B14F-4D97-AF65-F5344CB8AC3E}">
        <p14:creationId xmlns:p14="http://schemas.microsoft.com/office/powerpoint/2010/main" val="377953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3410" y="1990153"/>
            <a:ext cx="6951980" cy="13481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226820" y="3595116"/>
            <a:ext cx="5725160" cy="16049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p:txBody>
          <a:bodyPr lIns="0" tIns="0" rIns="0" bIns="0"/>
          <a:lstStyle>
            <a:lvl1pPr>
              <a:defRPr sz="1550" b="0" i="0">
                <a:solidFill>
                  <a:srgbClr val="231F20"/>
                </a:solidFill>
                <a:latin typeface="Verdana"/>
                <a:cs typeface="Verdana"/>
              </a:defRPr>
            </a:lvl1pPr>
          </a:lstStyle>
          <a:p>
            <a:pPr marL="38100">
              <a:lnSpc>
                <a:spcPts val="171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31F20"/>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1000" b="0" i="0">
                <a:solidFill>
                  <a:srgbClr val="231F2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p:txBody>
          <a:bodyPr lIns="0" tIns="0" rIns="0" bIns="0"/>
          <a:lstStyle>
            <a:lvl1pPr>
              <a:defRPr sz="1550" b="0" i="0">
                <a:solidFill>
                  <a:srgbClr val="231F20"/>
                </a:solidFill>
                <a:latin typeface="Verdana"/>
                <a:cs typeface="Verdana"/>
              </a:defRPr>
            </a:lvl1pPr>
          </a:lstStyle>
          <a:p>
            <a:pPr marL="38100">
              <a:lnSpc>
                <a:spcPts val="171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31F20"/>
                </a:solidFill>
                <a:latin typeface="Lucida Sans Unicode"/>
                <a:cs typeface="Lucida Sans Unicode"/>
              </a:defRPr>
            </a:lvl1pPr>
          </a:lstStyle>
          <a:p>
            <a:endParaRPr/>
          </a:p>
        </p:txBody>
      </p:sp>
      <p:sp>
        <p:nvSpPr>
          <p:cNvPr id="3" name="Holder 3"/>
          <p:cNvSpPr>
            <a:spLocks noGrp="1"/>
          </p:cNvSpPr>
          <p:nvPr>
            <p:ph sz="half" idx="2"/>
          </p:nvPr>
        </p:nvSpPr>
        <p:spPr>
          <a:xfrm>
            <a:off x="408940" y="1476565"/>
            <a:ext cx="3557778" cy="42371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212082" y="1476565"/>
            <a:ext cx="3557778" cy="42371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7" name="Holder 7"/>
          <p:cNvSpPr>
            <a:spLocks noGrp="1"/>
          </p:cNvSpPr>
          <p:nvPr>
            <p:ph type="sldNum" sz="quarter" idx="7"/>
          </p:nvPr>
        </p:nvSpPr>
        <p:spPr/>
        <p:txBody>
          <a:bodyPr lIns="0" tIns="0" rIns="0" bIns="0"/>
          <a:lstStyle>
            <a:lvl1pPr>
              <a:defRPr sz="1550" b="0" i="0">
                <a:solidFill>
                  <a:srgbClr val="231F20"/>
                </a:solidFill>
                <a:latin typeface="Verdana"/>
                <a:cs typeface="Verdana"/>
              </a:defRPr>
            </a:lvl1pPr>
          </a:lstStyle>
          <a:p>
            <a:pPr marL="38100">
              <a:lnSpc>
                <a:spcPts val="171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231F20"/>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5" name="Holder 5"/>
          <p:cNvSpPr>
            <a:spLocks noGrp="1"/>
          </p:cNvSpPr>
          <p:nvPr>
            <p:ph type="sldNum" sz="quarter" idx="7"/>
          </p:nvPr>
        </p:nvSpPr>
        <p:spPr/>
        <p:txBody>
          <a:bodyPr lIns="0" tIns="0" rIns="0" bIns="0"/>
          <a:lstStyle>
            <a:lvl1pPr>
              <a:defRPr sz="1550" b="0" i="0">
                <a:solidFill>
                  <a:srgbClr val="231F20"/>
                </a:solidFill>
                <a:latin typeface="Verdana"/>
                <a:cs typeface="Verdana"/>
              </a:defRPr>
            </a:lvl1pPr>
          </a:lstStyle>
          <a:p>
            <a:pPr marL="38100">
              <a:lnSpc>
                <a:spcPts val="171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4" name="Holder 4"/>
          <p:cNvSpPr>
            <a:spLocks noGrp="1"/>
          </p:cNvSpPr>
          <p:nvPr>
            <p:ph type="sldNum" sz="quarter" idx="7"/>
          </p:nvPr>
        </p:nvSpPr>
        <p:spPr/>
        <p:txBody>
          <a:bodyPr lIns="0" tIns="0" rIns="0" bIns="0"/>
          <a:lstStyle>
            <a:lvl1pPr>
              <a:defRPr sz="1550" b="0" i="0">
                <a:solidFill>
                  <a:srgbClr val="231F20"/>
                </a:solidFill>
                <a:latin typeface="Verdana"/>
                <a:cs typeface="Verdana"/>
              </a:defRPr>
            </a:lvl1pPr>
          </a:lstStyle>
          <a:p>
            <a:pPr marL="38100">
              <a:lnSpc>
                <a:spcPts val="171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04885" y="24726"/>
            <a:ext cx="4820920" cy="6363335"/>
          </a:xfrm>
          <a:custGeom>
            <a:avLst/>
            <a:gdLst/>
            <a:ahLst/>
            <a:cxnLst/>
            <a:rect l="l" t="t" r="r" b="b"/>
            <a:pathLst>
              <a:path w="4820920" h="6363335">
                <a:moveTo>
                  <a:pt x="4820348" y="0"/>
                </a:moveTo>
                <a:lnTo>
                  <a:pt x="4648720" y="0"/>
                </a:lnTo>
                <a:lnTo>
                  <a:pt x="3065437" y="4327639"/>
                </a:lnTo>
                <a:lnTo>
                  <a:pt x="3047072" y="4376623"/>
                </a:lnTo>
                <a:lnTo>
                  <a:pt x="3027426" y="4327639"/>
                </a:lnTo>
                <a:lnTo>
                  <a:pt x="1761486" y="863874"/>
                </a:lnTo>
                <a:lnTo>
                  <a:pt x="1690055" y="670682"/>
                </a:lnTo>
                <a:lnTo>
                  <a:pt x="1628863" y="508076"/>
                </a:lnTo>
                <a:lnTo>
                  <a:pt x="1441653" y="0"/>
                </a:lnTo>
                <a:lnTo>
                  <a:pt x="0" y="0"/>
                </a:lnTo>
                <a:lnTo>
                  <a:pt x="2332393" y="6362877"/>
                </a:lnTo>
                <a:lnTo>
                  <a:pt x="2487904" y="6362877"/>
                </a:lnTo>
                <a:lnTo>
                  <a:pt x="4820348" y="0"/>
                </a:lnTo>
                <a:close/>
              </a:path>
            </a:pathLst>
          </a:custGeom>
          <a:solidFill>
            <a:srgbClr val="F2F3F4"/>
          </a:solidFill>
        </p:spPr>
        <p:txBody>
          <a:bodyPr wrap="square" lIns="0" tIns="0" rIns="0" bIns="0" rtlCol="0"/>
          <a:lstStyle/>
          <a:p>
            <a:endParaRPr/>
          </a:p>
        </p:txBody>
      </p:sp>
      <p:pic>
        <p:nvPicPr>
          <p:cNvPr id="17" name="bg object 17"/>
          <p:cNvPicPr/>
          <p:nvPr/>
        </p:nvPicPr>
        <p:blipFill rotWithShape="1">
          <a:blip r:embed="rId7" cstate="print"/>
          <a:srcRect r="94653"/>
          <a:stretch/>
        </p:blipFill>
        <p:spPr>
          <a:xfrm>
            <a:off x="0" y="7620"/>
            <a:ext cx="144966" cy="7548880"/>
          </a:xfrm>
          <a:prstGeom prst="rect">
            <a:avLst/>
          </a:prstGeom>
        </p:spPr>
      </p:pic>
      <p:sp>
        <p:nvSpPr>
          <p:cNvPr id="18" name="bg object 18"/>
          <p:cNvSpPr/>
          <p:nvPr/>
        </p:nvSpPr>
        <p:spPr>
          <a:xfrm>
            <a:off x="5317693" y="24726"/>
            <a:ext cx="2861310" cy="6363335"/>
          </a:xfrm>
          <a:custGeom>
            <a:avLst/>
            <a:gdLst/>
            <a:ahLst/>
            <a:cxnLst/>
            <a:rect l="l" t="t" r="r" b="b"/>
            <a:pathLst>
              <a:path w="2861309" h="6363335">
                <a:moveTo>
                  <a:pt x="2861106" y="5018364"/>
                </a:moveTo>
                <a:lnTo>
                  <a:pt x="2861106" y="1100200"/>
                </a:lnTo>
                <a:lnTo>
                  <a:pt x="2458377" y="0"/>
                </a:lnTo>
                <a:lnTo>
                  <a:pt x="2329002" y="0"/>
                </a:lnTo>
                <a:lnTo>
                  <a:pt x="0" y="6362877"/>
                </a:lnTo>
                <a:lnTo>
                  <a:pt x="168236" y="6362877"/>
                </a:lnTo>
                <a:lnTo>
                  <a:pt x="971765" y="4183519"/>
                </a:lnTo>
                <a:lnTo>
                  <a:pt x="1034338" y="4183519"/>
                </a:lnTo>
                <a:lnTo>
                  <a:pt x="1034338" y="4018953"/>
                </a:lnTo>
                <a:lnTo>
                  <a:pt x="1757756" y="2020201"/>
                </a:lnTo>
                <a:lnTo>
                  <a:pt x="2470848" y="3941800"/>
                </a:lnTo>
                <a:lnTo>
                  <a:pt x="2477507" y="3963866"/>
                </a:lnTo>
                <a:lnTo>
                  <a:pt x="2478125" y="3981645"/>
                </a:lnTo>
                <a:lnTo>
                  <a:pt x="2478125" y="4183519"/>
                </a:lnTo>
                <a:lnTo>
                  <a:pt x="2488069" y="4183519"/>
                </a:lnTo>
                <a:lnTo>
                  <a:pt x="2518793" y="4187131"/>
                </a:lnTo>
                <a:lnTo>
                  <a:pt x="2543500" y="4197977"/>
                </a:lnTo>
                <a:lnTo>
                  <a:pt x="2562209" y="4216068"/>
                </a:lnTo>
                <a:lnTo>
                  <a:pt x="2574937" y="4241419"/>
                </a:lnTo>
                <a:lnTo>
                  <a:pt x="2861106" y="5018364"/>
                </a:lnTo>
                <a:close/>
              </a:path>
              <a:path w="2861309" h="6363335">
                <a:moveTo>
                  <a:pt x="2478125" y="4183519"/>
                </a:moveTo>
                <a:lnTo>
                  <a:pt x="2478125" y="3981645"/>
                </a:lnTo>
                <a:lnTo>
                  <a:pt x="2472695" y="3995173"/>
                </a:lnTo>
                <a:lnTo>
                  <a:pt x="2461209" y="4004487"/>
                </a:lnTo>
                <a:lnTo>
                  <a:pt x="2447344" y="4010841"/>
                </a:lnTo>
                <a:lnTo>
                  <a:pt x="2434670" y="4015359"/>
                </a:lnTo>
                <a:lnTo>
                  <a:pt x="2423224" y="4018057"/>
                </a:lnTo>
                <a:lnTo>
                  <a:pt x="2413038" y="4018953"/>
                </a:lnTo>
                <a:lnTo>
                  <a:pt x="1034338" y="4018953"/>
                </a:lnTo>
                <a:lnTo>
                  <a:pt x="1034338" y="4183519"/>
                </a:lnTo>
                <a:lnTo>
                  <a:pt x="2478125" y="4183519"/>
                </a:lnTo>
                <a:close/>
              </a:path>
            </a:pathLst>
          </a:custGeom>
          <a:solidFill>
            <a:srgbClr val="F5F6F6"/>
          </a:solidFill>
        </p:spPr>
        <p:txBody>
          <a:bodyPr wrap="square" lIns="0" tIns="0" rIns="0" bIns="0" rtlCol="0"/>
          <a:lstStyle/>
          <a:p>
            <a:endParaRPr/>
          </a:p>
        </p:txBody>
      </p:sp>
      <p:sp>
        <p:nvSpPr>
          <p:cNvPr id="2" name="Holder 2"/>
          <p:cNvSpPr>
            <a:spLocks noGrp="1"/>
          </p:cNvSpPr>
          <p:nvPr>
            <p:ph type="title"/>
          </p:nvPr>
        </p:nvSpPr>
        <p:spPr>
          <a:xfrm>
            <a:off x="2432681" y="1026370"/>
            <a:ext cx="3313437" cy="299719"/>
          </a:xfrm>
          <a:prstGeom prst="rect">
            <a:avLst/>
          </a:prstGeom>
        </p:spPr>
        <p:txBody>
          <a:bodyPr wrap="square" lIns="0" tIns="0" rIns="0" bIns="0">
            <a:spAutoFit/>
          </a:bodyPr>
          <a:lstStyle>
            <a:lvl1pPr>
              <a:defRPr sz="1800" b="0" i="0">
                <a:solidFill>
                  <a:srgbClr val="231F20"/>
                </a:solidFill>
                <a:latin typeface="Lucida Sans Unicode"/>
                <a:cs typeface="Lucida Sans Unicode"/>
              </a:defRPr>
            </a:lvl1pPr>
          </a:lstStyle>
          <a:p>
            <a:endParaRPr/>
          </a:p>
        </p:txBody>
      </p:sp>
      <p:sp>
        <p:nvSpPr>
          <p:cNvPr id="3" name="Holder 3"/>
          <p:cNvSpPr>
            <a:spLocks noGrp="1"/>
          </p:cNvSpPr>
          <p:nvPr>
            <p:ph type="body" idx="1"/>
          </p:nvPr>
        </p:nvSpPr>
        <p:spPr>
          <a:xfrm>
            <a:off x="299424" y="1497544"/>
            <a:ext cx="7579951" cy="3774440"/>
          </a:xfrm>
          <a:prstGeom prst="rect">
            <a:avLst/>
          </a:prstGeom>
        </p:spPr>
        <p:txBody>
          <a:bodyPr wrap="square" lIns="0" tIns="0" rIns="0" bIns="0">
            <a:spAutoFit/>
          </a:bodyPr>
          <a:lstStyle>
            <a:lvl1pPr>
              <a:defRPr sz="1000" b="0" i="0">
                <a:solidFill>
                  <a:srgbClr val="231F20"/>
                </a:solidFill>
                <a:latin typeface="Verdana"/>
                <a:cs typeface="Verdana"/>
              </a:defRPr>
            </a:lvl1pPr>
          </a:lstStyle>
          <a:p>
            <a:endParaRPr dirty="0"/>
          </a:p>
        </p:txBody>
      </p:sp>
      <p:sp>
        <p:nvSpPr>
          <p:cNvPr id="4" name="Holder 4"/>
          <p:cNvSpPr>
            <a:spLocks noGrp="1"/>
          </p:cNvSpPr>
          <p:nvPr>
            <p:ph type="ftr" sz="quarter" idx="5"/>
          </p:nvPr>
        </p:nvSpPr>
        <p:spPr>
          <a:xfrm>
            <a:off x="2780792" y="5970460"/>
            <a:ext cx="2617216" cy="3209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08940" y="5970460"/>
            <a:ext cx="1881124" cy="3209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a:xfrm>
            <a:off x="7078802" y="6052654"/>
            <a:ext cx="352425" cy="226695"/>
          </a:xfrm>
          <a:prstGeom prst="rect">
            <a:avLst/>
          </a:prstGeom>
        </p:spPr>
        <p:txBody>
          <a:bodyPr wrap="square" lIns="0" tIns="0" rIns="0" bIns="0">
            <a:spAutoFit/>
          </a:bodyPr>
          <a:lstStyle>
            <a:lvl1pPr>
              <a:defRPr sz="1550" b="0" i="0">
                <a:solidFill>
                  <a:srgbClr val="231F20"/>
                </a:solidFill>
                <a:latin typeface="Verdana"/>
                <a:cs typeface="Verdana"/>
              </a:defRPr>
            </a:lvl1pPr>
          </a:lstStyle>
          <a:p>
            <a:pPr marL="38100">
              <a:lnSpc>
                <a:spcPts val="171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rajatjain@vaishlaw.com" TargetMode="External"/><Relationship Id="rId2" Type="http://schemas.openxmlformats.org/officeDocument/2006/relationships/hyperlink" Target="mailto:vpdalmia@vaishlaw.com" TargetMode="Externa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hyperlink" Target="http://www.vaishlaw.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
            <a:ext cx="10693400" cy="7884663"/>
            <a:chOff x="0" y="7620"/>
            <a:chExt cx="8178800" cy="6400812"/>
          </a:xfrm>
        </p:grpSpPr>
        <p:pic>
          <p:nvPicPr>
            <p:cNvPr id="3" name="object 3"/>
            <p:cNvPicPr/>
            <p:nvPr/>
          </p:nvPicPr>
          <p:blipFill>
            <a:blip r:embed="rId2" cstate="print"/>
            <a:stretch>
              <a:fillRect/>
            </a:stretch>
          </p:blipFill>
          <p:spPr>
            <a:xfrm>
              <a:off x="0" y="7620"/>
              <a:ext cx="8178800" cy="6400812"/>
            </a:xfrm>
            <a:prstGeom prst="rect">
              <a:avLst/>
            </a:prstGeom>
          </p:spPr>
        </p:pic>
        <p:sp>
          <p:nvSpPr>
            <p:cNvPr id="4" name="object 4"/>
            <p:cNvSpPr/>
            <p:nvPr/>
          </p:nvSpPr>
          <p:spPr>
            <a:xfrm>
              <a:off x="0" y="5620066"/>
              <a:ext cx="8178800" cy="8890"/>
            </a:xfrm>
            <a:custGeom>
              <a:avLst/>
              <a:gdLst/>
              <a:ahLst/>
              <a:cxnLst/>
              <a:rect l="l" t="t" r="r" b="b"/>
              <a:pathLst>
                <a:path w="8178800" h="8889">
                  <a:moveTo>
                    <a:pt x="1669415" y="0"/>
                  </a:moveTo>
                  <a:lnTo>
                    <a:pt x="0" y="0"/>
                  </a:lnTo>
                  <a:lnTo>
                    <a:pt x="0" y="8356"/>
                  </a:lnTo>
                  <a:lnTo>
                    <a:pt x="1669415" y="8356"/>
                  </a:lnTo>
                  <a:lnTo>
                    <a:pt x="1669415" y="0"/>
                  </a:lnTo>
                  <a:close/>
                </a:path>
                <a:path w="8178800" h="8889">
                  <a:moveTo>
                    <a:pt x="8178800" y="0"/>
                  </a:moveTo>
                  <a:lnTo>
                    <a:pt x="6538074" y="0"/>
                  </a:lnTo>
                  <a:lnTo>
                    <a:pt x="6538074" y="8356"/>
                  </a:lnTo>
                  <a:lnTo>
                    <a:pt x="8178800" y="8356"/>
                  </a:lnTo>
                  <a:lnTo>
                    <a:pt x="8178800" y="0"/>
                  </a:lnTo>
                  <a:close/>
                </a:path>
              </a:pathLst>
            </a:custGeom>
            <a:solidFill>
              <a:srgbClr val="231F20"/>
            </a:solidFill>
          </p:spPr>
          <p:txBody>
            <a:bodyPr wrap="square" lIns="0" tIns="0" rIns="0" bIns="0" rtlCol="0"/>
            <a:lstStyle/>
            <a:p>
              <a:endParaRPr/>
            </a:p>
          </p:txBody>
        </p:sp>
        <p:sp>
          <p:nvSpPr>
            <p:cNvPr id="5" name="object 5"/>
            <p:cNvSpPr/>
            <p:nvPr/>
          </p:nvSpPr>
          <p:spPr>
            <a:xfrm>
              <a:off x="2168486" y="2398102"/>
              <a:ext cx="911860" cy="1153795"/>
            </a:xfrm>
            <a:custGeom>
              <a:avLst/>
              <a:gdLst/>
              <a:ahLst/>
              <a:cxnLst/>
              <a:rect l="l" t="t" r="r" b="b"/>
              <a:pathLst>
                <a:path w="911860" h="1153795">
                  <a:moveTo>
                    <a:pt x="911390" y="11531"/>
                  </a:moveTo>
                  <a:lnTo>
                    <a:pt x="911390" y="0"/>
                  </a:lnTo>
                  <a:lnTo>
                    <a:pt x="819099" y="0"/>
                  </a:lnTo>
                  <a:lnTo>
                    <a:pt x="819099" y="11531"/>
                  </a:lnTo>
                  <a:lnTo>
                    <a:pt x="840435" y="11531"/>
                  </a:lnTo>
                  <a:lnTo>
                    <a:pt x="843165" y="16471"/>
                  </a:lnTo>
                  <a:lnTo>
                    <a:pt x="838784" y="26365"/>
                  </a:lnTo>
                  <a:lnTo>
                    <a:pt x="563714" y="778014"/>
                  </a:lnTo>
                  <a:lnTo>
                    <a:pt x="560362" y="769645"/>
                  </a:lnTo>
                  <a:lnTo>
                    <a:pt x="344865" y="180045"/>
                  </a:lnTo>
                  <a:lnTo>
                    <a:pt x="321386" y="117005"/>
                  </a:lnTo>
                  <a:lnTo>
                    <a:pt x="286765" y="23063"/>
                  </a:lnTo>
                  <a:lnTo>
                    <a:pt x="284556" y="18694"/>
                  </a:lnTo>
                  <a:lnTo>
                    <a:pt x="284835" y="15646"/>
                  </a:lnTo>
                  <a:lnTo>
                    <a:pt x="290321" y="12357"/>
                  </a:lnTo>
                  <a:lnTo>
                    <a:pt x="293357" y="11531"/>
                  </a:lnTo>
                  <a:lnTo>
                    <a:pt x="324675" y="11531"/>
                  </a:lnTo>
                  <a:lnTo>
                    <a:pt x="324675" y="0"/>
                  </a:lnTo>
                  <a:lnTo>
                    <a:pt x="0" y="0"/>
                  </a:lnTo>
                  <a:lnTo>
                    <a:pt x="0" y="11531"/>
                  </a:lnTo>
                  <a:lnTo>
                    <a:pt x="18135" y="11531"/>
                  </a:lnTo>
                  <a:lnTo>
                    <a:pt x="27096" y="12664"/>
                  </a:lnTo>
                  <a:lnTo>
                    <a:pt x="34204" y="16063"/>
                  </a:lnTo>
                  <a:lnTo>
                    <a:pt x="39459" y="21727"/>
                  </a:lnTo>
                  <a:lnTo>
                    <a:pt x="42862" y="29654"/>
                  </a:lnTo>
                  <a:lnTo>
                    <a:pt x="454875" y="1153655"/>
                  </a:lnTo>
                  <a:lnTo>
                    <a:pt x="866901" y="29654"/>
                  </a:lnTo>
                  <a:lnTo>
                    <a:pt x="870302" y="21727"/>
                  </a:lnTo>
                  <a:lnTo>
                    <a:pt x="875553" y="16063"/>
                  </a:lnTo>
                  <a:lnTo>
                    <a:pt x="882657" y="12664"/>
                  </a:lnTo>
                  <a:lnTo>
                    <a:pt x="891616" y="11531"/>
                  </a:lnTo>
                  <a:lnTo>
                    <a:pt x="911390" y="11531"/>
                  </a:lnTo>
                  <a:close/>
                </a:path>
              </a:pathLst>
            </a:custGeom>
            <a:solidFill>
              <a:srgbClr val="1E74B3"/>
            </a:solidFill>
          </p:spPr>
          <p:txBody>
            <a:bodyPr wrap="square" lIns="0" tIns="0" rIns="0" bIns="0" rtlCol="0"/>
            <a:lstStyle/>
            <a:p>
              <a:endParaRPr/>
            </a:p>
          </p:txBody>
        </p:sp>
        <p:sp>
          <p:nvSpPr>
            <p:cNvPr id="6" name="object 6"/>
            <p:cNvSpPr/>
            <p:nvPr/>
          </p:nvSpPr>
          <p:spPr>
            <a:xfrm>
              <a:off x="2748826" y="2398115"/>
              <a:ext cx="911860" cy="1153795"/>
            </a:xfrm>
            <a:custGeom>
              <a:avLst/>
              <a:gdLst/>
              <a:ahLst/>
              <a:cxnLst/>
              <a:rect l="l" t="t" r="r" b="b"/>
              <a:pathLst>
                <a:path w="911860" h="1153795">
                  <a:moveTo>
                    <a:pt x="911390" y="1153655"/>
                  </a:moveTo>
                  <a:lnTo>
                    <a:pt x="911390" y="1142123"/>
                  </a:lnTo>
                  <a:lnTo>
                    <a:pt x="891616" y="1142123"/>
                  </a:lnTo>
                  <a:lnTo>
                    <a:pt x="882655" y="1141096"/>
                  </a:lnTo>
                  <a:lnTo>
                    <a:pt x="875547" y="1138010"/>
                  </a:lnTo>
                  <a:lnTo>
                    <a:pt x="870292" y="1132860"/>
                  </a:lnTo>
                  <a:lnTo>
                    <a:pt x="866889" y="1125639"/>
                  </a:lnTo>
                  <a:lnTo>
                    <a:pt x="454875" y="0"/>
                  </a:lnTo>
                  <a:lnTo>
                    <a:pt x="42849" y="1125639"/>
                  </a:lnTo>
                  <a:lnTo>
                    <a:pt x="39446" y="1132860"/>
                  </a:lnTo>
                  <a:lnTo>
                    <a:pt x="34191" y="1138010"/>
                  </a:lnTo>
                  <a:lnTo>
                    <a:pt x="27083" y="1141096"/>
                  </a:lnTo>
                  <a:lnTo>
                    <a:pt x="18122" y="1142123"/>
                  </a:lnTo>
                  <a:lnTo>
                    <a:pt x="0" y="1142123"/>
                  </a:lnTo>
                  <a:lnTo>
                    <a:pt x="0" y="1153655"/>
                  </a:lnTo>
                  <a:lnTo>
                    <a:pt x="68745" y="1153655"/>
                  </a:lnTo>
                  <a:lnTo>
                    <a:pt x="68745" y="1132801"/>
                  </a:lnTo>
                  <a:lnTo>
                    <a:pt x="70967" y="1127290"/>
                  </a:lnTo>
                  <a:lnTo>
                    <a:pt x="211899" y="745032"/>
                  </a:lnTo>
                  <a:lnTo>
                    <a:pt x="222592" y="745032"/>
                  </a:lnTo>
                  <a:lnTo>
                    <a:pt x="222592" y="716914"/>
                  </a:lnTo>
                  <a:lnTo>
                    <a:pt x="346214" y="375399"/>
                  </a:lnTo>
                  <a:lnTo>
                    <a:pt x="468058" y="703732"/>
                  </a:lnTo>
                  <a:lnTo>
                    <a:pt x="470242" y="709244"/>
                  </a:lnTo>
                  <a:lnTo>
                    <a:pt x="470242" y="745032"/>
                  </a:lnTo>
                  <a:lnTo>
                    <a:pt x="478675" y="745032"/>
                  </a:lnTo>
                  <a:lnTo>
                    <a:pt x="483628" y="748334"/>
                  </a:lnTo>
                  <a:lnTo>
                    <a:pt x="485838" y="754926"/>
                  </a:lnTo>
                  <a:lnTo>
                    <a:pt x="622973" y="1127290"/>
                  </a:lnTo>
                  <a:lnTo>
                    <a:pt x="625157" y="1132801"/>
                  </a:lnTo>
                  <a:lnTo>
                    <a:pt x="625157" y="1153655"/>
                  </a:lnTo>
                  <a:lnTo>
                    <a:pt x="911390" y="1153655"/>
                  </a:lnTo>
                  <a:close/>
                </a:path>
                <a:path w="911860" h="1153795">
                  <a:moveTo>
                    <a:pt x="92290" y="1153655"/>
                  </a:moveTo>
                  <a:lnTo>
                    <a:pt x="92290" y="1142123"/>
                  </a:lnTo>
                  <a:lnTo>
                    <a:pt x="77558" y="1142123"/>
                  </a:lnTo>
                  <a:lnTo>
                    <a:pt x="74523" y="1141031"/>
                  </a:lnTo>
                  <a:lnTo>
                    <a:pt x="71793" y="1138834"/>
                  </a:lnTo>
                  <a:lnTo>
                    <a:pt x="69037" y="1136649"/>
                  </a:lnTo>
                  <a:lnTo>
                    <a:pt x="68745" y="1132801"/>
                  </a:lnTo>
                  <a:lnTo>
                    <a:pt x="68745" y="1153655"/>
                  </a:lnTo>
                  <a:lnTo>
                    <a:pt x="92290" y="1153655"/>
                  </a:lnTo>
                  <a:close/>
                </a:path>
                <a:path w="911860" h="1153795">
                  <a:moveTo>
                    <a:pt x="470242" y="745032"/>
                  </a:moveTo>
                  <a:lnTo>
                    <a:pt x="470242" y="709244"/>
                  </a:lnTo>
                  <a:lnTo>
                    <a:pt x="469696" y="712800"/>
                  </a:lnTo>
                  <a:lnTo>
                    <a:pt x="463118" y="716089"/>
                  </a:lnTo>
                  <a:lnTo>
                    <a:pt x="460349" y="716914"/>
                  </a:lnTo>
                  <a:lnTo>
                    <a:pt x="222592" y="716914"/>
                  </a:lnTo>
                  <a:lnTo>
                    <a:pt x="222592" y="745032"/>
                  </a:lnTo>
                  <a:lnTo>
                    <a:pt x="470242" y="745032"/>
                  </a:lnTo>
                  <a:close/>
                </a:path>
                <a:path w="911860" h="1153795">
                  <a:moveTo>
                    <a:pt x="625157" y="1153655"/>
                  </a:moveTo>
                  <a:lnTo>
                    <a:pt x="625157" y="1132801"/>
                  </a:lnTo>
                  <a:lnTo>
                    <a:pt x="624624" y="1136649"/>
                  </a:lnTo>
                  <a:lnTo>
                    <a:pt x="618032" y="1141031"/>
                  </a:lnTo>
                  <a:lnTo>
                    <a:pt x="615276" y="1142123"/>
                  </a:lnTo>
                  <a:lnTo>
                    <a:pt x="585063" y="1142123"/>
                  </a:lnTo>
                  <a:lnTo>
                    <a:pt x="585063" y="1153655"/>
                  </a:lnTo>
                  <a:lnTo>
                    <a:pt x="625157" y="1153655"/>
                  </a:lnTo>
                  <a:close/>
                </a:path>
              </a:pathLst>
            </a:custGeom>
            <a:solidFill>
              <a:srgbClr val="231F20"/>
            </a:solidFill>
          </p:spPr>
          <p:txBody>
            <a:bodyPr wrap="square" lIns="0" tIns="0" rIns="0" bIns="0" rtlCol="0"/>
            <a:lstStyle/>
            <a:p>
              <a:endParaRPr/>
            </a:p>
          </p:txBody>
        </p:sp>
        <p:sp>
          <p:nvSpPr>
            <p:cNvPr id="7" name="object 7"/>
            <p:cNvSpPr/>
            <p:nvPr/>
          </p:nvSpPr>
          <p:spPr>
            <a:xfrm>
              <a:off x="3812680" y="2396794"/>
              <a:ext cx="2198370" cy="623570"/>
            </a:xfrm>
            <a:custGeom>
              <a:avLst/>
              <a:gdLst/>
              <a:ahLst/>
              <a:cxnLst/>
              <a:rect l="l" t="t" r="r" b="b"/>
              <a:pathLst>
                <a:path w="2198369" h="623569">
                  <a:moveTo>
                    <a:pt x="236804" y="2895"/>
                  </a:moveTo>
                  <a:lnTo>
                    <a:pt x="200647" y="2895"/>
                  </a:lnTo>
                  <a:lnTo>
                    <a:pt x="118579" y="186918"/>
                  </a:lnTo>
                  <a:lnTo>
                    <a:pt x="36156" y="2895"/>
                  </a:lnTo>
                  <a:lnTo>
                    <a:pt x="0" y="2895"/>
                  </a:lnTo>
                  <a:lnTo>
                    <a:pt x="118579" y="262483"/>
                  </a:lnTo>
                  <a:lnTo>
                    <a:pt x="236804" y="2895"/>
                  </a:lnTo>
                  <a:close/>
                </a:path>
                <a:path w="2198369" h="623569">
                  <a:moveTo>
                    <a:pt x="250913" y="620382"/>
                  </a:moveTo>
                  <a:lnTo>
                    <a:pt x="169214" y="450850"/>
                  </a:lnTo>
                  <a:lnTo>
                    <a:pt x="169214" y="522770"/>
                  </a:lnTo>
                  <a:lnTo>
                    <a:pt x="82435" y="522770"/>
                  </a:lnTo>
                  <a:lnTo>
                    <a:pt x="125818" y="430936"/>
                  </a:lnTo>
                  <a:lnTo>
                    <a:pt x="169214" y="522770"/>
                  </a:lnTo>
                  <a:lnTo>
                    <a:pt x="169214" y="450850"/>
                  </a:lnTo>
                  <a:lnTo>
                    <a:pt x="125818" y="360794"/>
                  </a:lnTo>
                  <a:lnTo>
                    <a:pt x="723" y="620382"/>
                  </a:lnTo>
                  <a:lnTo>
                    <a:pt x="36156" y="620382"/>
                  </a:lnTo>
                  <a:lnTo>
                    <a:pt x="67970" y="553135"/>
                  </a:lnTo>
                  <a:lnTo>
                    <a:pt x="82435" y="553135"/>
                  </a:lnTo>
                  <a:lnTo>
                    <a:pt x="169214" y="553135"/>
                  </a:lnTo>
                  <a:lnTo>
                    <a:pt x="183667" y="553135"/>
                  </a:lnTo>
                  <a:lnTo>
                    <a:pt x="215480" y="620382"/>
                  </a:lnTo>
                  <a:lnTo>
                    <a:pt x="250913" y="620382"/>
                  </a:lnTo>
                  <a:close/>
                </a:path>
                <a:path w="2198369" h="623569">
                  <a:moveTo>
                    <a:pt x="445147" y="552043"/>
                  </a:moveTo>
                  <a:lnTo>
                    <a:pt x="427977" y="507834"/>
                  </a:lnTo>
                  <a:lnTo>
                    <a:pt x="384784" y="479374"/>
                  </a:lnTo>
                  <a:lnTo>
                    <a:pt x="361276" y="469252"/>
                  </a:lnTo>
                  <a:lnTo>
                    <a:pt x="343903" y="460082"/>
                  </a:lnTo>
                  <a:lnTo>
                    <a:pt x="332117" y="450126"/>
                  </a:lnTo>
                  <a:lnTo>
                    <a:pt x="325424" y="438899"/>
                  </a:lnTo>
                  <a:lnTo>
                    <a:pt x="323316" y="425869"/>
                  </a:lnTo>
                  <a:lnTo>
                    <a:pt x="326644" y="411607"/>
                  </a:lnTo>
                  <a:lnTo>
                    <a:pt x="335597" y="401053"/>
                  </a:lnTo>
                  <a:lnTo>
                    <a:pt x="348615" y="394487"/>
                  </a:lnTo>
                  <a:lnTo>
                    <a:pt x="364159" y="392239"/>
                  </a:lnTo>
                  <a:lnTo>
                    <a:pt x="379526" y="393839"/>
                  </a:lnTo>
                  <a:lnTo>
                    <a:pt x="392493" y="398564"/>
                  </a:lnTo>
                  <a:lnTo>
                    <a:pt x="403771" y="406273"/>
                  </a:lnTo>
                  <a:lnTo>
                    <a:pt x="414058" y="416826"/>
                  </a:lnTo>
                  <a:lnTo>
                    <a:pt x="437197" y="393687"/>
                  </a:lnTo>
                  <a:lnTo>
                    <a:pt x="422846" y="379691"/>
                  </a:lnTo>
                  <a:lnTo>
                    <a:pt x="405955" y="369366"/>
                  </a:lnTo>
                  <a:lnTo>
                    <a:pt x="386702" y="362978"/>
                  </a:lnTo>
                  <a:lnTo>
                    <a:pt x="365252" y="360794"/>
                  </a:lnTo>
                  <a:lnTo>
                    <a:pt x="337540" y="365353"/>
                  </a:lnTo>
                  <a:lnTo>
                    <a:pt x="313588" y="378320"/>
                  </a:lnTo>
                  <a:lnTo>
                    <a:pt x="296760" y="398614"/>
                  </a:lnTo>
                  <a:lnTo>
                    <a:pt x="290410" y="425145"/>
                  </a:lnTo>
                  <a:lnTo>
                    <a:pt x="293674" y="447725"/>
                  </a:lnTo>
                  <a:lnTo>
                    <a:pt x="303784" y="467309"/>
                  </a:lnTo>
                  <a:lnTo>
                    <a:pt x="321221" y="483958"/>
                  </a:lnTo>
                  <a:lnTo>
                    <a:pt x="346456" y="497814"/>
                  </a:lnTo>
                  <a:lnTo>
                    <a:pt x="369951" y="507936"/>
                  </a:lnTo>
                  <a:lnTo>
                    <a:pt x="388086" y="517118"/>
                  </a:lnTo>
                  <a:lnTo>
                    <a:pt x="401218" y="527456"/>
                  </a:lnTo>
                  <a:lnTo>
                    <a:pt x="409194" y="539965"/>
                  </a:lnTo>
                  <a:lnTo>
                    <a:pt x="411886" y="555675"/>
                  </a:lnTo>
                  <a:lnTo>
                    <a:pt x="408482" y="570763"/>
                  </a:lnTo>
                  <a:lnTo>
                    <a:pt x="398780" y="582142"/>
                  </a:lnTo>
                  <a:lnTo>
                    <a:pt x="383514" y="589305"/>
                  </a:lnTo>
                  <a:lnTo>
                    <a:pt x="363435" y="591807"/>
                  </a:lnTo>
                  <a:lnTo>
                    <a:pt x="345554" y="589356"/>
                  </a:lnTo>
                  <a:lnTo>
                    <a:pt x="329590" y="582764"/>
                  </a:lnTo>
                  <a:lnTo>
                    <a:pt x="316001" y="573201"/>
                  </a:lnTo>
                  <a:lnTo>
                    <a:pt x="305231" y="561809"/>
                  </a:lnTo>
                  <a:lnTo>
                    <a:pt x="280276" y="583501"/>
                  </a:lnTo>
                  <a:lnTo>
                    <a:pt x="294487" y="598855"/>
                  </a:lnTo>
                  <a:lnTo>
                    <a:pt x="313766" y="611517"/>
                  </a:lnTo>
                  <a:lnTo>
                    <a:pt x="337185" y="620090"/>
                  </a:lnTo>
                  <a:lnTo>
                    <a:pt x="363816" y="623265"/>
                  </a:lnTo>
                  <a:lnTo>
                    <a:pt x="397713" y="618032"/>
                  </a:lnTo>
                  <a:lnTo>
                    <a:pt x="423316" y="603377"/>
                  </a:lnTo>
                  <a:lnTo>
                    <a:pt x="439496" y="580859"/>
                  </a:lnTo>
                  <a:lnTo>
                    <a:pt x="445147" y="552043"/>
                  </a:lnTo>
                  <a:close/>
                </a:path>
                <a:path w="2198369" h="623569">
                  <a:moveTo>
                    <a:pt x="462483" y="259588"/>
                  </a:moveTo>
                  <a:lnTo>
                    <a:pt x="380784" y="90055"/>
                  </a:lnTo>
                  <a:lnTo>
                    <a:pt x="380784" y="161975"/>
                  </a:lnTo>
                  <a:lnTo>
                    <a:pt x="294017" y="161975"/>
                  </a:lnTo>
                  <a:lnTo>
                    <a:pt x="337388" y="70142"/>
                  </a:lnTo>
                  <a:lnTo>
                    <a:pt x="380784" y="161975"/>
                  </a:lnTo>
                  <a:lnTo>
                    <a:pt x="380784" y="90055"/>
                  </a:lnTo>
                  <a:lnTo>
                    <a:pt x="337388" y="0"/>
                  </a:lnTo>
                  <a:lnTo>
                    <a:pt x="212305" y="259588"/>
                  </a:lnTo>
                  <a:lnTo>
                    <a:pt x="247726" y="259588"/>
                  </a:lnTo>
                  <a:lnTo>
                    <a:pt x="279552" y="192341"/>
                  </a:lnTo>
                  <a:lnTo>
                    <a:pt x="294017" y="192341"/>
                  </a:lnTo>
                  <a:lnTo>
                    <a:pt x="380784" y="192341"/>
                  </a:lnTo>
                  <a:lnTo>
                    <a:pt x="395249" y="192341"/>
                  </a:lnTo>
                  <a:lnTo>
                    <a:pt x="427062" y="259588"/>
                  </a:lnTo>
                  <a:lnTo>
                    <a:pt x="462483" y="259588"/>
                  </a:lnTo>
                  <a:close/>
                </a:path>
                <a:path w="2198369" h="623569">
                  <a:moveTo>
                    <a:pt x="547916" y="2895"/>
                  </a:moveTo>
                  <a:lnTo>
                    <a:pt x="515010" y="2895"/>
                  </a:lnTo>
                  <a:lnTo>
                    <a:pt x="515010" y="259600"/>
                  </a:lnTo>
                  <a:lnTo>
                    <a:pt x="547916" y="259600"/>
                  </a:lnTo>
                  <a:lnTo>
                    <a:pt x="547916" y="2895"/>
                  </a:lnTo>
                  <a:close/>
                </a:path>
                <a:path w="2198369" h="623569">
                  <a:moveTo>
                    <a:pt x="650938" y="552043"/>
                  </a:moveTo>
                  <a:lnTo>
                    <a:pt x="633755" y="507834"/>
                  </a:lnTo>
                  <a:lnTo>
                    <a:pt x="590550" y="479374"/>
                  </a:lnTo>
                  <a:lnTo>
                    <a:pt x="567055" y="469252"/>
                  </a:lnTo>
                  <a:lnTo>
                    <a:pt x="549681" y="460082"/>
                  </a:lnTo>
                  <a:lnTo>
                    <a:pt x="537895" y="450126"/>
                  </a:lnTo>
                  <a:lnTo>
                    <a:pt x="531202" y="438899"/>
                  </a:lnTo>
                  <a:lnTo>
                    <a:pt x="529094" y="425869"/>
                  </a:lnTo>
                  <a:lnTo>
                    <a:pt x="532422" y="411607"/>
                  </a:lnTo>
                  <a:lnTo>
                    <a:pt x="541388" y="401053"/>
                  </a:lnTo>
                  <a:lnTo>
                    <a:pt x="554405" y="394487"/>
                  </a:lnTo>
                  <a:lnTo>
                    <a:pt x="569950" y="392239"/>
                  </a:lnTo>
                  <a:lnTo>
                    <a:pt x="585317" y="393839"/>
                  </a:lnTo>
                  <a:lnTo>
                    <a:pt x="598284" y="398564"/>
                  </a:lnTo>
                  <a:lnTo>
                    <a:pt x="609549" y="406273"/>
                  </a:lnTo>
                  <a:lnTo>
                    <a:pt x="619848" y="416826"/>
                  </a:lnTo>
                  <a:lnTo>
                    <a:pt x="642988" y="393687"/>
                  </a:lnTo>
                  <a:lnTo>
                    <a:pt x="628637" y="379691"/>
                  </a:lnTo>
                  <a:lnTo>
                    <a:pt x="611746" y="369366"/>
                  </a:lnTo>
                  <a:lnTo>
                    <a:pt x="592493" y="362978"/>
                  </a:lnTo>
                  <a:lnTo>
                    <a:pt x="571030" y="360794"/>
                  </a:lnTo>
                  <a:lnTo>
                    <a:pt x="543318" y="365353"/>
                  </a:lnTo>
                  <a:lnTo>
                    <a:pt x="519379" y="378320"/>
                  </a:lnTo>
                  <a:lnTo>
                    <a:pt x="502539" y="398614"/>
                  </a:lnTo>
                  <a:lnTo>
                    <a:pt x="496189" y="425145"/>
                  </a:lnTo>
                  <a:lnTo>
                    <a:pt x="499452" y="447725"/>
                  </a:lnTo>
                  <a:lnTo>
                    <a:pt x="509562" y="467309"/>
                  </a:lnTo>
                  <a:lnTo>
                    <a:pt x="526999" y="483958"/>
                  </a:lnTo>
                  <a:lnTo>
                    <a:pt x="552234" y="497814"/>
                  </a:lnTo>
                  <a:lnTo>
                    <a:pt x="575741" y="507936"/>
                  </a:lnTo>
                  <a:lnTo>
                    <a:pt x="593877" y="517118"/>
                  </a:lnTo>
                  <a:lnTo>
                    <a:pt x="607009" y="527456"/>
                  </a:lnTo>
                  <a:lnTo>
                    <a:pt x="614984" y="539965"/>
                  </a:lnTo>
                  <a:lnTo>
                    <a:pt x="617677" y="555675"/>
                  </a:lnTo>
                  <a:lnTo>
                    <a:pt x="614273" y="570763"/>
                  </a:lnTo>
                  <a:lnTo>
                    <a:pt x="604570" y="582142"/>
                  </a:lnTo>
                  <a:lnTo>
                    <a:pt x="589305" y="589305"/>
                  </a:lnTo>
                  <a:lnTo>
                    <a:pt x="569226" y="591807"/>
                  </a:lnTo>
                  <a:lnTo>
                    <a:pt x="551332" y="589356"/>
                  </a:lnTo>
                  <a:lnTo>
                    <a:pt x="535381" y="582764"/>
                  </a:lnTo>
                  <a:lnTo>
                    <a:pt x="521792" y="573201"/>
                  </a:lnTo>
                  <a:lnTo>
                    <a:pt x="511022" y="561809"/>
                  </a:lnTo>
                  <a:lnTo>
                    <a:pt x="486067" y="583501"/>
                  </a:lnTo>
                  <a:lnTo>
                    <a:pt x="500278" y="598855"/>
                  </a:lnTo>
                  <a:lnTo>
                    <a:pt x="519557" y="611517"/>
                  </a:lnTo>
                  <a:lnTo>
                    <a:pt x="542950" y="620090"/>
                  </a:lnTo>
                  <a:lnTo>
                    <a:pt x="569582" y="623265"/>
                  </a:lnTo>
                  <a:lnTo>
                    <a:pt x="603491" y="618032"/>
                  </a:lnTo>
                  <a:lnTo>
                    <a:pt x="629107" y="603377"/>
                  </a:lnTo>
                  <a:lnTo>
                    <a:pt x="645287" y="580859"/>
                  </a:lnTo>
                  <a:lnTo>
                    <a:pt x="650938" y="552043"/>
                  </a:lnTo>
                  <a:close/>
                </a:path>
                <a:path w="2198369" h="623569">
                  <a:moveTo>
                    <a:pt x="769937" y="191274"/>
                  </a:moveTo>
                  <a:lnTo>
                    <a:pt x="752754" y="147066"/>
                  </a:lnTo>
                  <a:lnTo>
                    <a:pt x="709549" y="118592"/>
                  </a:lnTo>
                  <a:lnTo>
                    <a:pt x="686066" y="108483"/>
                  </a:lnTo>
                  <a:lnTo>
                    <a:pt x="668680" y="99301"/>
                  </a:lnTo>
                  <a:lnTo>
                    <a:pt x="656907" y="89357"/>
                  </a:lnTo>
                  <a:lnTo>
                    <a:pt x="650201" y="78117"/>
                  </a:lnTo>
                  <a:lnTo>
                    <a:pt x="648093" y="65087"/>
                  </a:lnTo>
                  <a:lnTo>
                    <a:pt x="651421" y="50825"/>
                  </a:lnTo>
                  <a:lnTo>
                    <a:pt x="660387" y="40271"/>
                  </a:lnTo>
                  <a:lnTo>
                    <a:pt x="673404" y="33718"/>
                  </a:lnTo>
                  <a:lnTo>
                    <a:pt x="688949" y="31470"/>
                  </a:lnTo>
                  <a:lnTo>
                    <a:pt x="704316" y="33070"/>
                  </a:lnTo>
                  <a:lnTo>
                    <a:pt x="717283" y="37795"/>
                  </a:lnTo>
                  <a:lnTo>
                    <a:pt x="728548" y="45491"/>
                  </a:lnTo>
                  <a:lnTo>
                    <a:pt x="738847" y="56057"/>
                  </a:lnTo>
                  <a:lnTo>
                    <a:pt x="761987" y="32905"/>
                  </a:lnTo>
                  <a:lnTo>
                    <a:pt x="747636" y="18910"/>
                  </a:lnTo>
                  <a:lnTo>
                    <a:pt x="730745" y="8585"/>
                  </a:lnTo>
                  <a:lnTo>
                    <a:pt x="711492" y="2197"/>
                  </a:lnTo>
                  <a:lnTo>
                    <a:pt x="690029" y="12"/>
                  </a:lnTo>
                  <a:lnTo>
                    <a:pt x="662317" y="4572"/>
                  </a:lnTo>
                  <a:lnTo>
                    <a:pt x="638378" y="17538"/>
                  </a:lnTo>
                  <a:lnTo>
                    <a:pt x="621538" y="37833"/>
                  </a:lnTo>
                  <a:lnTo>
                    <a:pt x="615188" y="64363"/>
                  </a:lnTo>
                  <a:lnTo>
                    <a:pt x="618451" y="86944"/>
                  </a:lnTo>
                  <a:lnTo>
                    <a:pt x="628561" y="106527"/>
                  </a:lnTo>
                  <a:lnTo>
                    <a:pt x="645998" y="123177"/>
                  </a:lnTo>
                  <a:lnTo>
                    <a:pt x="671233" y="137033"/>
                  </a:lnTo>
                  <a:lnTo>
                    <a:pt x="694740" y="147154"/>
                  </a:lnTo>
                  <a:lnTo>
                    <a:pt x="712876" y="156337"/>
                  </a:lnTo>
                  <a:lnTo>
                    <a:pt x="726008" y="166674"/>
                  </a:lnTo>
                  <a:lnTo>
                    <a:pt x="733983" y="179184"/>
                  </a:lnTo>
                  <a:lnTo>
                    <a:pt x="736676" y="194894"/>
                  </a:lnTo>
                  <a:lnTo>
                    <a:pt x="733272" y="209981"/>
                  </a:lnTo>
                  <a:lnTo>
                    <a:pt x="723569" y="221361"/>
                  </a:lnTo>
                  <a:lnTo>
                    <a:pt x="708304" y="228523"/>
                  </a:lnTo>
                  <a:lnTo>
                    <a:pt x="688225" y="231025"/>
                  </a:lnTo>
                  <a:lnTo>
                    <a:pt x="670331" y="228574"/>
                  </a:lnTo>
                  <a:lnTo>
                    <a:pt x="654380" y="221983"/>
                  </a:lnTo>
                  <a:lnTo>
                    <a:pt x="640791" y="212420"/>
                  </a:lnTo>
                  <a:lnTo>
                    <a:pt x="630021" y="201028"/>
                  </a:lnTo>
                  <a:lnTo>
                    <a:pt x="605066" y="222719"/>
                  </a:lnTo>
                  <a:lnTo>
                    <a:pt x="619277" y="238074"/>
                  </a:lnTo>
                  <a:lnTo>
                    <a:pt x="638556" y="250736"/>
                  </a:lnTo>
                  <a:lnTo>
                    <a:pt x="661949" y="259308"/>
                  </a:lnTo>
                  <a:lnTo>
                    <a:pt x="688581" y="262483"/>
                  </a:lnTo>
                  <a:lnTo>
                    <a:pt x="722490" y="257251"/>
                  </a:lnTo>
                  <a:lnTo>
                    <a:pt x="748106" y="242595"/>
                  </a:lnTo>
                  <a:lnTo>
                    <a:pt x="764286" y="220078"/>
                  </a:lnTo>
                  <a:lnTo>
                    <a:pt x="769937" y="191274"/>
                  </a:lnTo>
                  <a:close/>
                </a:path>
                <a:path w="2198369" h="623569">
                  <a:moveTo>
                    <a:pt x="960132" y="492036"/>
                  </a:moveTo>
                  <a:lnTo>
                    <a:pt x="953528" y="449783"/>
                  </a:lnTo>
                  <a:lnTo>
                    <a:pt x="935062" y="413664"/>
                  </a:lnTo>
                  <a:lnTo>
                    <a:pt x="926490" y="405142"/>
                  </a:lnTo>
                  <a:lnTo>
                    <a:pt x="926490" y="492036"/>
                  </a:lnTo>
                  <a:lnTo>
                    <a:pt x="919111" y="531418"/>
                  </a:lnTo>
                  <a:lnTo>
                    <a:pt x="898690" y="563067"/>
                  </a:lnTo>
                  <a:lnTo>
                    <a:pt x="867765" y="584149"/>
                  </a:lnTo>
                  <a:lnTo>
                    <a:pt x="828890" y="591820"/>
                  </a:lnTo>
                  <a:lnTo>
                    <a:pt x="789990" y="584149"/>
                  </a:lnTo>
                  <a:lnTo>
                    <a:pt x="759066" y="563067"/>
                  </a:lnTo>
                  <a:lnTo>
                    <a:pt x="738632" y="531418"/>
                  </a:lnTo>
                  <a:lnTo>
                    <a:pt x="731266" y="492036"/>
                  </a:lnTo>
                  <a:lnTo>
                    <a:pt x="738632" y="452640"/>
                  </a:lnTo>
                  <a:lnTo>
                    <a:pt x="759066" y="420979"/>
                  </a:lnTo>
                  <a:lnTo>
                    <a:pt x="789990" y="399897"/>
                  </a:lnTo>
                  <a:lnTo>
                    <a:pt x="828890" y="392239"/>
                  </a:lnTo>
                  <a:lnTo>
                    <a:pt x="867765" y="399897"/>
                  </a:lnTo>
                  <a:lnTo>
                    <a:pt x="898690" y="420979"/>
                  </a:lnTo>
                  <a:lnTo>
                    <a:pt x="919111" y="452640"/>
                  </a:lnTo>
                  <a:lnTo>
                    <a:pt x="926490" y="492036"/>
                  </a:lnTo>
                  <a:lnTo>
                    <a:pt x="926490" y="405142"/>
                  </a:lnTo>
                  <a:lnTo>
                    <a:pt x="906792" y="385533"/>
                  </a:lnTo>
                  <a:lnTo>
                    <a:pt x="870712" y="367284"/>
                  </a:lnTo>
                  <a:lnTo>
                    <a:pt x="828890" y="360794"/>
                  </a:lnTo>
                  <a:lnTo>
                    <a:pt x="787057" y="367284"/>
                  </a:lnTo>
                  <a:lnTo>
                    <a:pt x="750976" y="385533"/>
                  </a:lnTo>
                  <a:lnTo>
                    <a:pt x="722693" y="413664"/>
                  </a:lnTo>
                  <a:lnTo>
                    <a:pt x="704240" y="449783"/>
                  </a:lnTo>
                  <a:lnTo>
                    <a:pt x="697636" y="492036"/>
                  </a:lnTo>
                  <a:lnTo>
                    <a:pt x="704240" y="534276"/>
                  </a:lnTo>
                  <a:lnTo>
                    <a:pt x="722693" y="570395"/>
                  </a:lnTo>
                  <a:lnTo>
                    <a:pt x="731266" y="578916"/>
                  </a:lnTo>
                  <a:lnTo>
                    <a:pt x="750976" y="598525"/>
                  </a:lnTo>
                  <a:lnTo>
                    <a:pt x="787057" y="616775"/>
                  </a:lnTo>
                  <a:lnTo>
                    <a:pt x="828890" y="623277"/>
                  </a:lnTo>
                  <a:lnTo>
                    <a:pt x="870712" y="616775"/>
                  </a:lnTo>
                  <a:lnTo>
                    <a:pt x="906792" y="598525"/>
                  </a:lnTo>
                  <a:lnTo>
                    <a:pt x="926490" y="578929"/>
                  </a:lnTo>
                  <a:lnTo>
                    <a:pt x="935062" y="570395"/>
                  </a:lnTo>
                  <a:lnTo>
                    <a:pt x="953528" y="534276"/>
                  </a:lnTo>
                  <a:lnTo>
                    <a:pt x="960132" y="492036"/>
                  </a:lnTo>
                  <a:close/>
                </a:path>
                <a:path w="2198369" h="623569">
                  <a:moveTo>
                    <a:pt x="1040993" y="2895"/>
                  </a:moveTo>
                  <a:lnTo>
                    <a:pt x="1009243" y="2895"/>
                  </a:lnTo>
                  <a:lnTo>
                    <a:pt x="1009243" y="112445"/>
                  </a:lnTo>
                  <a:lnTo>
                    <a:pt x="867003" y="112445"/>
                  </a:lnTo>
                  <a:lnTo>
                    <a:pt x="867003" y="2895"/>
                  </a:lnTo>
                  <a:lnTo>
                    <a:pt x="833983" y="2895"/>
                  </a:lnTo>
                  <a:lnTo>
                    <a:pt x="833983" y="259600"/>
                  </a:lnTo>
                  <a:lnTo>
                    <a:pt x="867003" y="259600"/>
                  </a:lnTo>
                  <a:lnTo>
                    <a:pt x="867003" y="144259"/>
                  </a:lnTo>
                  <a:lnTo>
                    <a:pt x="1009243" y="144259"/>
                  </a:lnTo>
                  <a:lnTo>
                    <a:pt x="1009243" y="259600"/>
                  </a:lnTo>
                  <a:lnTo>
                    <a:pt x="1040993" y="259600"/>
                  </a:lnTo>
                  <a:lnTo>
                    <a:pt x="1040993" y="2895"/>
                  </a:lnTo>
                  <a:close/>
                </a:path>
                <a:path w="2198369" h="623569">
                  <a:moveTo>
                    <a:pt x="1220177" y="391172"/>
                  </a:moveTo>
                  <a:lnTo>
                    <a:pt x="1202410" y="378028"/>
                  </a:lnTo>
                  <a:lnTo>
                    <a:pt x="1182395" y="368515"/>
                  </a:lnTo>
                  <a:lnTo>
                    <a:pt x="1160487" y="362737"/>
                  </a:lnTo>
                  <a:lnTo>
                    <a:pt x="1137031" y="360794"/>
                  </a:lnTo>
                  <a:lnTo>
                    <a:pt x="1095184" y="367284"/>
                  </a:lnTo>
                  <a:lnTo>
                    <a:pt x="1059116" y="385533"/>
                  </a:lnTo>
                  <a:lnTo>
                    <a:pt x="1030833" y="413664"/>
                  </a:lnTo>
                  <a:lnTo>
                    <a:pt x="1012367" y="449783"/>
                  </a:lnTo>
                  <a:lnTo>
                    <a:pt x="1005776" y="492036"/>
                  </a:lnTo>
                  <a:lnTo>
                    <a:pt x="1012367" y="534276"/>
                  </a:lnTo>
                  <a:lnTo>
                    <a:pt x="1030833" y="570395"/>
                  </a:lnTo>
                  <a:lnTo>
                    <a:pt x="1059116" y="598525"/>
                  </a:lnTo>
                  <a:lnTo>
                    <a:pt x="1095184" y="616775"/>
                  </a:lnTo>
                  <a:lnTo>
                    <a:pt x="1137031" y="623277"/>
                  </a:lnTo>
                  <a:lnTo>
                    <a:pt x="1160487" y="621322"/>
                  </a:lnTo>
                  <a:lnTo>
                    <a:pt x="1182395" y="615543"/>
                  </a:lnTo>
                  <a:lnTo>
                    <a:pt x="1202410" y="606031"/>
                  </a:lnTo>
                  <a:lnTo>
                    <a:pt x="1220177" y="592899"/>
                  </a:lnTo>
                  <a:lnTo>
                    <a:pt x="1201026" y="567969"/>
                  </a:lnTo>
                  <a:lnTo>
                    <a:pt x="1187615" y="577634"/>
                  </a:lnTo>
                  <a:lnTo>
                    <a:pt x="1172413" y="585165"/>
                  </a:lnTo>
                  <a:lnTo>
                    <a:pt x="1155509" y="590067"/>
                  </a:lnTo>
                  <a:lnTo>
                    <a:pt x="1137031" y="591820"/>
                  </a:lnTo>
                  <a:lnTo>
                    <a:pt x="1098130" y="584149"/>
                  </a:lnTo>
                  <a:lnTo>
                    <a:pt x="1067193" y="563067"/>
                  </a:lnTo>
                  <a:lnTo>
                    <a:pt x="1046772" y="531418"/>
                  </a:lnTo>
                  <a:lnTo>
                    <a:pt x="1039406" y="492036"/>
                  </a:lnTo>
                  <a:lnTo>
                    <a:pt x="1046772" y="452640"/>
                  </a:lnTo>
                  <a:lnTo>
                    <a:pt x="1067193" y="420979"/>
                  </a:lnTo>
                  <a:lnTo>
                    <a:pt x="1098130" y="399897"/>
                  </a:lnTo>
                  <a:lnTo>
                    <a:pt x="1137031" y="392239"/>
                  </a:lnTo>
                  <a:lnTo>
                    <a:pt x="1155509" y="393979"/>
                  </a:lnTo>
                  <a:lnTo>
                    <a:pt x="1172413" y="398881"/>
                  </a:lnTo>
                  <a:lnTo>
                    <a:pt x="1187615" y="406425"/>
                  </a:lnTo>
                  <a:lnTo>
                    <a:pt x="1201026" y="416102"/>
                  </a:lnTo>
                  <a:lnTo>
                    <a:pt x="1220177" y="391172"/>
                  </a:lnTo>
                  <a:close/>
                </a:path>
                <a:path w="2198369" h="623569">
                  <a:moveTo>
                    <a:pt x="1313891" y="363664"/>
                  </a:moveTo>
                  <a:lnTo>
                    <a:pt x="1280998" y="363664"/>
                  </a:lnTo>
                  <a:lnTo>
                    <a:pt x="1280998" y="620369"/>
                  </a:lnTo>
                  <a:lnTo>
                    <a:pt x="1313891" y="620369"/>
                  </a:lnTo>
                  <a:lnTo>
                    <a:pt x="1313891" y="363664"/>
                  </a:lnTo>
                  <a:close/>
                </a:path>
                <a:path w="2198369" h="623569">
                  <a:moveTo>
                    <a:pt x="1616544" y="620382"/>
                  </a:moveTo>
                  <a:lnTo>
                    <a:pt x="1534845" y="450850"/>
                  </a:lnTo>
                  <a:lnTo>
                    <a:pt x="1534845" y="522770"/>
                  </a:lnTo>
                  <a:lnTo>
                    <a:pt x="1448079" y="522770"/>
                  </a:lnTo>
                  <a:lnTo>
                    <a:pt x="1491449" y="430936"/>
                  </a:lnTo>
                  <a:lnTo>
                    <a:pt x="1534845" y="522770"/>
                  </a:lnTo>
                  <a:lnTo>
                    <a:pt x="1534845" y="450850"/>
                  </a:lnTo>
                  <a:lnTo>
                    <a:pt x="1491449" y="360794"/>
                  </a:lnTo>
                  <a:lnTo>
                    <a:pt x="1366367" y="620382"/>
                  </a:lnTo>
                  <a:lnTo>
                    <a:pt x="1401787" y="620382"/>
                  </a:lnTo>
                  <a:lnTo>
                    <a:pt x="1433614" y="553135"/>
                  </a:lnTo>
                  <a:lnTo>
                    <a:pt x="1448079" y="553135"/>
                  </a:lnTo>
                  <a:lnTo>
                    <a:pt x="1534845" y="553135"/>
                  </a:lnTo>
                  <a:lnTo>
                    <a:pt x="1549311" y="553135"/>
                  </a:lnTo>
                  <a:lnTo>
                    <a:pt x="1581124" y="620382"/>
                  </a:lnTo>
                  <a:lnTo>
                    <a:pt x="1616544" y="620382"/>
                  </a:lnTo>
                  <a:close/>
                </a:path>
                <a:path w="2198369" h="623569">
                  <a:moveTo>
                    <a:pt x="1784235" y="363677"/>
                  </a:moveTo>
                  <a:lnTo>
                    <a:pt x="1711845" y="363677"/>
                  </a:lnTo>
                  <a:lnTo>
                    <a:pt x="1678825" y="363677"/>
                  </a:lnTo>
                  <a:lnTo>
                    <a:pt x="1606435" y="363677"/>
                  </a:lnTo>
                  <a:lnTo>
                    <a:pt x="1606435" y="395490"/>
                  </a:lnTo>
                  <a:lnTo>
                    <a:pt x="1678825" y="395490"/>
                  </a:lnTo>
                  <a:lnTo>
                    <a:pt x="1678825" y="620369"/>
                  </a:lnTo>
                  <a:lnTo>
                    <a:pt x="1711845" y="620369"/>
                  </a:lnTo>
                  <a:lnTo>
                    <a:pt x="1711845" y="395490"/>
                  </a:lnTo>
                  <a:lnTo>
                    <a:pt x="1784235" y="395490"/>
                  </a:lnTo>
                  <a:lnTo>
                    <a:pt x="1784235" y="363677"/>
                  </a:lnTo>
                  <a:close/>
                </a:path>
                <a:path w="2198369" h="623569">
                  <a:moveTo>
                    <a:pt x="1989797" y="363664"/>
                  </a:moveTo>
                  <a:lnTo>
                    <a:pt x="1968207" y="363664"/>
                  </a:lnTo>
                  <a:lnTo>
                    <a:pt x="1874227" y="363664"/>
                  </a:lnTo>
                  <a:lnTo>
                    <a:pt x="1841207" y="363664"/>
                  </a:lnTo>
                  <a:lnTo>
                    <a:pt x="1841207" y="620369"/>
                  </a:lnTo>
                  <a:lnTo>
                    <a:pt x="1874227" y="620369"/>
                  </a:lnTo>
                  <a:lnTo>
                    <a:pt x="1968207" y="620369"/>
                  </a:lnTo>
                  <a:lnTo>
                    <a:pt x="1989797" y="620369"/>
                  </a:lnTo>
                  <a:lnTo>
                    <a:pt x="1989797" y="588543"/>
                  </a:lnTo>
                  <a:lnTo>
                    <a:pt x="1968207" y="588543"/>
                  </a:lnTo>
                  <a:lnTo>
                    <a:pt x="1874227" y="588543"/>
                  </a:lnTo>
                  <a:lnTo>
                    <a:pt x="1874227" y="505040"/>
                  </a:lnTo>
                  <a:lnTo>
                    <a:pt x="1968207" y="505040"/>
                  </a:lnTo>
                  <a:lnTo>
                    <a:pt x="1968207" y="473214"/>
                  </a:lnTo>
                  <a:lnTo>
                    <a:pt x="1874227" y="473214"/>
                  </a:lnTo>
                  <a:lnTo>
                    <a:pt x="1874227" y="395478"/>
                  </a:lnTo>
                  <a:lnTo>
                    <a:pt x="1968207" y="395478"/>
                  </a:lnTo>
                  <a:lnTo>
                    <a:pt x="1989797" y="395478"/>
                  </a:lnTo>
                  <a:lnTo>
                    <a:pt x="1989797" y="363664"/>
                  </a:lnTo>
                  <a:close/>
                </a:path>
                <a:path w="2198369" h="623569">
                  <a:moveTo>
                    <a:pt x="2198141" y="552043"/>
                  </a:moveTo>
                  <a:lnTo>
                    <a:pt x="2180958" y="507834"/>
                  </a:lnTo>
                  <a:lnTo>
                    <a:pt x="2137753" y="479374"/>
                  </a:lnTo>
                  <a:lnTo>
                    <a:pt x="2114270" y="469252"/>
                  </a:lnTo>
                  <a:lnTo>
                    <a:pt x="2096884" y="460082"/>
                  </a:lnTo>
                  <a:lnTo>
                    <a:pt x="2085111" y="450126"/>
                  </a:lnTo>
                  <a:lnTo>
                    <a:pt x="2078405" y="438899"/>
                  </a:lnTo>
                  <a:lnTo>
                    <a:pt x="2076297" y="425869"/>
                  </a:lnTo>
                  <a:lnTo>
                    <a:pt x="2079625" y="411607"/>
                  </a:lnTo>
                  <a:lnTo>
                    <a:pt x="2088591" y="401053"/>
                  </a:lnTo>
                  <a:lnTo>
                    <a:pt x="2101608" y="394487"/>
                  </a:lnTo>
                  <a:lnTo>
                    <a:pt x="2117153" y="392239"/>
                  </a:lnTo>
                  <a:lnTo>
                    <a:pt x="2132520" y="393839"/>
                  </a:lnTo>
                  <a:lnTo>
                    <a:pt x="2145487" y="398564"/>
                  </a:lnTo>
                  <a:lnTo>
                    <a:pt x="2156752" y="406273"/>
                  </a:lnTo>
                  <a:lnTo>
                    <a:pt x="2167051" y="416826"/>
                  </a:lnTo>
                  <a:lnTo>
                    <a:pt x="2190191" y="393687"/>
                  </a:lnTo>
                  <a:lnTo>
                    <a:pt x="2175840" y="379691"/>
                  </a:lnTo>
                  <a:lnTo>
                    <a:pt x="2158949" y="369366"/>
                  </a:lnTo>
                  <a:lnTo>
                    <a:pt x="2139696" y="362978"/>
                  </a:lnTo>
                  <a:lnTo>
                    <a:pt x="2118233" y="360794"/>
                  </a:lnTo>
                  <a:lnTo>
                    <a:pt x="2090521" y="365353"/>
                  </a:lnTo>
                  <a:lnTo>
                    <a:pt x="2066582" y="378320"/>
                  </a:lnTo>
                  <a:lnTo>
                    <a:pt x="2049741" y="398614"/>
                  </a:lnTo>
                  <a:lnTo>
                    <a:pt x="2043391" y="425145"/>
                  </a:lnTo>
                  <a:lnTo>
                    <a:pt x="2046655" y="447725"/>
                  </a:lnTo>
                  <a:lnTo>
                    <a:pt x="2056765" y="467309"/>
                  </a:lnTo>
                  <a:lnTo>
                    <a:pt x="2074202" y="483958"/>
                  </a:lnTo>
                  <a:lnTo>
                    <a:pt x="2099437" y="497814"/>
                  </a:lnTo>
                  <a:lnTo>
                    <a:pt x="2122944" y="507936"/>
                  </a:lnTo>
                  <a:lnTo>
                    <a:pt x="2141080" y="517118"/>
                  </a:lnTo>
                  <a:lnTo>
                    <a:pt x="2154212" y="527456"/>
                  </a:lnTo>
                  <a:lnTo>
                    <a:pt x="2162187" y="539965"/>
                  </a:lnTo>
                  <a:lnTo>
                    <a:pt x="2164880" y="555675"/>
                  </a:lnTo>
                  <a:lnTo>
                    <a:pt x="2161476" y="570763"/>
                  </a:lnTo>
                  <a:lnTo>
                    <a:pt x="2151773" y="582142"/>
                  </a:lnTo>
                  <a:lnTo>
                    <a:pt x="2136508" y="589305"/>
                  </a:lnTo>
                  <a:lnTo>
                    <a:pt x="2116429" y="591807"/>
                  </a:lnTo>
                  <a:lnTo>
                    <a:pt x="2098535" y="589356"/>
                  </a:lnTo>
                  <a:lnTo>
                    <a:pt x="2082571" y="582764"/>
                  </a:lnTo>
                  <a:lnTo>
                    <a:pt x="2068995" y="573201"/>
                  </a:lnTo>
                  <a:lnTo>
                    <a:pt x="2058225" y="561809"/>
                  </a:lnTo>
                  <a:lnTo>
                    <a:pt x="2033270" y="583501"/>
                  </a:lnTo>
                  <a:lnTo>
                    <a:pt x="2047481" y="598855"/>
                  </a:lnTo>
                  <a:lnTo>
                    <a:pt x="2066759" y="611517"/>
                  </a:lnTo>
                  <a:lnTo>
                    <a:pt x="2090153" y="620090"/>
                  </a:lnTo>
                  <a:lnTo>
                    <a:pt x="2116785" y="623265"/>
                  </a:lnTo>
                  <a:lnTo>
                    <a:pt x="2150694" y="618032"/>
                  </a:lnTo>
                  <a:lnTo>
                    <a:pt x="2176310" y="603377"/>
                  </a:lnTo>
                  <a:lnTo>
                    <a:pt x="2192490" y="580859"/>
                  </a:lnTo>
                  <a:lnTo>
                    <a:pt x="2198141" y="552043"/>
                  </a:lnTo>
                  <a:close/>
                </a:path>
              </a:pathLst>
            </a:custGeom>
            <a:solidFill>
              <a:srgbClr val="1E74B3"/>
            </a:solidFill>
          </p:spPr>
          <p:txBody>
            <a:bodyPr wrap="square" lIns="0" tIns="0" rIns="0" bIns="0" rtlCol="0"/>
            <a:lstStyle/>
            <a:p>
              <a:endParaRPr/>
            </a:p>
          </p:txBody>
        </p:sp>
        <p:pic>
          <p:nvPicPr>
            <p:cNvPr id="8" name="object 8"/>
            <p:cNvPicPr/>
            <p:nvPr/>
          </p:nvPicPr>
          <p:blipFill>
            <a:blip r:embed="rId3" cstate="print"/>
            <a:stretch>
              <a:fillRect/>
            </a:stretch>
          </p:blipFill>
          <p:spPr>
            <a:xfrm>
              <a:off x="3812654" y="3132785"/>
              <a:ext cx="172618" cy="180936"/>
            </a:xfrm>
            <a:prstGeom prst="rect">
              <a:avLst/>
            </a:prstGeom>
          </p:spPr>
        </p:pic>
        <p:pic>
          <p:nvPicPr>
            <p:cNvPr id="9" name="object 9"/>
            <p:cNvPicPr/>
            <p:nvPr/>
          </p:nvPicPr>
          <p:blipFill>
            <a:blip r:embed="rId4" cstate="print"/>
            <a:stretch>
              <a:fillRect/>
            </a:stretch>
          </p:blipFill>
          <p:spPr>
            <a:xfrm>
              <a:off x="4099178" y="3134804"/>
              <a:ext cx="146672" cy="178917"/>
            </a:xfrm>
            <a:prstGeom prst="rect">
              <a:avLst/>
            </a:prstGeom>
          </p:spPr>
        </p:pic>
        <p:pic>
          <p:nvPicPr>
            <p:cNvPr id="10" name="object 10"/>
            <p:cNvPicPr/>
            <p:nvPr/>
          </p:nvPicPr>
          <p:blipFill>
            <a:blip r:embed="rId5" cstate="print"/>
            <a:stretch>
              <a:fillRect/>
            </a:stretch>
          </p:blipFill>
          <p:spPr>
            <a:xfrm>
              <a:off x="4335043" y="3134804"/>
              <a:ext cx="162293" cy="180936"/>
            </a:xfrm>
            <a:prstGeom prst="rect">
              <a:avLst/>
            </a:prstGeom>
          </p:spPr>
        </p:pic>
        <p:pic>
          <p:nvPicPr>
            <p:cNvPr id="11" name="object 11"/>
            <p:cNvPicPr/>
            <p:nvPr/>
          </p:nvPicPr>
          <p:blipFill>
            <a:blip r:embed="rId6" cstate="print"/>
            <a:stretch>
              <a:fillRect/>
            </a:stretch>
          </p:blipFill>
          <p:spPr>
            <a:xfrm>
              <a:off x="4586782" y="3132785"/>
              <a:ext cx="182943" cy="182956"/>
            </a:xfrm>
            <a:prstGeom prst="rect">
              <a:avLst/>
            </a:prstGeom>
          </p:spPr>
        </p:pic>
        <p:pic>
          <p:nvPicPr>
            <p:cNvPr id="12" name="object 12"/>
            <p:cNvPicPr/>
            <p:nvPr/>
          </p:nvPicPr>
          <p:blipFill>
            <a:blip r:embed="rId7" cstate="print"/>
            <a:stretch>
              <a:fillRect/>
            </a:stretch>
          </p:blipFill>
          <p:spPr>
            <a:xfrm>
              <a:off x="4876076" y="3132785"/>
              <a:ext cx="148183" cy="182956"/>
            </a:xfrm>
            <a:prstGeom prst="rect">
              <a:avLst/>
            </a:prstGeom>
          </p:spPr>
        </p:pic>
        <p:pic>
          <p:nvPicPr>
            <p:cNvPr id="13" name="object 13"/>
            <p:cNvPicPr/>
            <p:nvPr/>
          </p:nvPicPr>
          <p:blipFill>
            <a:blip r:embed="rId8" cstate="print"/>
            <a:stretch>
              <a:fillRect/>
            </a:stretch>
          </p:blipFill>
          <p:spPr>
            <a:xfrm>
              <a:off x="5122024" y="3132785"/>
              <a:ext cx="172605" cy="180936"/>
            </a:xfrm>
            <a:prstGeom prst="rect">
              <a:avLst/>
            </a:prstGeom>
          </p:spPr>
        </p:pic>
        <p:sp>
          <p:nvSpPr>
            <p:cNvPr id="14" name="object 14"/>
            <p:cNvSpPr/>
            <p:nvPr/>
          </p:nvSpPr>
          <p:spPr>
            <a:xfrm>
              <a:off x="5368811" y="3134816"/>
              <a:ext cx="116839" cy="179070"/>
            </a:xfrm>
            <a:custGeom>
              <a:avLst/>
              <a:gdLst/>
              <a:ahLst/>
              <a:cxnLst/>
              <a:rect l="l" t="t" r="r" b="b"/>
              <a:pathLst>
                <a:path w="116839" h="179070">
                  <a:moveTo>
                    <a:pt x="116840" y="0"/>
                  </a:moveTo>
                  <a:lnTo>
                    <a:pt x="66040" y="0"/>
                  </a:lnTo>
                  <a:lnTo>
                    <a:pt x="50800" y="0"/>
                  </a:lnTo>
                  <a:lnTo>
                    <a:pt x="0" y="0"/>
                  </a:lnTo>
                  <a:lnTo>
                    <a:pt x="0" y="14871"/>
                  </a:lnTo>
                  <a:lnTo>
                    <a:pt x="50800" y="14871"/>
                  </a:lnTo>
                  <a:lnTo>
                    <a:pt x="50800" y="178917"/>
                  </a:lnTo>
                  <a:lnTo>
                    <a:pt x="66040" y="178917"/>
                  </a:lnTo>
                  <a:lnTo>
                    <a:pt x="66040" y="14871"/>
                  </a:lnTo>
                  <a:lnTo>
                    <a:pt x="116840" y="14871"/>
                  </a:lnTo>
                  <a:lnTo>
                    <a:pt x="116840" y="0"/>
                  </a:lnTo>
                  <a:close/>
                </a:path>
              </a:pathLst>
            </a:custGeom>
            <a:solidFill>
              <a:srgbClr val="1E74B3"/>
            </a:solidFill>
          </p:spPr>
          <p:txBody>
            <a:bodyPr wrap="square" lIns="0" tIns="0" rIns="0" bIns="0" rtlCol="0"/>
            <a:lstStyle/>
            <a:p>
              <a:endParaRPr/>
            </a:p>
          </p:txBody>
        </p:sp>
        <p:pic>
          <p:nvPicPr>
            <p:cNvPr id="15" name="object 15"/>
            <p:cNvPicPr/>
            <p:nvPr/>
          </p:nvPicPr>
          <p:blipFill>
            <a:blip r:embed="rId9" cstate="print"/>
            <a:stretch>
              <a:fillRect/>
            </a:stretch>
          </p:blipFill>
          <p:spPr>
            <a:xfrm>
              <a:off x="5602554" y="3134804"/>
              <a:ext cx="100291" cy="178917"/>
            </a:xfrm>
            <a:prstGeom prst="rect">
              <a:avLst/>
            </a:prstGeom>
          </p:spPr>
        </p:pic>
        <p:pic>
          <p:nvPicPr>
            <p:cNvPr id="16" name="object 16"/>
            <p:cNvPicPr/>
            <p:nvPr/>
          </p:nvPicPr>
          <p:blipFill>
            <a:blip r:embed="rId10" cstate="print"/>
            <a:stretch>
              <a:fillRect/>
            </a:stretch>
          </p:blipFill>
          <p:spPr>
            <a:xfrm>
              <a:off x="5809450" y="3132797"/>
              <a:ext cx="112128" cy="182943"/>
            </a:xfrm>
            <a:prstGeom prst="rect">
              <a:avLst/>
            </a:prstGeom>
          </p:spPr>
        </p:pic>
        <p:pic>
          <p:nvPicPr>
            <p:cNvPr id="17" name="object 17"/>
            <p:cNvPicPr/>
            <p:nvPr/>
          </p:nvPicPr>
          <p:blipFill>
            <a:blip r:embed="rId11" cstate="print"/>
            <a:stretch>
              <a:fillRect/>
            </a:stretch>
          </p:blipFill>
          <p:spPr>
            <a:xfrm>
              <a:off x="3813708" y="3422662"/>
              <a:ext cx="73444" cy="127177"/>
            </a:xfrm>
            <a:prstGeom prst="rect">
              <a:avLst/>
            </a:prstGeom>
          </p:spPr>
        </p:pic>
        <p:pic>
          <p:nvPicPr>
            <p:cNvPr id="18" name="object 18"/>
            <p:cNvPicPr/>
            <p:nvPr/>
          </p:nvPicPr>
          <p:blipFill>
            <a:blip r:embed="rId12" cstate="print"/>
            <a:stretch>
              <a:fillRect/>
            </a:stretch>
          </p:blipFill>
          <p:spPr>
            <a:xfrm>
              <a:off x="3935780" y="3421240"/>
              <a:ext cx="81686" cy="130047"/>
            </a:xfrm>
            <a:prstGeom prst="rect">
              <a:avLst/>
            </a:prstGeom>
          </p:spPr>
        </p:pic>
        <p:sp>
          <p:nvSpPr>
            <p:cNvPr id="19" name="object 19"/>
            <p:cNvSpPr/>
            <p:nvPr/>
          </p:nvSpPr>
          <p:spPr>
            <a:xfrm>
              <a:off x="4062196" y="3422687"/>
              <a:ext cx="87630" cy="127635"/>
            </a:xfrm>
            <a:custGeom>
              <a:avLst/>
              <a:gdLst/>
              <a:ahLst/>
              <a:cxnLst/>
              <a:rect l="l" t="t" r="r" b="b"/>
              <a:pathLst>
                <a:path w="87629" h="127635">
                  <a:moveTo>
                    <a:pt x="87630" y="0"/>
                  </a:moveTo>
                  <a:lnTo>
                    <a:pt x="52070" y="0"/>
                  </a:lnTo>
                  <a:lnTo>
                    <a:pt x="35560" y="0"/>
                  </a:lnTo>
                  <a:lnTo>
                    <a:pt x="0" y="0"/>
                  </a:lnTo>
                  <a:lnTo>
                    <a:pt x="0" y="15748"/>
                  </a:lnTo>
                  <a:lnTo>
                    <a:pt x="35560" y="15748"/>
                  </a:lnTo>
                  <a:lnTo>
                    <a:pt x="35560" y="127165"/>
                  </a:lnTo>
                  <a:lnTo>
                    <a:pt x="52070" y="127165"/>
                  </a:lnTo>
                  <a:lnTo>
                    <a:pt x="52070" y="15748"/>
                  </a:lnTo>
                  <a:lnTo>
                    <a:pt x="87630" y="15748"/>
                  </a:lnTo>
                  <a:lnTo>
                    <a:pt x="87630" y="0"/>
                  </a:lnTo>
                  <a:close/>
                </a:path>
              </a:pathLst>
            </a:custGeom>
            <a:solidFill>
              <a:srgbClr val="1E74B3"/>
            </a:solidFill>
          </p:spPr>
          <p:txBody>
            <a:bodyPr wrap="square" lIns="0" tIns="0" rIns="0" bIns="0" rtlCol="0"/>
            <a:lstStyle/>
            <a:p>
              <a:endParaRPr/>
            </a:p>
          </p:txBody>
        </p:sp>
        <p:pic>
          <p:nvPicPr>
            <p:cNvPr id="20" name="object 20"/>
            <p:cNvPicPr/>
            <p:nvPr/>
          </p:nvPicPr>
          <p:blipFill>
            <a:blip r:embed="rId13" cstate="print"/>
            <a:stretch>
              <a:fillRect/>
            </a:stretch>
          </p:blipFill>
          <p:spPr>
            <a:xfrm>
              <a:off x="4205109" y="3422662"/>
              <a:ext cx="105689" cy="127177"/>
            </a:xfrm>
            <a:prstGeom prst="rect">
              <a:avLst/>
            </a:prstGeom>
          </p:spPr>
        </p:pic>
        <p:sp>
          <p:nvSpPr>
            <p:cNvPr id="21" name="object 21"/>
            <p:cNvSpPr/>
            <p:nvPr/>
          </p:nvSpPr>
          <p:spPr>
            <a:xfrm>
              <a:off x="4354245" y="3421239"/>
              <a:ext cx="188595" cy="130175"/>
            </a:xfrm>
            <a:custGeom>
              <a:avLst/>
              <a:gdLst/>
              <a:ahLst/>
              <a:cxnLst/>
              <a:rect l="l" t="t" r="r" b="b"/>
              <a:pathLst>
                <a:path w="188595" h="130175">
                  <a:moveTo>
                    <a:pt x="26504" y="109461"/>
                  </a:moveTo>
                  <a:lnTo>
                    <a:pt x="20599" y="103543"/>
                  </a:lnTo>
                  <a:lnTo>
                    <a:pt x="6083" y="103543"/>
                  </a:lnTo>
                  <a:lnTo>
                    <a:pt x="0" y="109461"/>
                  </a:lnTo>
                  <a:lnTo>
                    <a:pt x="0" y="116801"/>
                  </a:lnTo>
                  <a:lnTo>
                    <a:pt x="0" y="124142"/>
                  </a:lnTo>
                  <a:lnTo>
                    <a:pt x="6083" y="130060"/>
                  </a:lnTo>
                  <a:lnTo>
                    <a:pt x="20599" y="130060"/>
                  </a:lnTo>
                  <a:lnTo>
                    <a:pt x="26504" y="124142"/>
                  </a:lnTo>
                  <a:lnTo>
                    <a:pt x="26504" y="109461"/>
                  </a:lnTo>
                  <a:close/>
                </a:path>
                <a:path w="188595" h="130175">
                  <a:moveTo>
                    <a:pt x="188328" y="0"/>
                  </a:moveTo>
                  <a:lnTo>
                    <a:pt x="172212" y="16116"/>
                  </a:lnTo>
                  <a:lnTo>
                    <a:pt x="172212" y="128612"/>
                  </a:lnTo>
                  <a:lnTo>
                    <a:pt x="188328" y="128612"/>
                  </a:lnTo>
                  <a:lnTo>
                    <a:pt x="188328" y="0"/>
                  </a:lnTo>
                  <a:close/>
                </a:path>
              </a:pathLst>
            </a:custGeom>
            <a:solidFill>
              <a:srgbClr val="1E74B3"/>
            </a:solidFill>
          </p:spPr>
          <p:txBody>
            <a:bodyPr wrap="square" lIns="0" tIns="0" rIns="0" bIns="0" rtlCol="0"/>
            <a:lstStyle/>
            <a:p>
              <a:endParaRPr/>
            </a:p>
          </p:txBody>
        </p:sp>
        <p:pic>
          <p:nvPicPr>
            <p:cNvPr id="22" name="object 22"/>
            <p:cNvPicPr/>
            <p:nvPr/>
          </p:nvPicPr>
          <p:blipFill>
            <a:blip r:embed="rId14" cstate="print"/>
            <a:stretch>
              <a:fillRect/>
            </a:stretch>
          </p:blipFill>
          <p:spPr>
            <a:xfrm>
              <a:off x="4605477" y="3421227"/>
              <a:ext cx="84366" cy="128625"/>
            </a:xfrm>
            <a:prstGeom prst="rect">
              <a:avLst/>
            </a:prstGeom>
          </p:spPr>
        </p:pic>
        <p:pic>
          <p:nvPicPr>
            <p:cNvPr id="23" name="object 23"/>
            <p:cNvPicPr/>
            <p:nvPr/>
          </p:nvPicPr>
          <p:blipFill>
            <a:blip r:embed="rId15" cstate="print"/>
            <a:stretch>
              <a:fillRect/>
            </a:stretch>
          </p:blipFill>
          <p:spPr>
            <a:xfrm>
              <a:off x="4740605" y="3422662"/>
              <a:ext cx="83464" cy="127177"/>
            </a:xfrm>
            <a:prstGeom prst="rect">
              <a:avLst/>
            </a:prstGeom>
          </p:spPr>
        </p:pic>
        <p:sp>
          <p:nvSpPr>
            <p:cNvPr id="24" name="object 24"/>
            <p:cNvSpPr/>
            <p:nvPr/>
          </p:nvSpPr>
          <p:spPr>
            <a:xfrm>
              <a:off x="4878959" y="3421227"/>
              <a:ext cx="16510" cy="128905"/>
            </a:xfrm>
            <a:custGeom>
              <a:avLst/>
              <a:gdLst/>
              <a:ahLst/>
              <a:cxnLst/>
              <a:rect l="l" t="t" r="r" b="b"/>
              <a:pathLst>
                <a:path w="16510" h="128904">
                  <a:moveTo>
                    <a:pt x="16116" y="128612"/>
                  </a:moveTo>
                  <a:lnTo>
                    <a:pt x="16116" y="0"/>
                  </a:lnTo>
                  <a:lnTo>
                    <a:pt x="0" y="16116"/>
                  </a:lnTo>
                  <a:lnTo>
                    <a:pt x="0" y="128612"/>
                  </a:lnTo>
                  <a:lnTo>
                    <a:pt x="16116" y="128612"/>
                  </a:lnTo>
                  <a:close/>
                </a:path>
              </a:pathLst>
            </a:custGeom>
            <a:solidFill>
              <a:srgbClr val="1E74B3"/>
            </a:solidFill>
          </p:spPr>
          <p:txBody>
            <a:bodyPr wrap="square" lIns="0" tIns="0" rIns="0" bIns="0" rtlCol="0"/>
            <a:lstStyle/>
            <a:p>
              <a:endParaRPr/>
            </a:p>
          </p:txBody>
        </p:sp>
      </p:grpSp>
      <p:sp>
        <p:nvSpPr>
          <p:cNvPr id="25" name="object 25"/>
          <p:cNvSpPr txBox="1"/>
          <p:nvPr/>
        </p:nvSpPr>
        <p:spPr>
          <a:xfrm>
            <a:off x="2451101" y="6797648"/>
            <a:ext cx="6019799" cy="289823"/>
          </a:xfrm>
          <a:prstGeom prst="rect">
            <a:avLst/>
          </a:prstGeom>
        </p:spPr>
        <p:txBody>
          <a:bodyPr vert="horz" wrap="square" lIns="0" tIns="12700" rIns="0" bIns="0" rtlCol="0">
            <a:spAutoFit/>
          </a:bodyPr>
          <a:lstStyle/>
          <a:p>
            <a:pPr marL="12700">
              <a:lnSpc>
                <a:spcPct val="100000"/>
              </a:lnSpc>
              <a:spcBef>
                <a:spcPts val="100"/>
              </a:spcBef>
            </a:pPr>
            <a:r>
              <a:rPr spc="25" dirty="0">
                <a:solidFill>
                  <a:srgbClr val="231F20"/>
                </a:solidFill>
                <a:latin typeface="Lucida Sans Unicode"/>
                <a:cs typeface="Lucida Sans Unicode"/>
              </a:rPr>
              <a:t>CORPORATE,</a:t>
            </a:r>
            <a:r>
              <a:rPr spc="35" dirty="0">
                <a:solidFill>
                  <a:srgbClr val="231F20"/>
                </a:solidFill>
                <a:latin typeface="Lucida Sans Unicode"/>
                <a:cs typeface="Lucida Sans Unicode"/>
              </a:rPr>
              <a:t> </a:t>
            </a:r>
            <a:r>
              <a:rPr spc="-50" dirty="0">
                <a:solidFill>
                  <a:srgbClr val="231F20"/>
                </a:solidFill>
                <a:latin typeface="Lucida Sans Unicode"/>
                <a:cs typeface="Lucida Sans Unicode"/>
              </a:rPr>
              <a:t>TAX</a:t>
            </a:r>
            <a:r>
              <a:rPr spc="40" dirty="0">
                <a:solidFill>
                  <a:srgbClr val="231F20"/>
                </a:solidFill>
                <a:latin typeface="Lucida Sans Unicode"/>
                <a:cs typeface="Lucida Sans Unicode"/>
              </a:rPr>
              <a:t> </a:t>
            </a:r>
            <a:r>
              <a:rPr spc="-125" dirty="0">
                <a:solidFill>
                  <a:srgbClr val="231F20"/>
                </a:solidFill>
                <a:latin typeface="Lucida Sans Unicode"/>
                <a:cs typeface="Lucida Sans Unicode"/>
              </a:rPr>
              <a:t>&amp;</a:t>
            </a:r>
            <a:r>
              <a:rPr spc="40" dirty="0">
                <a:solidFill>
                  <a:srgbClr val="231F20"/>
                </a:solidFill>
                <a:latin typeface="Lucida Sans Unicode"/>
                <a:cs typeface="Lucida Sans Unicode"/>
              </a:rPr>
              <a:t> </a:t>
            </a:r>
            <a:r>
              <a:rPr spc="70" dirty="0">
                <a:solidFill>
                  <a:srgbClr val="231F20"/>
                </a:solidFill>
                <a:latin typeface="Lucida Sans Unicode"/>
                <a:cs typeface="Lucida Sans Unicode"/>
              </a:rPr>
              <a:t>BUSINESS</a:t>
            </a:r>
            <a:r>
              <a:rPr spc="40" dirty="0">
                <a:solidFill>
                  <a:srgbClr val="231F20"/>
                </a:solidFill>
                <a:latin typeface="Lucida Sans Unicode"/>
                <a:cs typeface="Lucida Sans Unicode"/>
              </a:rPr>
              <a:t> </a:t>
            </a:r>
            <a:r>
              <a:rPr spc="25" dirty="0">
                <a:solidFill>
                  <a:srgbClr val="231F20"/>
                </a:solidFill>
                <a:latin typeface="Lucida Sans Unicode"/>
                <a:cs typeface="Lucida Sans Unicode"/>
              </a:rPr>
              <a:t>ADVISORY</a:t>
            </a:r>
            <a:r>
              <a:rPr spc="40" dirty="0">
                <a:solidFill>
                  <a:srgbClr val="231F20"/>
                </a:solidFill>
                <a:latin typeface="Lucida Sans Unicode"/>
                <a:cs typeface="Lucida Sans Unicode"/>
              </a:rPr>
              <a:t> </a:t>
            </a:r>
            <a:r>
              <a:rPr spc="-10" dirty="0">
                <a:solidFill>
                  <a:srgbClr val="231F20"/>
                </a:solidFill>
                <a:latin typeface="Lucida Sans Unicode"/>
                <a:cs typeface="Lucida Sans Unicode"/>
              </a:rPr>
              <a:t>LAW</a:t>
            </a:r>
            <a:r>
              <a:rPr spc="40" dirty="0">
                <a:solidFill>
                  <a:srgbClr val="231F20"/>
                </a:solidFill>
                <a:latin typeface="Lucida Sans Unicode"/>
                <a:cs typeface="Lucida Sans Unicode"/>
              </a:rPr>
              <a:t> </a:t>
            </a:r>
            <a:r>
              <a:rPr spc="60" dirty="0">
                <a:solidFill>
                  <a:srgbClr val="231F20"/>
                </a:solidFill>
                <a:latin typeface="Lucida Sans Unicode"/>
                <a:cs typeface="Lucida Sans Unicode"/>
              </a:rPr>
              <a:t>FIRM</a:t>
            </a:r>
            <a:endParaRPr dirty="0">
              <a:latin typeface="Lucida Sans Unicode"/>
              <a:cs typeface="Lucida Sans Unicode"/>
            </a:endParaRPr>
          </a:p>
        </p:txBody>
      </p:sp>
      <p:sp>
        <p:nvSpPr>
          <p:cNvPr id="26" name="object 25">
            <a:extLst>
              <a:ext uri="{FF2B5EF4-FFF2-40B4-BE49-F238E27FC236}">
                <a16:creationId xmlns:a16="http://schemas.microsoft.com/office/drawing/2014/main" id="{053168ED-4C93-AC40-D6D5-DDDAE494CB65}"/>
              </a:ext>
            </a:extLst>
          </p:cNvPr>
          <p:cNvSpPr txBox="1"/>
          <p:nvPr/>
        </p:nvSpPr>
        <p:spPr>
          <a:xfrm>
            <a:off x="1024886" y="4907855"/>
            <a:ext cx="8360414" cy="1384995"/>
          </a:xfrm>
          <a:prstGeom prst="rect">
            <a:avLst/>
          </a:prstGeom>
        </p:spPr>
        <p:txBody>
          <a:bodyPr vert="horz" wrap="square" lIns="0" tIns="12700" rIns="0" bIns="0" rtlCol="0">
            <a:spAutoFit/>
          </a:bodyPr>
          <a:lstStyle/>
          <a:p>
            <a:pPr marL="12700" algn="ctr">
              <a:lnSpc>
                <a:spcPct val="150000"/>
              </a:lnSpc>
              <a:spcBef>
                <a:spcPts val="100"/>
              </a:spcBef>
            </a:pPr>
            <a:r>
              <a:rPr lang="en-US" sz="2000" b="1" dirty="0">
                <a:latin typeface="Lucida Sans Unicode"/>
                <a:cs typeface="Lucida Sans Unicode"/>
              </a:rPr>
              <a:t>THE DIGITAL PERSONAL DATA PROTECTION ACT, 2023 </a:t>
            </a:r>
          </a:p>
          <a:p>
            <a:pPr marL="12700" algn="ctr">
              <a:lnSpc>
                <a:spcPct val="150000"/>
              </a:lnSpc>
              <a:spcBef>
                <a:spcPts val="100"/>
              </a:spcBef>
            </a:pPr>
            <a:r>
              <a:rPr lang="en-US" sz="2000" b="1" dirty="0">
                <a:latin typeface="Lucida Sans Unicode"/>
                <a:cs typeface="Lucida Sans Unicode"/>
              </a:rPr>
              <a:t>(“DPDP Act”)</a:t>
            </a:r>
          </a:p>
          <a:p>
            <a:pPr marL="12700" algn="ctr">
              <a:lnSpc>
                <a:spcPct val="150000"/>
              </a:lnSpc>
              <a:spcBef>
                <a:spcPts val="100"/>
              </a:spcBef>
            </a:pPr>
            <a:r>
              <a:rPr lang="en-US" sz="2000" dirty="0">
                <a:latin typeface="Lucida Sans Unicode"/>
                <a:cs typeface="Lucida Sans Unicode"/>
              </a:rPr>
              <a:t>Notified on 11th August 2023</a:t>
            </a:r>
            <a:endParaRPr sz="2000" dirty="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
            <a:extLst>
              <a:ext uri="{FF2B5EF4-FFF2-40B4-BE49-F238E27FC236}">
                <a16:creationId xmlns:a16="http://schemas.microsoft.com/office/drawing/2014/main" id="{FF7DC8CA-B7AA-3C71-449C-0D4846B5A5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638" y="160088"/>
            <a:ext cx="2363101" cy="1619886"/>
          </a:xfrm>
          <a:prstGeom prst="rect">
            <a:avLst/>
          </a:prstGeom>
        </p:spPr>
      </p:pic>
      <p:sp>
        <p:nvSpPr>
          <p:cNvPr id="9" name="TextBox 8">
            <a:extLst>
              <a:ext uri="{FF2B5EF4-FFF2-40B4-BE49-F238E27FC236}">
                <a16:creationId xmlns:a16="http://schemas.microsoft.com/office/drawing/2014/main" id="{CC31C184-898F-C4D6-AF84-1F8AA0F5D3D2}"/>
              </a:ext>
            </a:extLst>
          </p:cNvPr>
          <p:cNvSpPr txBox="1"/>
          <p:nvPr/>
        </p:nvSpPr>
        <p:spPr>
          <a:xfrm>
            <a:off x="404734" y="1916820"/>
            <a:ext cx="10165969"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bilo"/>
              </a:rPr>
              <a:t>The DPDP Act contemplates the establishment of a Data Protection Board, as an enforcement body, by the Central Government</a:t>
            </a:r>
            <a:r>
              <a:rPr lang="en-US" dirty="0"/>
              <a:t>. </a:t>
            </a:r>
            <a:r>
              <a:rPr lang="en-US" u="sng" dirty="0">
                <a:latin typeface="bilo"/>
              </a:rPr>
              <a:t>Civil courts are barred </a:t>
            </a:r>
            <a:r>
              <a:rPr lang="en-US" dirty="0">
                <a:latin typeface="bilo"/>
              </a:rPr>
              <a:t>from entertaining suits or proceedings for any matter in respect of which the Board is empowered.</a:t>
            </a:r>
          </a:p>
          <a:p>
            <a:pPr marL="285750" indent="-285750">
              <a:buFont typeface="Wingdings" panose="05000000000000000000" pitchFamily="2" charset="2"/>
              <a:buChar char="v"/>
            </a:pPr>
            <a:r>
              <a:rPr lang="en-US" dirty="0"/>
              <a:t>Under the DPDP Act, the Data Protection Board has the following powers:</a:t>
            </a:r>
          </a:p>
          <a:p>
            <a:pPr marL="800100" lvl="1" indent="-342900">
              <a:buFont typeface="+mj-lt"/>
              <a:buAutoNum type="arabicPeriod"/>
            </a:pPr>
            <a:r>
              <a:rPr lang="en-US" dirty="0"/>
              <a:t>To direct any urgent remedial or mitigation measures on receipt of intimation regarding a personal data breach </a:t>
            </a:r>
          </a:p>
          <a:p>
            <a:pPr marL="800100" lvl="1" indent="-342900">
              <a:buFont typeface="+mj-lt"/>
              <a:buAutoNum type="arabicPeriod"/>
            </a:pPr>
            <a:r>
              <a:rPr lang="en-US" dirty="0"/>
              <a:t>To inquire into such breach</a:t>
            </a:r>
          </a:p>
          <a:p>
            <a:pPr marL="800100" lvl="1" indent="-342900">
              <a:buFont typeface="+mj-lt"/>
              <a:buAutoNum type="arabicPeriod"/>
            </a:pPr>
            <a:r>
              <a:rPr lang="en-US" dirty="0"/>
              <a:t>Impose penalties for non-compliances</a:t>
            </a:r>
          </a:p>
          <a:p>
            <a:pPr marL="800100" lvl="1" indent="-342900">
              <a:buFont typeface="+mj-lt"/>
              <a:buAutoNum type="arabicPeriod"/>
            </a:pPr>
            <a:r>
              <a:rPr lang="en-US" dirty="0"/>
              <a:t>Inspect any document</a:t>
            </a:r>
          </a:p>
          <a:p>
            <a:pPr marL="800100" lvl="1" indent="-342900">
              <a:buFont typeface="+mj-lt"/>
              <a:buAutoNum type="arabicPeriod"/>
            </a:pPr>
            <a:r>
              <a:rPr lang="en-US" dirty="0"/>
              <a:t>Summon and enforce attendance of any person etc.</a:t>
            </a:r>
          </a:p>
          <a:p>
            <a:pPr marL="285750" indent="-285750">
              <a:buFont typeface="Wingdings" panose="05000000000000000000" pitchFamily="2" charset="2"/>
              <a:buChar char="v"/>
            </a:pPr>
            <a:r>
              <a:rPr lang="en-US" b="1" dirty="0">
                <a:latin typeface="bilo"/>
              </a:rPr>
              <a:t>Appeal can be filed against the order  of DPB before Appellate Tribunal within 60 days</a:t>
            </a:r>
          </a:p>
          <a:p>
            <a:endParaRPr lang="en-US" dirty="0">
              <a:latin typeface="bilo"/>
            </a:endParaRPr>
          </a:p>
          <a:p>
            <a:pPr marL="285750" indent="-285750">
              <a:buFont typeface="Wingdings" panose="05000000000000000000" pitchFamily="2" charset="2"/>
              <a:buChar char="v"/>
            </a:pPr>
            <a:endParaRPr lang="en-US" dirty="0">
              <a:solidFill>
                <a:srgbClr val="002346"/>
              </a:solidFill>
              <a:latin typeface="bilo"/>
            </a:endParaRPr>
          </a:p>
          <a:p>
            <a:endParaRPr lang="en-IN" dirty="0"/>
          </a:p>
        </p:txBody>
      </p:sp>
      <p:sp>
        <p:nvSpPr>
          <p:cNvPr id="10" name="Freeform: Shape 10">
            <a:extLst>
              <a:ext uri="{FF2B5EF4-FFF2-40B4-BE49-F238E27FC236}">
                <a16:creationId xmlns:a16="http://schemas.microsoft.com/office/drawing/2014/main" id="{DAB7DC79-D2BE-1C9C-9102-920E2A7CED16}"/>
              </a:ext>
            </a:extLst>
          </p:cNvPr>
          <p:cNvSpPr/>
          <p:nvPr/>
        </p:nvSpPr>
        <p:spPr>
          <a:xfrm>
            <a:off x="1491578" y="5296728"/>
            <a:ext cx="7325143" cy="1758122"/>
          </a:xfrm>
          <a:custGeom>
            <a:avLst/>
            <a:gdLst>
              <a:gd name="connsiteX0" fmla="*/ 0 w 6784258"/>
              <a:gd name="connsiteY0" fmla="*/ 0 h 9833"/>
              <a:gd name="connsiteX1" fmla="*/ 6784258 w 6784258"/>
              <a:gd name="connsiteY1" fmla="*/ 9833 h 9833"/>
              <a:gd name="connsiteX0" fmla="*/ 0 w 10000"/>
              <a:gd name="connsiteY0" fmla="*/ 0 h 696619"/>
              <a:gd name="connsiteX1" fmla="*/ 10000 w 10000"/>
              <a:gd name="connsiteY1" fmla="*/ 10000 h 696619"/>
              <a:gd name="connsiteX0" fmla="*/ 0 w 10000"/>
              <a:gd name="connsiteY0" fmla="*/ 333910 h 817987"/>
              <a:gd name="connsiteX1" fmla="*/ 10000 w 10000"/>
              <a:gd name="connsiteY1" fmla="*/ 343910 h 817987"/>
              <a:gd name="connsiteX0" fmla="*/ 0 w 10000"/>
              <a:gd name="connsiteY0" fmla="*/ 426659 h 883359"/>
              <a:gd name="connsiteX1" fmla="*/ 10000 w 10000"/>
              <a:gd name="connsiteY1" fmla="*/ 436659 h 883359"/>
              <a:gd name="connsiteX0" fmla="*/ 0 w 10000"/>
              <a:gd name="connsiteY0" fmla="*/ 433003 h 865984"/>
              <a:gd name="connsiteX1" fmla="*/ 10000 w 10000"/>
              <a:gd name="connsiteY1" fmla="*/ 443003 h 865984"/>
              <a:gd name="connsiteX0" fmla="*/ 0 w 10000"/>
              <a:gd name="connsiteY0" fmla="*/ 430870 h 871739"/>
              <a:gd name="connsiteX1" fmla="*/ 10000 w 10000"/>
              <a:gd name="connsiteY1" fmla="*/ 440870 h 871739"/>
              <a:gd name="connsiteX0" fmla="*/ 0 w 10000"/>
              <a:gd name="connsiteY0" fmla="*/ 849736 h 1202849"/>
              <a:gd name="connsiteX1" fmla="*/ 10000 w 10000"/>
              <a:gd name="connsiteY1" fmla="*/ 859736 h 1202849"/>
              <a:gd name="connsiteX0" fmla="*/ 0 w 10000"/>
              <a:gd name="connsiteY0" fmla="*/ 720065 h 1473311"/>
              <a:gd name="connsiteX1" fmla="*/ 10000 w 10000"/>
              <a:gd name="connsiteY1" fmla="*/ 730065 h 1473311"/>
              <a:gd name="connsiteX0" fmla="*/ 0 w 10000"/>
              <a:gd name="connsiteY0" fmla="*/ 819262 h 1546544"/>
              <a:gd name="connsiteX1" fmla="*/ 10000 w 10000"/>
              <a:gd name="connsiteY1" fmla="*/ 829262 h 1546544"/>
            </a:gdLst>
            <a:ahLst/>
            <a:cxnLst>
              <a:cxn ang="0">
                <a:pos x="connsiteX0" y="connsiteY0"/>
              </a:cxn>
              <a:cxn ang="0">
                <a:pos x="connsiteX1" y="connsiteY1"/>
              </a:cxn>
            </a:cxnLst>
            <a:rect l="l" t="t" r="r" b="b"/>
            <a:pathLst>
              <a:path w="10000" h="1546544">
                <a:moveTo>
                  <a:pt x="0" y="819262"/>
                </a:moveTo>
                <a:cubicBezTo>
                  <a:pt x="4369" y="3407485"/>
                  <a:pt x="5759" y="-1962701"/>
                  <a:pt x="10000" y="829262"/>
                </a:cubicBezTo>
              </a:path>
            </a:pathLst>
          </a:custGeom>
          <a:noFill/>
          <a:ln w="63500" cap="rnd" cmpd="sng" algn="ctr">
            <a:solidFill>
              <a:sysClr val="window" lastClr="FFFFFF">
                <a:lumMod val="85000"/>
              </a:sysClr>
            </a:solidFill>
            <a:prstDash val="sysDash"/>
          </a:ln>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1" name="Oval 10">
            <a:extLst>
              <a:ext uri="{FF2B5EF4-FFF2-40B4-BE49-F238E27FC236}">
                <a16:creationId xmlns:a16="http://schemas.microsoft.com/office/drawing/2014/main" id="{9FF60B23-E023-CE10-D8B2-6C057E390F93}"/>
              </a:ext>
            </a:extLst>
          </p:cNvPr>
          <p:cNvSpPr/>
          <p:nvPr/>
        </p:nvSpPr>
        <p:spPr>
          <a:xfrm>
            <a:off x="677837" y="5557946"/>
            <a:ext cx="1420704" cy="1420704"/>
          </a:xfrm>
          <a:prstGeom prst="ellipse">
            <a:avLst/>
          </a:prstGeom>
          <a:solidFill>
            <a:sysClr val="windowText" lastClr="000000">
              <a:alpha val="20000"/>
            </a:sysClr>
          </a:solidFill>
          <a:ln w="25400" cap="flat" cmpd="sng" algn="ctr">
            <a:noFill/>
            <a:prstDash val="solid"/>
          </a:ln>
          <a:effectLst>
            <a:softEdge rad="228600"/>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2" name="Oval 11">
            <a:extLst>
              <a:ext uri="{FF2B5EF4-FFF2-40B4-BE49-F238E27FC236}">
                <a16:creationId xmlns:a16="http://schemas.microsoft.com/office/drawing/2014/main" id="{BAC96B35-3E57-206F-0E5F-FC13936B42D3}"/>
              </a:ext>
            </a:extLst>
          </p:cNvPr>
          <p:cNvSpPr/>
          <p:nvPr/>
        </p:nvSpPr>
        <p:spPr>
          <a:xfrm>
            <a:off x="864217" y="5435698"/>
            <a:ext cx="1856293" cy="1218160"/>
          </a:xfrm>
          <a:prstGeom prst="ellipse">
            <a:avLst/>
          </a:prstGeom>
          <a:gradFill>
            <a:gsLst>
              <a:gs pos="0">
                <a:srgbClr val="F6B63A"/>
              </a:gs>
              <a:gs pos="100000">
                <a:srgbClr val="F6B63A">
                  <a:lumMod val="75000"/>
                </a:srgbClr>
              </a:gs>
            </a:gsLst>
            <a:lin ang="5400000" scaled="1"/>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3" name="TextBox 21">
            <a:extLst>
              <a:ext uri="{FF2B5EF4-FFF2-40B4-BE49-F238E27FC236}">
                <a16:creationId xmlns:a16="http://schemas.microsoft.com/office/drawing/2014/main" id="{E634A853-5225-43DA-1BB3-2FDF022090A4}"/>
              </a:ext>
            </a:extLst>
          </p:cNvPr>
          <p:cNvSpPr txBox="1"/>
          <p:nvPr/>
        </p:nvSpPr>
        <p:spPr>
          <a:xfrm>
            <a:off x="1155719" y="5645709"/>
            <a:ext cx="1207382" cy="707886"/>
          </a:xfrm>
          <a:prstGeom prst="rect">
            <a:avLst/>
          </a:prstGeom>
          <a:noFill/>
        </p:spPr>
        <p:txBody>
          <a:bodyPr wrap="non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4000" b="1" dirty="0">
                <a:solidFill>
                  <a:sysClr val="window" lastClr="FFFFFF"/>
                </a:solidFill>
                <a:latin typeface="Segoe UI"/>
              </a:rPr>
              <a:t>DPB</a:t>
            </a:r>
            <a:endParaRPr kumimoji="0" lang="en-IN" sz="4000" b="1" i="0" u="none" strike="noStrike" kern="1200" cap="none" spc="0" normalizeH="0" baseline="0" noProof="0" dirty="0">
              <a:ln>
                <a:noFill/>
              </a:ln>
              <a:solidFill>
                <a:sysClr val="window" lastClr="FFFFFF"/>
              </a:solidFill>
              <a:effectLst/>
              <a:uLnTx/>
              <a:uFillTx/>
              <a:latin typeface="Segoe UI"/>
            </a:endParaRPr>
          </a:p>
        </p:txBody>
      </p:sp>
      <p:sp>
        <p:nvSpPr>
          <p:cNvPr id="14" name="Oval 13">
            <a:extLst>
              <a:ext uri="{FF2B5EF4-FFF2-40B4-BE49-F238E27FC236}">
                <a16:creationId xmlns:a16="http://schemas.microsoft.com/office/drawing/2014/main" id="{5EC9A0DA-AF8B-3397-3DF0-22614F24EBDB}"/>
              </a:ext>
            </a:extLst>
          </p:cNvPr>
          <p:cNvSpPr/>
          <p:nvPr/>
        </p:nvSpPr>
        <p:spPr>
          <a:xfrm>
            <a:off x="4315014" y="5557946"/>
            <a:ext cx="1420704" cy="1420704"/>
          </a:xfrm>
          <a:prstGeom prst="ellipse">
            <a:avLst/>
          </a:prstGeom>
          <a:solidFill>
            <a:sysClr val="windowText" lastClr="000000">
              <a:alpha val="20000"/>
            </a:sysClr>
          </a:solidFill>
          <a:ln w="25400" cap="flat" cmpd="sng" algn="ctr">
            <a:noFill/>
            <a:prstDash val="solid"/>
          </a:ln>
          <a:effectLst>
            <a:softEdge rad="228600"/>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5" name="Oval 14">
            <a:extLst>
              <a:ext uri="{FF2B5EF4-FFF2-40B4-BE49-F238E27FC236}">
                <a16:creationId xmlns:a16="http://schemas.microsoft.com/office/drawing/2014/main" id="{D022CAA3-5A20-36CE-D7B1-233B0A80A4E0}"/>
              </a:ext>
            </a:extLst>
          </p:cNvPr>
          <p:cNvSpPr/>
          <p:nvPr/>
        </p:nvSpPr>
        <p:spPr>
          <a:xfrm>
            <a:off x="4107305" y="5435698"/>
            <a:ext cx="2608287" cy="1218160"/>
          </a:xfrm>
          <a:prstGeom prst="ellipse">
            <a:avLst/>
          </a:prstGeom>
          <a:gradFill>
            <a:gsLst>
              <a:gs pos="0">
                <a:srgbClr val="00AED3"/>
              </a:gs>
              <a:gs pos="100000">
                <a:srgbClr val="00AED3">
                  <a:lumMod val="75000"/>
                </a:srgbClr>
              </a:gs>
            </a:gsLst>
            <a:lin ang="5400000" scaled="1"/>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6" name="TextBox 22">
            <a:extLst>
              <a:ext uri="{FF2B5EF4-FFF2-40B4-BE49-F238E27FC236}">
                <a16:creationId xmlns:a16="http://schemas.microsoft.com/office/drawing/2014/main" id="{B6534631-70ED-EAFF-FFC2-FA04D1F42885}"/>
              </a:ext>
            </a:extLst>
          </p:cNvPr>
          <p:cNvSpPr txBox="1"/>
          <p:nvPr/>
        </p:nvSpPr>
        <p:spPr>
          <a:xfrm>
            <a:off x="4150500" y="5491820"/>
            <a:ext cx="2662995" cy="1015663"/>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IN" sz="2000" dirty="0">
                <a:solidFill>
                  <a:schemeClr val="bg1"/>
                </a:solidFill>
              </a:rPr>
              <a:t>Telecom Disputes Settlement and Appellate Tribunal</a:t>
            </a:r>
            <a:endParaRPr kumimoji="0" lang="en-IN" sz="2000" b="1" i="0" u="none" strike="noStrike" kern="1200" cap="none" spc="0" normalizeH="0" baseline="0" noProof="0" dirty="0">
              <a:ln>
                <a:noFill/>
              </a:ln>
              <a:solidFill>
                <a:schemeClr val="bg1"/>
              </a:solidFill>
              <a:effectLst/>
              <a:uLnTx/>
              <a:uFillTx/>
              <a:latin typeface="Segoe UI"/>
            </a:endParaRPr>
          </a:p>
        </p:txBody>
      </p:sp>
      <p:sp>
        <p:nvSpPr>
          <p:cNvPr id="17" name="Oval 16">
            <a:extLst>
              <a:ext uri="{FF2B5EF4-FFF2-40B4-BE49-F238E27FC236}">
                <a16:creationId xmlns:a16="http://schemas.microsoft.com/office/drawing/2014/main" id="{6E66E0DC-36C3-29A1-7882-843DF640A29A}"/>
              </a:ext>
            </a:extLst>
          </p:cNvPr>
          <p:cNvSpPr/>
          <p:nvPr/>
        </p:nvSpPr>
        <p:spPr>
          <a:xfrm>
            <a:off x="7981747" y="5557946"/>
            <a:ext cx="1420704" cy="1420704"/>
          </a:xfrm>
          <a:prstGeom prst="ellipse">
            <a:avLst/>
          </a:prstGeom>
          <a:solidFill>
            <a:sysClr val="windowText" lastClr="000000">
              <a:alpha val="20000"/>
            </a:sysClr>
          </a:solidFill>
          <a:ln w="25400" cap="flat" cmpd="sng" algn="ctr">
            <a:noFill/>
            <a:prstDash val="solid"/>
          </a:ln>
          <a:effectLst>
            <a:softEdge rad="228600"/>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8" name="Oval 17">
            <a:extLst>
              <a:ext uri="{FF2B5EF4-FFF2-40B4-BE49-F238E27FC236}">
                <a16:creationId xmlns:a16="http://schemas.microsoft.com/office/drawing/2014/main" id="{3BC7FFB5-6174-2F26-1F76-10D27AC2410D}"/>
              </a:ext>
            </a:extLst>
          </p:cNvPr>
          <p:cNvSpPr/>
          <p:nvPr/>
        </p:nvSpPr>
        <p:spPr>
          <a:xfrm>
            <a:off x="8190879" y="5435698"/>
            <a:ext cx="2379824" cy="1218160"/>
          </a:xfrm>
          <a:prstGeom prst="ellipse">
            <a:avLst/>
          </a:prstGeom>
          <a:gradFill>
            <a:gsLst>
              <a:gs pos="0">
                <a:srgbClr val="5E4E99"/>
              </a:gs>
              <a:gs pos="100000">
                <a:srgbClr val="5E4E99">
                  <a:lumMod val="75000"/>
                </a:srgbClr>
              </a:gs>
            </a:gsLst>
            <a:lin ang="5400000" scaled="1"/>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ysClr val="window" lastClr="FFFFFF"/>
              </a:solidFill>
              <a:effectLst/>
              <a:uLnTx/>
              <a:uFillTx/>
              <a:latin typeface="Segoe UI"/>
            </a:endParaRPr>
          </a:p>
        </p:txBody>
      </p:sp>
      <p:sp>
        <p:nvSpPr>
          <p:cNvPr id="19" name="TextBox 23">
            <a:extLst>
              <a:ext uri="{FF2B5EF4-FFF2-40B4-BE49-F238E27FC236}">
                <a16:creationId xmlns:a16="http://schemas.microsoft.com/office/drawing/2014/main" id="{0A3564AB-88EF-CF0B-7B56-76AE26FF850B}"/>
              </a:ext>
            </a:extLst>
          </p:cNvPr>
          <p:cNvSpPr txBox="1"/>
          <p:nvPr/>
        </p:nvSpPr>
        <p:spPr>
          <a:xfrm>
            <a:off x="8431033" y="5861920"/>
            <a:ext cx="1975156" cy="400110"/>
          </a:xfrm>
          <a:prstGeom prst="rect">
            <a:avLst/>
          </a:prstGeom>
          <a:noFill/>
        </p:spPr>
        <p:txBody>
          <a:bodyPr wrap="non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000" b="1" dirty="0">
                <a:solidFill>
                  <a:sysClr val="window" lastClr="FFFFFF"/>
                </a:solidFill>
                <a:latin typeface="Segoe UI"/>
              </a:rPr>
              <a:t>Supreme court</a:t>
            </a:r>
            <a:endParaRPr kumimoji="0" lang="en-IN" sz="2000" b="1" i="0" u="none" strike="noStrike" kern="1200" cap="none" spc="0" normalizeH="0" baseline="0" noProof="0" dirty="0">
              <a:ln>
                <a:noFill/>
              </a:ln>
              <a:solidFill>
                <a:sysClr val="window" lastClr="FFFFFF"/>
              </a:solidFill>
              <a:effectLst/>
              <a:uLnTx/>
              <a:uFillTx/>
              <a:latin typeface="Segoe UI"/>
            </a:endParaRPr>
          </a:p>
        </p:txBody>
      </p:sp>
      <p:sp>
        <p:nvSpPr>
          <p:cNvPr id="20" name="Title 1">
            <a:extLst>
              <a:ext uri="{FF2B5EF4-FFF2-40B4-BE49-F238E27FC236}">
                <a16:creationId xmlns:a16="http://schemas.microsoft.com/office/drawing/2014/main" id="{589B665A-32EC-6CF0-057F-95EB4B476D16}"/>
              </a:ext>
            </a:extLst>
          </p:cNvPr>
          <p:cNvSpPr txBox="1">
            <a:spLocks/>
          </p:cNvSpPr>
          <p:nvPr/>
        </p:nvSpPr>
        <p:spPr>
          <a:xfrm>
            <a:off x="2569739" y="658192"/>
            <a:ext cx="7044161" cy="623677"/>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defTabSz="1069173">
              <a:defRPr/>
            </a:pPr>
            <a:r>
              <a:rPr lang="en-US" sz="3200" b="1" dirty="0">
                <a:solidFill>
                  <a:sysClr val="windowText" lastClr="000000">
                    <a:lumMod val="85000"/>
                    <a:lumOff val="15000"/>
                  </a:sysClr>
                </a:solidFill>
                <a:latin typeface="Arial Black" panose="020B0A04020102020204" pitchFamily="34" charset="0"/>
              </a:rPr>
              <a:t>DATA PROTECTION BOARD</a:t>
            </a:r>
          </a:p>
          <a:p>
            <a:pPr algn="ctr" defTabSz="1069173">
              <a:defRPr/>
            </a:pPr>
            <a:r>
              <a:rPr lang="en-US" sz="3200" b="1" dirty="0">
                <a:solidFill>
                  <a:sysClr val="windowText" lastClr="000000">
                    <a:lumMod val="85000"/>
                    <a:lumOff val="15000"/>
                  </a:sysClr>
                </a:solidFill>
                <a:latin typeface="Arial Black" panose="020B0A04020102020204" pitchFamily="34" charset="0"/>
              </a:rPr>
              <a:t>OF INDIA</a:t>
            </a:r>
            <a:endParaRPr lang="en-IN" sz="3200" b="1" dirty="0">
              <a:solidFill>
                <a:sysClr val="windowText" lastClr="000000">
                  <a:lumMod val="85000"/>
                  <a:lumOff val="15000"/>
                </a:sysClr>
              </a:solidFill>
              <a:latin typeface="Arial Black" panose="020B0A04020102020204" pitchFamily="34" charset="0"/>
            </a:endParaRPr>
          </a:p>
        </p:txBody>
      </p:sp>
    </p:spTree>
    <p:extLst>
      <p:ext uri="{BB962C8B-B14F-4D97-AF65-F5344CB8AC3E}">
        <p14:creationId xmlns:p14="http://schemas.microsoft.com/office/powerpoint/2010/main" val="380502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00">
            <a:extLst>
              <a:ext uri="{FF2B5EF4-FFF2-40B4-BE49-F238E27FC236}">
                <a16:creationId xmlns:a16="http://schemas.microsoft.com/office/drawing/2014/main" id="{E8FC5F70-A5CD-3FA4-E7AF-4B9772E7191B}"/>
              </a:ext>
            </a:extLst>
          </p:cNvPr>
          <p:cNvSpPr/>
          <p:nvPr/>
        </p:nvSpPr>
        <p:spPr>
          <a:xfrm>
            <a:off x="0" y="3778250"/>
            <a:ext cx="7556500" cy="3079751"/>
          </a:xfrm>
          <a:custGeom>
            <a:avLst/>
            <a:gdLst>
              <a:gd name="connsiteX0" fmla="*/ 0 w 9057116"/>
              <a:gd name="connsiteY0" fmla="*/ 0 h 3429003"/>
              <a:gd name="connsiteX1" fmla="*/ 7246540 w 9057116"/>
              <a:gd name="connsiteY1" fmla="*/ 0 h 3429003"/>
              <a:gd name="connsiteX2" fmla="*/ 7246540 w 9057116"/>
              <a:gd name="connsiteY2" fmla="*/ 1 h 3429003"/>
              <a:gd name="connsiteX3" fmla="*/ 7746078 w 9057116"/>
              <a:gd name="connsiteY3" fmla="*/ 1 h 3429003"/>
              <a:gd name="connsiteX4" fmla="*/ 7746078 w 9057116"/>
              <a:gd name="connsiteY4" fmla="*/ 14659 h 3429003"/>
              <a:gd name="connsiteX5" fmla="*/ 9057116 w 9057116"/>
              <a:gd name="connsiteY5" fmla="*/ 1714503 h 3429003"/>
              <a:gd name="connsiteX6" fmla="*/ 7746078 w 9057116"/>
              <a:gd name="connsiteY6" fmla="*/ 3414344 h 3429003"/>
              <a:gd name="connsiteX7" fmla="*/ 7746078 w 9057116"/>
              <a:gd name="connsiteY7" fmla="*/ 3428998 h 3429003"/>
              <a:gd name="connsiteX8" fmla="*/ 7734776 w 9057116"/>
              <a:gd name="connsiteY8" fmla="*/ 3428998 h 3429003"/>
              <a:gd name="connsiteX9" fmla="*/ 7734774 w 9057116"/>
              <a:gd name="connsiteY9" fmla="*/ 3429001 h 3429003"/>
              <a:gd name="connsiteX10" fmla="*/ 7734774 w 9057116"/>
              <a:gd name="connsiteY10" fmla="*/ 3428998 h 3429003"/>
              <a:gd name="connsiteX11" fmla="*/ 7246540 w 9057116"/>
              <a:gd name="connsiteY11" fmla="*/ 3428998 h 3429003"/>
              <a:gd name="connsiteX12" fmla="*/ 7246540 w 9057116"/>
              <a:gd name="connsiteY12" fmla="*/ 3429003 h 3429003"/>
              <a:gd name="connsiteX13" fmla="*/ 0 w 9057116"/>
              <a:gd name="connsiteY13" fmla="*/ 3429003 h 3429003"/>
              <a:gd name="connsiteX0" fmla="*/ 1023257 w 9057116"/>
              <a:gd name="connsiteY0" fmla="*/ 0 h 3483432"/>
              <a:gd name="connsiteX1" fmla="*/ 7246540 w 9057116"/>
              <a:gd name="connsiteY1" fmla="*/ 54429 h 3483432"/>
              <a:gd name="connsiteX2" fmla="*/ 7246540 w 9057116"/>
              <a:gd name="connsiteY2" fmla="*/ 54430 h 3483432"/>
              <a:gd name="connsiteX3" fmla="*/ 7746078 w 9057116"/>
              <a:gd name="connsiteY3" fmla="*/ 54430 h 3483432"/>
              <a:gd name="connsiteX4" fmla="*/ 7746078 w 9057116"/>
              <a:gd name="connsiteY4" fmla="*/ 69088 h 3483432"/>
              <a:gd name="connsiteX5" fmla="*/ 9057116 w 9057116"/>
              <a:gd name="connsiteY5" fmla="*/ 1768932 h 3483432"/>
              <a:gd name="connsiteX6" fmla="*/ 7746078 w 9057116"/>
              <a:gd name="connsiteY6" fmla="*/ 3468773 h 3483432"/>
              <a:gd name="connsiteX7" fmla="*/ 7746078 w 9057116"/>
              <a:gd name="connsiteY7" fmla="*/ 3483427 h 3483432"/>
              <a:gd name="connsiteX8" fmla="*/ 7734776 w 9057116"/>
              <a:gd name="connsiteY8" fmla="*/ 3483427 h 3483432"/>
              <a:gd name="connsiteX9" fmla="*/ 7734774 w 9057116"/>
              <a:gd name="connsiteY9" fmla="*/ 3483430 h 3483432"/>
              <a:gd name="connsiteX10" fmla="*/ 7734774 w 9057116"/>
              <a:gd name="connsiteY10" fmla="*/ 3483427 h 3483432"/>
              <a:gd name="connsiteX11" fmla="*/ 7246540 w 9057116"/>
              <a:gd name="connsiteY11" fmla="*/ 3483427 h 3483432"/>
              <a:gd name="connsiteX12" fmla="*/ 7246540 w 9057116"/>
              <a:gd name="connsiteY12" fmla="*/ 3483432 h 3483432"/>
              <a:gd name="connsiteX13" fmla="*/ 0 w 9057116"/>
              <a:gd name="connsiteY13" fmla="*/ 3483432 h 3483432"/>
              <a:gd name="connsiteX14" fmla="*/ 1023257 w 9057116"/>
              <a:gd name="connsiteY14" fmla="*/ 0 h 3483432"/>
              <a:gd name="connsiteX0" fmla="*/ 598714 w 9057116"/>
              <a:gd name="connsiteY0" fmla="*/ 0 h 3429003"/>
              <a:gd name="connsiteX1" fmla="*/ 7246540 w 9057116"/>
              <a:gd name="connsiteY1" fmla="*/ 0 h 3429003"/>
              <a:gd name="connsiteX2" fmla="*/ 7246540 w 9057116"/>
              <a:gd name="connsiteY2" fmla="*/ 1 h 3429003"/>
              <a:gd name="connsiteX3" fmla="*/ 7746078 w 9057116"/>
              <a:gd name="connsiteY3" fmla="*/ 1 h 3429003"/>
              <a:gd name="connsiteX4" fmla="*/ 7746078 w 9057116"/>
              <a:gd name="connsiteY4" fmla="*/ 14659 h 3429003"/>
              <a:gd name="connsiteX5" fmla="*/ 9057116 w 9057116"/>
              <a:gd name="connsiteY5" fmla="*/ 1714503 h 3429003"/>
              <a:gd name="connsiteX6" fmla="*/ 7746078 w 9057116"/>
              <a:gd name="connsiteY6" fmla="*/ 3414344 h 3429003"/>
              <a:gd name="connsiteX7" fmla="*/ 7746078 w 9057116"/>
              <a:gd name="connsiteY7" fmla="*/ 3428998 h 3429003"/>
              <a:gd name="connsiteX8" fmla="*/ 7734776 w 9057116"/>
              <a:gd name="connsiteY8" fmla="*/ 3428998 h 3429003"/>
              <a:gd name="connsiteX9" fmla="*/ 7734774 w 9057116"/>
              <a:gd name="connsiteY9" fmla="*/ 3429001 h 3429003"/>
              <a:gd name="connsiteX10" fmla="*/ 7734774 w 9057116"/>
              <a:gd name="connsiteY10" fmla="*/ 3428998 h 3429003"/>
              <a:gd name="connsiteX11" fmla="*/ 7246540 w 9057116"/>
              <a:gd name="connsiteY11" fmla="*/ 3428998 h 3429003"/>
              <a:gd name="connsiteX12" fmla="*/ 7246540 w 9057116"/>
              <a:gd name="connsiteY12" fmla="*/ 3429003 h 3429003"/>
              <a:gd name="connsiteX13" fmla="*/ 0 w 9057116"/>
              <a:gd name="connsiteY13" fmla="*/ 3429003 h 3429003"/>
              <a:gd name="connsiteX14" fmla="*/ 598714 w 9057116"/>
              <a:gd name="connsiteY14" fmla="*/ 0 h 3429003"/>
              <a:gd name="connsiteX0" fmla="*/ 0 w 8458402"/>
              <a:gd name="connsiteY0" fmla="*/ 0 h 3429003"/>
              <a:gd name="connsiteX1" fmla="*/ 6647826 w 8458402"/>
              <a:gd name="connsiteY1" fmla="*/ 0 h 3429003"/>
              <a:gd name="connsiteX2" fmla="*/ 6647826 w 8458402"/>
              <a:gd name="connsiteY2" fmla="*/ 1 h 3429003"/>
              <a:gd name="connsiteX3" fmla="*/ 7147364 w 8458402"/>
              <a:gd name="connsiteY3" fmla="*/ 1 h 3429003"/>
              <a:gd name="connsiteX4" fmla="*/ 7147364 w 8458402"/>
              <a:gd name="connsiteY4" fmla="*/ 14659 h 3429003"/>
              <a:gd name="connsiteX5" fmla="*/ 8458402 w 8458402"/>
              <a:gd name="connsiteY5" fmla="*/ 1714503 h 3429003"/>
              <a:gd name="connsiteX6" fmla="*/ 7147364 w 8458402"/>
              <a:gd name="connsiteY6" fmla="*/ 3414344 h 3429003"/>
              <a:gd name="connsiteX7" fmla="*/ 7147364 w 8458402"/>
              <a:gd name="connsiteY7" fmla="*/ 3428998 h 3429003"/>
              <a:gd name="connsiteX8" fmla="*/ 7136062 w 8458402"/>
              <a:gd name="connsiteY8" fmla="*/ 3428998 h 3429003"/>
              <a:gd name="connsiteX9" fmla="*/ 7136060 w 8458402"/>
              <a:gd name="connsiteY9" fmla="*/ 3429001 h 3429003"/>
              <a:gd name="connsiteX10" fmla="*/ 7136060 w 8458402"/>
              <a:gd name="connsiteY10" fmla="*/ 3428998 h 3429003"/>
              <a:gd name="connsiteX11" fmla="*/ 6647826 w 8458402"/>
              <a:gd name="connsiteY11" fmla="*/ 3428998 h 3429003"/>
              <a:gd name="connsiteX12" fmla="*/ 6647826 w 8458402"/>
              <a:gd name="connsiteY12" fmla="*/ 3429003 h 3429003"/>
              <a:gd name="connsiteX13" fmla="*/ 152401 w 8458402"/>
              <a:gd name="connsiteY13" fmla="*/ 3429003 h 3429003"/>
              <a:gd name="connsiteX14" fmla="*/ 0 w 8458402"/>
              <a:gd name="connsiteY14" fmla="*/ 0 h 3429003"/>
              <a:gd name="connsiteX0" fmla="*/ 0 w 8458402"/>
              <a:gd name="connsiteY0" fmla="*/ 0 h 3429003"/>
              <a:gd name="connsiteX1" fmla="*/ 6647826 w 8458402"/>
              <a:gd name="connsiteY1" fmla="*/ 0 h 3429003"/>
              <a:gd name="connsiteX2" fmla="*/ 6647826 w 8458402"/>
              <a:gd name="connsiteY2" fmla="*/ 1 h 3429003"/>
              <a:gd name="connsiteX3" fmla="*/ 7147364 w 8458402"/>
              <a:gd name="connsiteY3" fmla="*/ 1 h 3429003"/>
              <a:gd name="connsiteX4" fmla="*/ 7147364 w 8458402"/>
              <a:gd name="connsiteY4" fmla="*/ 14659 h 3429003"/>
              <a:gd name="connsiteX5" fmla="*/ 8458402 w 8458402"/>
              <a:gd name="connsiteY5" fmla="*/ 1714503 h 3429003"/>
              <a:gd name="connsiteX6" fmla="*/ 7147364 w 8458402"/>
              <a:gd name="connsiteY6" fmla="*/ 3414344 h 3429003"/>
              <a:gd name="connsiteX7" fmla="*/ 7147364 w 8458402"/>
              <a:gd name="connsiteY7" fmla="*/ 3428998 h 3429003"/>
              <a:gd name="connsiteX8" fmla="*/ 7136062 w 8458402"/>
              <a:gd name="connsiteY8" fmla="*/ 3428998 h 3429003"/>
              <a:gd name="connsiteX9" fmla="*/ 7136060 w 8458402"/>
              <a:gd name="connsiteY9" fmla="*/ 3429001 h 3429003"/>
              <a:gd name="connsiteX10" fmla="*/ 7136060 w 8458402"/>
              <a:gd name="connsiteY10" fmla="*/ 3428998 h 3429003"/>
              <a:gd name="connsiteX11" fmla="*/ 6647826 w 8458402"/>
              <a:gd name="connsiteY11" fmla="*/ 3428998 h 3429003"/>
              <a:gd name="connsiteX12" fmla="*/ 6647826 w 8458402"/>
              <a:gd name="connsiteY12" fmla="*/ 3429003 h 3429003"/>
              <a:gd name="connsiteX13" fmla="*/ 1 w 8458402"/>
              <a:gd name="connsiteY13" fmla="*/ 3429003 h 3429003"/>
              <a:gd name="connsiteX14" fmla="*/ 0 w 8458402"/>
              <a:gd name="connsiteY14" fmla="*/ 0 h 342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58402" h="3429003">
                <a:moveTo>
                  <a:pt x="0" y="0"/>
                </a:moveTo>
                <a:lnTo>
                  <a:pt x="6647826" y="0"/>
                </a:lnTo>
                <a:lnTo>
                  <a:pt x="6647826" y="1"/>
                </a:lnTo>
                <a:lnTo>
                  <a:pt x="7147364" y="1"/>
                </a:lnTo>
                <a:lnTo>
                  <a:pt x="7147364" y="14659"/>
                </a:lnTo>
                <a:lnTo>
                  <a:pt x="8458402" y="1714503"/>
                </a:lnTo>
                <a:lnTo>
                  <a:pt x="7147364" y="3414344"/>
                </a:lnTo>
                <a:lnTo>
                  <a:pt x="7147364" y="3428998"/>
                </a:lnTo>
                <a:lnTo>
                  <a:pt x="7136062" y="3428998"/>
                </a:lnTo>
                <a:cubicBezTo>
                  <a:pt x="7136061" y="3428999"/>
                  <a:pt x="7136061" y="3429000"/>
                  <a:pt x="7136060" y="3429001"/>
                </a:cubicBezTo>
                <a:lnTo>
                  <a:pt x="7136060" y="3428998"/>
                </a:lnTo>
                <a:lnTo>
                  <a:pt x="6647826" y="3428998"/>
                </a:lnTo>
                <a:lnTo>
                  <a:pt x="6647826" y="3429003"/>
                </a:lnTo>
                <a:lnTo>
                  <a:pt x="1" y="3429003"/>
                </a:lnTo>
                <a:cubicBezTo>
                  <a:pt x="1" y="2286002"/>
                  <a:pt x="0" y="1143001"/>
                  <a:pt x="0" y="0"/>
                </a:cubicBezTo>
                <a:close/>
              </a:path>
            </a:pathLst>
          </a:custGeom>
          <a:gradFill>
            <a:gsLst>
              <a:gs pos="100000">
                <a:srgbClr val="7DCAD8"/>
              </a:gs>
              <a:gs pos="0">
                <a:srgbClr val="7DCAD8">
                  <a:lumMod val="75000"/>
                </a:srgbClr>
              </a:gs>
            </a:gsLst>
            <a:lin ang="9000000" scaled="0"/>
          </a:gradFill>
          <a:ln w="38100" cap="flat" cmpd="sng" algn="ctr">
            <a:noFill/>
            <a:prstDash val="solid"/>
          </a:ln>
          <a:effectLst/>
        </p:spPr>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 lastClr="FFFFFF"/>
              </a:solidFill>
              <a:effectLst/>
              <a:uLnTx/>
              <a:uFillTx/>
              <a:latin typeface="Segoe UI"/>
            </a:endParaRPr>
          </a:p>
        </p:txBody>
      </p:sp>
      <p:sp>
        <p:nvSpPr>
          <p:cNvPr id="3" name="Freeform: Shape 86">
            <a:extLst>
              <a:ext uri="{FF2B5EF4-FFF2-40B4-BE49-F238E27FC236}">
                <a16:creationId xmlns:a16="http://schemas.microsoft.com/office/drawing/2014/main" id="{76848ACF-6BDD-3432-8FC8-930E497274B6}"/>
              </a:ext>
            </a:extLst>
          </p:cNvPr>
          <p:cNvSpPr/>
          <p:nvPr/>
        </p:nvSpPr>
        <p:spPr>
          <a:xfrm>
            <a:off x="0" y="349250"/>
            <a:ext cx="7556500" cy="3079751"/>
          </a:xfrm>
          <a:custGeom>
            <a:avLst/>
            <a:gdLst>
              <a:gd name="connsiteX0" fmla="*/ 0 w 9057116"/>
              <a:gd name="connsiteY0" fmla="*/ 0 h 3429003"/>
              <a:gd name="connsiteX1" fmla="*/ 7246540 w 9057116"/>
              <a:gd name="connsiteY1" fmla="*/ 0 h 3429003"/>
              <a:gd name="connsiteX2" fmla="*/ 7246540 w 9057116"/>
              <a:gd name="connsiteY2" fmla="*/ 1 h 3429003"/>
              <a:gd name="connsiteX3" fmla="*/ 7746078 w 9057116"/>
              <a:gd name="connsiteY3" fmla="*/ 1 h 3429003"/>
              <a:gd name="connsiteX4" fmla="*/ 7746078 w 9057116"/>
              <a:gd name="connsiteY4" fmla="*/ 14659 h 3429003"/>
              <a:gd name="connsiteX5" fmla="*/ 9057116 w 9057116"/>
              <a:gd name="connsiteY5" fmla="*/ 1714503 h 3429003"/>
              <a:gd name="connsiteX6" fmla="*/ 7746078 w 9057116"/>
              <a:gd name="connsiteY6" fmla="*/ 3414344 h 3429003"/>
              <a:gd name="connsiteX7" fmla="*/ 7746078 w 9057116"/>
              <a:gd name="connsiteY7" fmla="*/ 3428998 h 3429003"/>
              <a:gd name="connsiteX8" fmla="*/ 7734776 w 9057116"/>
              <a:gd name="connsiteY8" fmla="*/ 3428998 h 3429003"/>
              <a:gd name="connsiteX9" fmla="*/ 7734774 w 9057116"/>
              <a:gd name="connsiteY9" fmla="*/ 3429001 h 3429003"/>
              <a:gd name="connsiteX10" fmla="*/ 7734774 w 9057116"/>
              <a:gd name="connsiteY10" fmla="*/ 3428998 h 3429003"/>
              <a:gd name="connsiteX11" fmla="*/ 7246540 w 9057116"/>
              <a:gd name="connsiteY11" fmla="*/ 3428998 h 3429003"/>
              <a:gd name="connsiteX12" fmla="*/ 7246540 w 9057116"/>
              <a:gd name="connsiteY12" fmla="*/ 3429003 h 3429003"/>
              <a:gd name="connsiteX13" fmla="*/ 0 w 9057116"/>
              <a:gd name="connsiteY13" fmla="*/ 3429003 h 3429003"/>
              <a:gd name="connsiteX0" fmla="*/ 1023257 w 9057116"/>
              <a:gd name="connsiteY0" fmla="*/ 0 h 3483432"/>
              <a:gd name="connsiteX1" fmla="*/ 7246540 w 9057116"/>
              <a:gd name="connsiteY1" fmla="*/ 54429 h 3483432"/>
              <a:gd name="connsiteX2" fmla="*/ 7246540 w 9057116"/>
              <a:gd name="connsiteY2" fmla="*/ 54430 h 3483432"/>
              <a:gd name="connsiteX3" fmla="*/ 7746078 w 9057116"/>
              <a:gd name="connsiteY3" fmla="*/ 54430 h 3483432"/>
              <a:gd name="connsiteX4" fmla="*/ 7746078 w 9057116"/>
              <a:gd name="connsiteY4" fmla="*/ 69088 h 3483432"/>
              <a:gd name="connsiteX5" fmla="*/ 9057116 w 9057116"/>
              <a:gd name="connsiteY5" fmla="*/ 1768932 h 3483432"/>
              <a:gd name="connsiteX6" fmla="*/ 7746078 w 9057116"/>
              <a:gd name="connsiteY6" fmla="*/ 3468773 h 3483432"/>
              <a:gd name="connsiteX7" fmla="*/ 7746078 w 9057116"/>
              <a:gd name="connsiteY7" fmla="*/ 3483427 h 3483432"/>
              <a:gd name="connsiteX8" fmla="*/ 7734776 w 9057116"/>
              <a:gd name="connsiteY8" fmla="*/ 3483427 h 3483432"/>
              <a:gd name="connsiteX9" fmla="*/ 7734774 w 9057116"/>
              <a:gd name="connsiteY9" fmla="*/ 3483430 h 3483432"/>
              <a:gd name="connsiteX10" fmla="*/ 7734774 w 9057116"/>
              <a:gd name="connsiteY10" fmla="*/ 3483427 h 3483432"/>
              <a:gd name="connsiteX11" fmla="*/ 7246540 w 9057116"/>
              <a:gd name="connsiteY11" fmla="*/ 3483427 h 3483432"/>
              <a:gd name="connsiteX12" fmla="*/ 7246540 w 9057116"/>
              <a:gd name="connsiteY12" fmla="*/ 3483432 h 3483432"/>
              <a:gd name="connsiteX13" fmla="*/ 0 w 9057116"/>
              <a:gd name="connsiteY13" fmla="*/ 3483432 h 3483432"/>
              <a:gd name="connsiteX14" fmla="*/ 1023257 w 9057116"/>
              <a:gd name="connsiteY14" fmla="*/ 0 h 3483432"/>
              <a:gd name="connsiteX0" fmla="*/ 598714 w 9057116"/>
              <a:gd name="connsiteY0" fmla="*/ 0 h 3429003"/>
              <a:gd name="connsiteX1" fmla="*/ 7246540 w 9057116"/>
              <a:gd name="connsiteY1" fmla="*/ 0 h 3429003"/>
              <a:gd name="connsiteX2" fmla="*/ 7246540 w 9057116"/>
              <a:gd name="connsiteY2" fmla="*/ 1 h 3429003"/>
              <a:gd name="connsiteX3" fmla="*/ 7746078 w 9057116"/>
              <a:gd name="connsiteY3" fmla="*/ 1 h 3429003"/>
              <a:gd name="connsiteX4" fmla="*/ 7746078 w 9057116"/>
              <a:gd name="connsiteY4" fmla="*/ 14659 h 3429003"/>
              <a:gd name="connsiteX5" fmla="*/ 9057116 w 9057116"/>
              <a:gd name="connsiteY5" fmla="*/ 1714503 h 3429003"/>
              <a:gd name="connsiteX6" fmla="*/ 7746078 w 9057116"/>
              <a:gd name="connsiteY6" fmla="*/ 3414344 h 3429003"/>
              <a:gd name="connsiteX7" fmla="*/ 7746078 w 9057116"/>
              <a:gd name="connsiteY7" fmla="*/ 3428998 h 3429003"/>
              <a:gd name="connsiteX8" fmla="*/ 7734776 w 9057116"/>
              <a:gd name="connsiteY8" fmla="*/ 3428998 h 3429003"/>
              <a:gd name="connsiteX9" fmla="*/ 7734774 w 9057116"/>
              <a:gd name="connsiteY9" fmla="*/ 3429001 h 3429003"/>
              <a:gd name="connsiteX10" fmla="*/ 7734774 w 9057116"/>
              <a:gd name="connsiteY10" fmla="*/ 3428998 h 3429003"/>
              <a:gd name="connsiteX11" fmla="*/ 7246540 w 9057116"/>
              <a:gd name="connsiteY11" fmla="*/ 3428998 h 3429003"/>
              <a:gd name="connsiteX12" fmla="*/ 7246540 w 9057116"/>
              <a:gd name="connsiteY12" fmla="*/ 3429003 h 3429003"/>
              <a:gd name="connsiteX13" fmla="*/ 0 w 9057116"/>
              <a:gd name="connsiteY13" fmla="*/ 3429003 h 3429003"/>
              <a:gd name="connsiteX14" fmla="*/ 598714 w 9057116"/>
              <a:gd name="connsiteY14" fmla="*/ 0 h 3429003"/>
              <a:gd name="connsiteX0" fmla="*/ 0 w 8458402"/>
              <a:gd name="connsiteY0" fmla="*/ 0 h 3429003"/>
              <a:gd name="connsiteX1" fmla="*/ 6647826 w 8458402"/>
              <a:gd name="connsiteY1" fmla="*/ 0 h 3429003"/>
              <a:gd name="connsiteX2" fmla="*/ 6647826 w 8458402"/>
              <a:gd name="connsiteY2" fmla="*/ 1 h 3429003"/>
              <a:gd name="connsiteX3" fmla="*/ 7147364 w 8458402"/>
              <a:gd name="connsiteY3" fmla="*/ 1 h 3429003"/>
              <a:gd name="connsiteX4" fmla="*/ 7147364 w 8458402"/>
              <a:gd name="connsiteY4" fmla="*/ 14659 h 3429003"/>
              <a:gd name="connsiteX5" fmla="*/ 8458402 w 8458402"/>
              <a:gd name="connsiteY5" fmla="*/ 1714503 h 3429003"/>
              <a:gd name="connsiteX6" fmla="*/ 7147364 w 8458402"/>
              <a:gd name="connsiteY6" fmla="*/ 3414344 h 3429003"/>
              <a:gd name="connsiteX7" fmla="*/ 7147364 w 8458402"/>
              <a:gd name="connsiteY7" fmla="*/ 3428998 h 3429003"/>
              <a:gd name="connsiteX8" fmla="*/ 7136062 w 8458402"/>
              <a:gd name="connsiteY8" fmla="*/ 3428998 h 3429003"/>
              <a:gd name="connsiteX9" fmla="*/ 7136060 w 8458402"/>
              <a:gd name="connsiteY9" fmla="*/ 3429001 h 3429003"/>
              <a:gd name="connsiteX10" fmla="*/ 7136060 w 8458402"/>
              <a:gd name="connsiteY10" fmla="*/ 3428998 h 3429003"/>
              <a:gd name="connsiteX11" fmla="*/ 6647826 w 8458402"/>
              <a:gd name="connsiteY11" fmla="*/ 3428998 h 3429003"/>
              <a:gd name="connsiteX12" fmla="*/ 6647826 w 8458402"/>
              <a:gd name="connsiteY12" fmla="*/ 3429003 h 3429003"/>
              <a:gd name="connsiteX13" fmla="*/ 152401 w 8458402"/>
              <a:gd name="connsiteY13" fmla="*/ 3429003 h 3429003"/>
              <a:gd name="connsiteX14" fmla="*/ 0 w 8458402"/>
              <a:gd name="connsiteY14" fmla="*/ 0 h 3429003"/>
              <a:gd name="connsiteX0" fmla="*/ 0 w 8458402"/>
              <a:gd name="connsiteY0" fmla="*/ 0 h 3429003"/>
              <a:gd name="connsiteX1" fmla="*/ 6647826 w 8458402"/>
              <a:gd name="connsiteY1" fmla="*/ 0 h 3429003"/>
              <a:gd name="connsiteX2" fmla="*/ 6647826 w 8458402"/>
              <a:gd name="connsiteY2" fmla="*/ 1 h 3429003"/>
              <a:gd name="connsiteX3" fmla="*/ 7147364 w 8458402"/>
              <a:gd name="connsiteY3" fmla="*/ 1 h 3429003"/>
              <a:gd name="connsiteX4" fmla="*/ 7147364 w 8458402"/>
              <a:gd name="connsiteY4" fmla="*/ 14659 h 3429003"/>
              <a:gd name="connsiteX5" fmla="*/ 8458402 w 8458402"/>
              <a:gd name="connsiteY5" fmla="*/ 1714503 h 3429003"/>
              <a:gd name="connsiteX6" fmla="*/ 7147364 w 8458402"/>
              <a:gd name="connsiteY6" fmla="*/ 3414344 h 3429003"/>
              <a:gd name="connsiteX7" fmla="*/ 7147364 w 8458402"/>
              <a:gd name="connsiteY7" fmla="*/ 3428998 h 3429003"/>
              <a:gd name="connsiteX8" fmla="*/ 7136062 w 8458402"/>
              <a:gd name="connsiteY8" fmla="*/ 3428998 h 3429003"/>
              <a:gd name="connsiteX9" fmla="*/ 7136060 w 8458402"/>
              <a:gd name="connsiteY9" fmla="*/ 3429001 h 3429003"/>
              <a:gd name="connsiteX10" fmla="*/ 7136060 w 8458402"/>
              <a:gd name="connsiteY10" fmla="*/ 3428998 h 3429003"/>
              <a:gd name="connsiteX11" fmla="*/ 6647826 w 8458402"/>
              <a:gd name="connsiteY11" fmla="*/ 3428998 h 3429003"/>
              <a:gd name="connsiteX12" fmla="*/ 6647826 w 8458402"/>
              <a:gd name="connsiteY12" fmla="*/ 3429003 h 3429003"/>
              <a:gd name="connsiteX13" fmla="*/ 1 w 8458402"/>
              <a:gd name="connsiteY13" fmla="*/ 3429003 h 3429003"/>
              <a:gd name="connsiteX14" fmla="*/ 0 w 8458402"/>
              <a:gd name="connsiteY14" fmla="*/ 0 h 342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58402" h="3429003">
                <a:moveTo>
                  <a:pt x="0" y="0"/>
                </a:moveTo>
                <a:lnTo>
                  <a:pt x="6647826" y="0"/>
                </a:lnTo>
                <a:lnTo>
                  <a:pt x="6647826" y="1"/>
                </a:lnTo>
                <a:lnTo>
                  <a:pt x="7147364" y="1"/>
                </a:lnTo>
                <a:lnTo>
                  <a:pt x="7147364" y="14659"/>
                </a:lnTo>
                <a:lnTo>
                  <a:pt x="8458402" y="1714503"/>
                </a:lnTo>
                <a:lnTo>
                  <a:pt x="7147364" y="3414344"/>
                </a:lnTo>
                <a:lnTo>
                  <a:pt x="7147364" y="3428998"/>
                </a:lnTo>
                <a:lnTo>
                  <a:pt x="7136062" y="3428998"/>
                </a:lnTo>
                <a:cubicBezTo>
                  <a:pt x="7136061" y="3428999"/>
                  <a:pt x="7136061" y="3429000"/>
                  <a:pt x="7136060" y="3429001"/>
                </a:cubicBezTo>
                <a:lnTo>
                  <a:pt x="7136060" y="3428998"/>
                </a:lnTo>
                <a:lnTo>
                  <a:pt x="6647826" y="3428998"/>
                </a:lnTo>
                <a:lnTo>
                  <a:pt x="6647826" y="3429003"/>
                </a:lnTo>
                <a:lnTo>
                  <a:pt x="1" y="3429003"/>
                </a:lnTo>
                <a:cubicBezTo>
                  <a:pt x="1" y="2286002"/>
                  <a:pt x="0" y="1143001"/>
                  <a:pt x="0" y="0"/>
                </a:cubicBezTo>
                <a:close/>
              </a:path>
            </a:pathLst>
          </a:custGeom>
          <a:gradFill>
            <a:gsLst>
              <a:gs pos="100000">
                <a:srgbClr val="71C9E6"/>
              </a:gs>
              <a:gs pos="0">
                <a:srgbClr val="71C9E6">
                  <a:lumMod val="75000"/>
                </a:srgbClr>
              </a:gs>
            </a:gsLst>
            <a:lin ang="9000000" scaled="0"/>
          </a:gradFill>
          <a:ln w="38100" cap="flat" cmpd="sng" algn="ctr">
            <a:noFill/>
            <a:prstDash val="solid"/>
          </a:ln>
          <a:effectLst/>
        </p:spPr>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Segoe UI"/>
            </a:endParaRPr>
          </a:p>
        </p:txBody>
      </p:sp>
      <p:sp>
        <p:nvSpPr>
          <p:cNvPr id="4" name="TextBox 70">
            <a:extLst>
              <a:ext uri="{FF2B5EF4-FFF2-40B4-BE49-F238E27FC236}">
                <a16:creationId xmlns:a16="http://schemas.microsoft.com/office/drawing/2014/main" id="{4D1E86D3-609E-A60A-E67F-CFB08E679420}"/>
              </a:ext>
            </a:extLst>
          </p:cNvPr>
          <p:cNvSpPr txBox="1"/>
          <p:nvPr/>
        </p:nvSpPr>
        <p:spPr>
          <a:xfrm>
            <a:off x="796373" y="1448483"/>
            <a:ext cx="4754114" cy="369332"/>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ysClr val="window" lastClr="FFFFFF">
                  <a:lumMod val="95000"/>
                </a:sysClr>
              </a:solidFill>
              <a:effectLst/>
              <a:uLnTx/>
              <a:uFillTx/>
              <a:latin typeface="Segoe UI"/>
              <a:ea typeface="Open Sans Light" panose="020B0306030504020204" pitchFamily="34" charset="0"/>
              <a:cs typeface="Open Sans Light" panose="020B0306030504020204" pitchFamily="34" charset="0"/>
            </a:endParaRPr>
          </a:p>
        </p:txBody>
      </p:sp>
      <p:sp>
        <p:nvSpPr>
          <p:cNvPr id="9" name="TextBox 107">
            <a:extLst>
              <a:ext uri="{FF2B5EF4-FFF2-40B4-BE49-F238E27FC236}">
                <a16:creationId xmlns:a16="http://schemas.microsoft.com/office/drawing/2014/main" id="{FF231CD4-4DC7-2A31-E4F5-DEA7D31AA388}"/>
              </a:ext>
            </a:extLst>
          </p:cNvPr>
          <p:cNvSpPr txBox="1"/>
          <p:nvPr/>
        </p:nvSpPr>
        <p:spPr>
          <a:xfrm>
            <a:off x="7805378" y="1715164"/>
            <a:ext cx="2551589" cy="1015663"/>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defRPr/>
            </a:pPr>
            <a:r>
              <a:rPr lang="en-US" sz="2000" b="1" dirty="0">
                <a:latin typeface="Arial Black" panose="020B0A04020102020204" pitchFamily="34" charset="0"/>
              </a:rPr>
              <a:t>APPLICATION</a:t>
            </a:r>
          </a:p>
          <a:p>
            <a:pPr lvl="0" algn="ctr">
              <a:defRPr/>
            </a:pPr>
            <a:r>
              <a:rPr lang="en-US" sz="2000" b="1" dirty="0">
                <a:latin typeface="Arial Black" panose="020B0A04020102020204" pitchFamily="34" charset="0"/>
              </a:rPr>
              <a:t>OF THE</a:t>
            </a:r>
          </a:p>
          <a:p>
            <a:pPr lvl="0" algn="ctr">
              <a:defRPr/>
            </a:pPr>
            <a:r>
              <a:rPr lang="en-US" sz="2000" b="1" dirty="0">
                <a:latin typeface="Arial Black" panose="020B0A04020102020204" pitchFamily="34" charset="0"/>
              </a:rPr>
              <a:t>DPDP ACT</a:t>
            </a:r>
            <a:endParaRPr kumimoji="0" lang="en-US" sz="2000" b="1" i="0" u="none" strike="noStrike" kern="1200" cap="none" spc="0" normalizeH="0" baseline="0" noProof="0" dirty="0">
              <a:ln>
                <a:noFill/>
              </a:ln>
              <a:effectLst/>
              <a:uLnTx/>
              <a:uFillTx/>
              <a:latin typeface="Arial Black" panose="020B0A04020102020204" pitchFamily="34" charset="0"/>
            </a:endParaRPr>
          </a:p>
        </p:txBody>
      </p:sp>
      <p:sp>
        <p:nvSpPr>
          <p:cNvPr id="10" name="Freeform: Shape 111">
            <a:extLst>
              <a:ext uri="{FF2B5EF4-FFF2-40B4-BE49-F238E27FC236}">
                <a16:creationId xmlns:a16="http://schemas.microsoft.com/office/drawing/2014/main" id="{B2CC743E-914E-822B-D213-CA5D996FB028}"/>
              </a:ext>
            </a:extLst>
          </p:cNvPr>
          <p:cNvSpPr/>
          <p:nvPr/>
        </p:nvSpPr>
        <p:spPr>
          <a:xfrm>
            <a:off x="60720" y="557587"/>
            <a:ext cx="4563270" cy="646331"/>
          </a:xfrm>
          <a:custGeom>
            <a:avLst/>
            <a:gdLst>
              <a:gd name="connsiteX0" fmla="*/ 0 w 3578425"/>
              <a:gd name="connsiteY0" fmla="*/ 0 h 646331"/>
              <a:gd name="connsiteX1" fmla="*/ 3079929 w 3578425"/>
              <a:gd name="connsiteY1" fmla="*/ 0 h 646331"/>
              <a:gd name="connsiteX2" fmla="*/ 3578425 w 3578425"/>
              <a:gd name="connsiteY2" fmla="*/ 646331 h 646331"/>
              <a:gd name="connsiteX3" fmla="*/ 0 w 3578425"/>
              <a:gd name="connsiteY3" fmla="*/ 646331 h 646331"/>
              <a:gd name="connsiteX4" fmla="*/ 0 w 3578425"/>
              <a:gd name="connsiteY4" fmla="*/ 0 h 646331"/>
              <a:gd name="connsiteX0" fmla="*/ 0 w 4525482"/>
              <a:gd name="connsiteY0" fmla="*/ 0 h 646331"/>
              <a:gd name="connsiteX1" fmla="*/ 4026986 w 4525482"/>
              <a:gd name="connsiteY1" fmla="*/ 0 h 646331"/>
              <a:gd name="connsiteX2" fmla="*/ 4525482 w 4525482"/>
              <a:gd name="connsiteY2" fmla="*/ 646331 h 646331"/>
              <a:gd name="connsiteX3" fmla="*/ 947057 w 4525482"/>
              <a:gd name="connsiteY3" fmla="*/ 646331 h 646331"/>
              <a:gd name="connsiteX4" fmla="*/ 0 w 4525482"/>
              <a:gd name="connsiteY4" fmla="*/ 0 h 646331"/>
              <a:gd name="connsiteX0" fmla="*/ 0 w 4525482"/>
              <a:gd name="connsiteY0" fmla="*/ 0 h 646331"/>
              <a:gd name="connsiteX1" fmla="*/ 4026986 w 4525482"/>
              <a:gd name="connsiteY1" fmla="*/ 0 h 646331"/>
              <a:gd name="connsiteX2" fmla="*/ 4525482 w 4525482"/>
              <a:gd name="connsiteY2" fmla="*/ 646331 h 646331"/>
              <a:gd name="connsiteX3" fmla="*/ 43543 w 4525482"/>
              <a:gd name="connsiteY3" fmla="*/ 646331 h 646331"/>
              <a:gd name="connsiteX4" fmla="*/ 0 w 4525482"/>
              <a:gd name="connsiteY4" fmla="*/ 0 h 646331"/>
              <a:gd name="connsiteX0" fmla="*/ 10886 w 4481939"/>
              <a:gd name="connsiteY0" fmla="*/ 0 h 646331"/>
              <a:gd name="connsiteX1" fmla="*/ 3983443 w 4481939"/>
              <a:gd name="connsiteY1" fmla="*/ 0 h 646331"/>
              <a:gd name="connsiteX2" fmla="*/ 4481939 w 4481939"/>
              <a:gd name="connsiteY2" fmla="*/ 646331 h 646331"/>
              <a:gd name="connsiteX3" fmla="*/ 0 w 4481939"/>
              <a:gd name="connsiteY3" fmla="*/ 646331 h 646331"/>
              <a:gd name="connsiteX4" fmla="*/ 10886 w 4481939"/>
              <a:gd name="connsiteY4" fmla="*/ 0 h 646331"/>
              <a:gd name="connsiteX0" fmla="*/ 0 w 4491223"/>
              <a:gd name="connsiteY0" fmla="*/ 0 h 646331"/>
              <a:gd name="connsiteX1" fmla="*/ 3992727 w 4491223"/>
              <a:gd name="connsiteY1" fmla="*/ 0 h 646331"/>
              <a:gd name="connsiteX2" fmla="*/ 4491223 w 4491223"/>
              <a:gd name="connsiteY2" fmla="*/ 646331 h 646331"/>
              <a:gd name="connsiteX3" fmla="*/ 9284 w 4491223"/>
              <a:gd name="connsiteY3" fmla="*/ 646331 h 646331"/>
              <a:gd name="connsiteX4" fmla="*/ 0 w 4491223"/>
              <a:gd name="connsiteY4" fmla="*/ 0 h 646331"/>
              <a:gd name="connsiteX0" fmla="*/ 0 w 4491223"/>
              <a:gd name="connsiteY0" fmla="*/ 0 h 646331"/>
              <a:gd name="connsiteX1" fmla="*/ 3992727 w 4491223"/>
              <a:gd name="connsiteY1" fmla="*/ 0 h 646331"/>
              <a:gd name="connsiteX2" fmla="*/ 4491223 w 4491223"/>
              <a:gd name="connsiteY2" fmla="*/ 646331 h 646331"/>
              <a:gd name="connsiteX3" fmla="*/ 2560 w 4491223"/>
              <a:gd name="connsiteY3" fmla="*/ 646331 h 646331"/>
              <a:gd name="connsiteX4" fmla="*/ 0 w 4491223"/>
              <a:gd name="connsiteY4" fmla="*/ 0 h 646331"/>
              <a:gd name="connsiteX0" fmla="*/ 3255 w 4494478"/>
              <a:gd name="connsiteY0" fmla="*/ 0 h 646331"/>
              <a:gd name="connsiteX1" fmla="*/ 3995982 w 4494478"/>
              <a:gd name="connsiteY1" fmla="*/ 0 h 646331"/>
              <a:gd name="connsiteX2" fmla="*/ 4494478 w 4494478"/>
              <a:gd name="connsiteY2" fmla="*/ 646331 h 646331"/>
              <a:gd name="connsiteX3" fmla="*/ 100 w 4494478"/>
              <a:gd name="connsiteY3" fmla="*/ 646331 h 646331"/>
              <a:gd name="connsiteX4" fmla="*/ 3255 w 4494478"/>
              <a:gd name="connsiteY4" fmla="*/ 0 h 646331"/>
              <a:gd name="connsiteX0" fmla="*/ 1407 w 4492630"/>
              <a:gd name="connsiteY0" fmla="*/ 0 h 646331"/>
              <a:gd name="connsiteX1" fmla="*/ 3994134 w 4492630"/>
              <a:gd name="connsiteY1" fmla="*/ 0 h 646331"/>
              <a:gd name="connsiteX2" fmla="*/ 4492630 w 4492630"/>
              <a:gd name="connsiteY2" fmla="*/ 646331 h 646331"/>
              <a:gd name="connsiteX3" fmla="*/ 157 w 4492630"/>
              <a:gd name="connsiteY3" fmla="*/ 646331 h 646331"/>
              <a:gd name="connsiteX4" fmla="*/ 1407 w 449263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30" h="646331">
                <a:moveTo>
                  <a:pt x="1407" y="0"/>
                </a:moveTo>
                <a:lnTo>
                  <a:pt x="3994134" y="0"/>
                </a:lnTo>
                <a:lnTo>
                  <a:pt x="4492630" y="646331"/>
                </a:lnTo>
                <a:lnTo>
                  <a:pt x="157" y="646331"/>
                </a:lnTo>
                <a:cubicBezTo>
                  <a:pt x="-696" y="430887"/>
                  <a:pt x="2260" y="215444"/>
                  <a:pt x="1407" y="0"/>
                </a:cubicBezTo>
                <a:close/>
              </a:path>
            </a:pathLst>
          </a:custGeom>
          <a:solidFill>
            <a:sysClr val="window" lastClr="FFFFFF"/>
          </a:solidFill>
          <a:ln w="25400" cap="flat" cmpd="sng" algn="ctr">
            <a:noFill/>
            <a:prstDash val="solid"/>
          </a:ln>
          <a:effectLst/>
        </p:spPr>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 lastClr="FFFFFF"/>
              </a:solidFill>
              <a:effectLst/>
              <a:uLnTx/>
              <a:uFillTx/>
              <a:latin typeface="Segoe UI"/>
            </a:endParaRPr>
          </a:p>
        </p:txBody>
      </p:sp>
      <p:sp>
        <p:nvSpPr>
          <p:cNvPr id="11" name="TextBox 60">
            <a:extLst>
              <a:ext uri="{FF2B5EF4-FFF2-40B4-BE49-F238E27FC236}">
                <a16:creationId xmlns:a16="http://schemas.microsoft.com/office/drawing/2014/main" id="{39757CC5-CCE6-B918-114A-B9322EA20BB2}"/>
              </a:ext>
            </a:extLst>
          </p:cNvPr>
          <p:cNvSpPr txBox="1"/>
          <p:nvPr/>
        </p:nvSpPr>
        <p:spPr>
          <a:xfrm>
            <a:off x="822414" y="603753"/>
            <a:ext cx="3071889" cy="55399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3000" b="1" dirty="0">
                <a:solidFill>
                  <a:srgbClr val="04A0D6"/>
                </a:solidFill>
                <a:latin typeface="Segoe UI"/>
              </a:rPr>
              <a:t>S. 3(a) &amp; 3(b)</a:t>
            </a:r>
            <a:endParaRPr kumimoji="0" lang="en-US" sz="3000" b="1" i="0" u="none" strike="noStrike" kern="1200" cap="none" spc="0" normalizeH="0" baseline="0" noProof="0" dirty="0">
              <a:ln>
                <a:noFill/>
              </a:ln>
              <a:solidFill>
                <a:srgbClr val="04A0D6"/>
              </a:solidFill>
              <a:effectLst/>
              <a:uLnTx/>
              <a:uFillTx/>
              <a:latin typeface="Segoe UI"/>
            </a:endParaRPr>
          </a:p>
        </p:txBody>
      </p:sp>
      <p:sp>
        <p:nvSpPr>
          <p:cNvPr id="12" name="TextBox 115">
            <a:extLst>
              <a:ext uri="{FF2B5EF4-FFF2-40B4-BE49-F238E27FC236}">
                <a16:creationId xmlns:a16="http://schemas.microsoft.com/office/drawing/2014/main" id="{04E82CBA-6B27-7A82-6050-971B274B6F87}"/>
              </a:ext>
            </a:extLst>
          </p:cNvPr>
          <p:cNvSpPr txBox="1"/>
          <p:nvPr/>
        </p:nvSpPr>
        <p:spPr>
          <a:xfrm>
            <a:off x="7445970" y="5146249"/>
            <a:ext cx="3247430" cy="1015663"/>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defRPr/>
            </a:pPr>
            <a:r>
              <a:rPr lang="en-US" sz="2000" b="1" dirty="0">
                <a:latin typeface="Arial Black" panose="020B0A04020102020204" pitchFamily="34" charset="0"/>
              </a:rPr>
              <a:t>NON-APPLICABILITY</a:t>
            </a:r>
          </a:p>
          <a:p>
            <a:pPr lvl="0" algn="ctr">
              <a:defRPr/>
            </a:pPr>
            <a:r>
              <a:rPr lang="en-US" sz="2000" b="1" dirty="0">
                <a:latin typeface="Arial Black" panose="020B0A04020102020204" pitchFamily="34" charset="0"/>
              </a:rPr>
              <a:t>OF THE</a:t>
            </a:r>
          </a:p>
          <a:p>
            <a:pPr lvl="0" algn="ctr">
              <a:defRPr/>
            </a:pPr>
            <a:r>
              <a:rPr lang="en-US" sz="2000" b="1" dirty="0">
                <a:latin typeface="Arial Black" panose="020B0A04020102020204" pitchFamily="34" charset="0"/>
              </a:rPr>
              <a:t>DPDP ACT</a:t>
            </a:r>
            <a:endParaRPr kumimoji="0" lang="en-US" sz="2000" b="1" i="0" u="none" strike="noStrike" kern="1200" cap="none" spc="0" normalizeH="0" baseline="0" noProof="0" dirty="0">
              <a:ln>
                <a:noFill/>
              </a:ln>
              <a:effectLst/>
              <a:uLnTx/>
              <a:uFillTx/>
              <a:latin typeface="Arial Black" panose="020B0A04020102020204" pitchFamily="34" charset="0"/>
            </a:endParaRPr>
          </a:p>
        </p:txBody>
      </p:sp>
      <p:sp>
        <p:nvSpPr>
          <p:cNvPr id="13" name="Freeform: Shape 123">
            <a:extLst>
              <a:ext uri="{FF2B5EF4-FFF2-40B4-BE49-F238E27FC236}">
                <a16:creationId xmlns:a16="http://schemas.microsoft.com/office/drawing/2014/main" id="{3F9BC7A1-AA4E-2C47-4426-C59E9C7EA807}"/>
              </a:ext>
            </a:extLst>
          </p:cNvPr>
          <p:cNvSpPr/>
          <p:nvPr/>
        </p:nvSpPr>
        <p:spPr>
          <a:xfrm>
            <a:off x="65974" y="3980568"/>
            <a:ext cx="4563270" cy="646331"/>
          </a:xfrm>
          <a:custGeom>
            <a:avLst/>
            <a:gdLst>
              <a:gd name="connsiteX0" fmla="*/ 0 w 3578425"/>
              <a:gd name="connsiteY0" fmla="*/ 0 h 646331"/>
              <a:gd name="connsiteX1" fmla="*/ 3079929 w 3578425"/>
              <a:gd name="connsiteY1" fmla="*/ 0 h 646331"/>
              <a:gd name="connsiteX2" fmla="*/ 3578425 w 3578425"/>
              <a:gd name="connsiteY2" fmla="*/ 646331 h 646331"/>
              <a:gd name="connsiteX3" fmla="*/ 0 w 3578425"/>
              <a:gd name="connsiteY3" fmla="*/ 646331 h 646331"/>
              <a:gd name="connsiteX4" fmla="*/ 0 w 3578425"/>
              <a:gd name="connsiteY4" fmla="*/ 0 h 646331"/>
              <a:gd name="connsiteX0" fmla="*/ 0 w 4525482"/>
              <a:gd name="connsiteY0" fmla="*/ 0 h 646331"/>
              <a:gd name="connsiteX1" fmla="*/ 4026986 w 4525482"/>
              <a:gd name="connsiteY1" fmla="*/ 0 h 646331"/>
              <a:gd name="connsiteX2" fmla="*/ 4525482 w 4525482"/>
              <a:gd name="connsiteY2" fmla="*/ 646331 h 646331"/>
              <a:gd name="connsiteX3" fmla="*/ 947057 w 4525482"/>
              <a:gd name="connsiteY3" fmla="*/ 646331 h 646331"/>
              <a:gd name="connsiteX4" fmla="*/ 0 w 4525482"/>
              <a:gd name="connsiteY4" fmla="*/ 0 h 646331"/>
              <a:gd name="connsiteX0" fmla="*/ 0 w 4525482"/>
              <a:gd name="connsiteY0" fmla="*/ 0 h 646331"/>
              <a:gd name="connsiteX1" fmla="*/ 4026986 w 4525482"/>
              <a:gd name="connsiteY1" fmla="*/ 0 h 646331"/>
              <a:gd name="connsiteX2" fmla="*/ 4525482 w 4525482"/>
              <a:gd name="connsiteY2" fmla="*/ 646331 h 646331"/>
              <a:gd name="connsiteX3" fmla="*/ 43543 w 4525482"/>
              <a:gd name="connsiteY3" fmla="*/ 646331 h 646331"/>
              <a:gd name="connsiteX4" fmla="*/ 0 w 4525482"/>
              <a:gd name="connsiteY4" fmla="*/ 0 h 646331"/>
              <a:gd name="connsiteX0" fmla="*/ 10886 w 4481939"/>
              <a:gd name="connsiteY0" fmla="*/ 0 h 646331"/>
              <a:gd name="connsiteX1" fmla="*/ 3983443 w 4481939"/>
              <a:gd name="connsiteY1" fmla="*/ 0 h 646331"/>
              <a:gd name="connsiteX2" fmla="*/ 4481939 w 4481939"/>
              <a:gd name="connsiteY2" fmla="*/ 646331 h 646331"/>
              <a:gd name="connsiteX3" fmla="*/ 0 w 4481939"/>
              <a:gd name="connsiteY3" fmla="*/ 646331 h 646331"/>
              <a:gd name="connsiteX4" fmla="*/ 10886 w 4481939"/>
              <a:gd name="connsiteY4" fmla="*/ 0 h 646331"/>
              <a:gd name="connsiteX0" fmla="*/ 0 w 4491223"/>
              <a:gd name="connsiteY0" fmla="*/ 0 h 646331"/>
              <a:gd name="connsiteX1" fmla="*/ 3992727 w 4491223"/>
              <a:gd name="connsiteY1" fmla="*/ 0 h 646331"/>
              <a:gd name="connsiteX2" fmla="*/ 4491223 w 4491223"/>
              <a:gd name="connsiteY2" fmla="*/ 646331 h 646331"/>
              <a:gd name="connsiteX3" fmla="*/ 9284 w 4491223"/>
              <a:gd name="connsiteY3" fmla="*/ 646331 h 646331"/>
              <a:gd name="connsiteX4" fmla="*/ 0 w 4491223"/>
              <a:gd name="connsiteY4" fmla="*/ 0 h 646331"/>
              <a:gd name="connsiteX0" fmla="*/ 0 w 4491223"/>
              <a:gd name="connsiteY0" fmla="*/ 0 h 646331"/>
              <a:gd name="connsiteX1" fmla="*/ 3992727 w 4491223"/>
              <a:gd name="connsiteY1" fmla="*/ 0 h 646331"/>
              <a:gd name="connsiteX2" fmla="*/ 4491223 w 4491223"/>
              <a:gd name="connsiteY2" fmla="*/ 646331 h 646331"/>
              <a:gd name="connsiteX3" fmla="*/ 2560 w 4491223"/>
              <a:gd name="connsiteY3" fmla="*/ 646331 h 646331"/>
              <a:gd name="connsiteX4" fmla="*/ 0 w 4491223"/>
              <a:gd name="connsiteY4" fmla="*/ 0 h 646331"/>
              <a:gd name="connsiteX0" fmla="*/ 3255 w 4494478"/>
              <a:gd name="connsiteY0" fmla="*/ 0 h 646331"/>
              <a:gd name="connsiteX1" fmla="*/ 3995982 w 4494478"/>
              <a:gd name="connsiteY1" fmla="*/ 0 h 646331"/>
              <a:gd name="connsiteX2" fmla="*/ 4494478 w 4494478"/>
              <a:gd name="connsiteY2" fmla="*/ 646331 h 646331"/>
              <a:gd name="connsiteX3" fmla="*/ 100 w 4494478"/>
              <a:gd name="connsiteY3" fmla="*/ 646331 h 646331"/>
              <a:gd name="connsiteX4" fmla="*/ 3255 w 4494478"/>
              <a:gd name="connsiteY4" fmla="*/ 0 h 646331"/>
              <a:gd name="connsiteX0" fmla="*/ 1407 w 4492630"/>
              <a:gd name="connsiteY0" fmla="*/ 0 h 646331"/>
              <a:gd name="connsiteX1" fmla="*/ 3994134 w 4492630"/>
              <a:gd name="connsiteY1" fmla="*/ 0 h 646331"/>
              <a:gd name="connsiteX2" fmla="*/ 4492630 w 4492630"/>
              <a:gd name="connsiteY2" fmla="*/ 646331 h 646331"/>
              <a:gd name="connsiteX3" fmla="*/ 157 w 4492630"/>
              <a:gd name="connsiteY3" fmla="*/ 646331 h 646331"/>
              <a:gd name="connsiteX4" fmla="*/ 1407 w 449263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30" h="646331">
                <a:moveTo>
                  <a:pt x="1407" y="0"/>
                </a:moveTo>
                <a:lnTo>
                  <a:pt x="3994134" y="0"/>
                </a:lnTo>
                <a:lnTo>
                  <a:pt x="4492630" y="646331"/>
                </a:lnTo>
                <a:lnTo>
                  <a:pt x="157" y="646331"/>
                </a:lnTo>
                <a:cubicBezTo>
                  <a:pt x="-696" y="430887"/>
                  <a:pt x="2260" y="215444"/>
                  <a:pt x="1407" y="0"/>
                </a:cubicBezTo>
                <a:close/>
              </a:path>
            </a:pathLst>
          </a:custGeom>
          <a:solidFill>
            <a:sysClr val="window" lastClr="FFFFFF"/>
          </a:solidFill>
          <a:ln w="25400" cap="flat" cmpd="sng" algn="ctr">
            <a:noFill/>
            <a:prstDash val="solid"/>
          </a:ln>
          <a:effectLst/>
        </p:spPr>
        <p:txBody>
          <a:bodyPr wrap="square" rtlCol="0" anchor="ctr">
            <a:noAutofit/>
          </a:bodyP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 lastClr="FFFFFF"/>
              </a:solidFill>
              <a:effectLst/>
              <a:uLnTx/>
              <a:uFillTx/>
              <a:latin typeface="Segoe UI"/>
            </a:endParaRPr>
          </a:p>
        </p:txBody>
      </p:sp>
      <p:sp>
        <p:nvSpPr>
          <p:cNvPr id="14" name="TextBox 124">
            <a:extLst>
              <a:ext uri="{FF2B5EF4-FFF2-40B4-BE49-F238E27FC236}">
                <a16:creationId xmlns:a16="http://schemas.microsoft.com/office/drawing/2014/main" id="{9DB41ADD-BDB4-8D39-E9EF-0A2FBC4D5D8C}"/>
              </a:ext>
            </a:extLst>
          </p:cNvPr>
          <p:cNvSpPr txBox="1"/>
          <p:nvPr/>
        </p:nvSpPr>
        <p:spPr>
          <a:xfrm>
            <a:off x="827668" y="4026734"/>
            <a:ext cx="3071889" cy="55399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3000" b="1" dirty="0">
                <a:solidFill>
                  <a:srgbClr val="7DCAD8"/>
                </a:solidFill>
                <a:latin typeface="Segoe UI"/>
              </a:rPr>
              <a:t>S. 3(c)</a:t>
            </a:r>
            <a:endParaRPr kumimoji="0" lang="en-US" sz="3000" b="1" i="0" u="none" strike="noStrike" kern="1200" cap="none" spc="0" normalizeH="0" baseline="0" noProof="0" dirty="0">
              <a:ln>
                <a:noFill/>
              </a:ln>
              <a:solidFill>
                <a:srgbClr val="7DCAD8"/>
              </a:solidFill>
              <a:effectLst/>
              <a:uLnTx/>
              <a:uFillTx/>
              <a:latin typeface="Segoe UI"/>
            </a:endParaRPr>
          </a:p>
        </p:txBody>
      </p:sp>
      <p:pic>
        <p:nvPicPr>
          <p:cNvPr id="15" name="Graphic 2">
            <a:extLst>
              <a:ext uri="{FF2B5EF4-FFF2-40B4-BE49-F238E27FC236}">
                <a16:creationId xmlns:a16="http://schemas.microsoft.com/office/drawing/2014/main" id="{E296BA32-24DE-3451-08D4-136E73EA93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7441" y="747182"/>
            <a:ext cx="1292660" cy="875687"/>
          </a:xfrm>
          <a:prstGeom prst="rect">
            <a:avLst/>
          </a:prstGeom>
        </p:spPr>
      </p:pic>
      <p:pic>
        <p:nvPicPr>
          <p:cNvPr id="16" name="Graphic 4">
            <a:extLst>
              <a:ext uri="{FF2B5EF4-FFF2-40B4-BE49-F238E27FC236}">
                <a16:creationId xmlns:a16="http://schemas.microsoft.com/office/drawing/2014/main" id="{0094718E-2B47-DF63-859F-2617ABC432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8853" y="4198580"/>
            <a:ext cx="1310405" cy="856638"/>
          </a:xfrm>
          <a:prstGeom prst="rect">
            <a:avLst/>
          </a:prstGeom>
        </p:spPr>
      </p:pic>
      <p:sp>
        <p:nvSpPr>
          <p:cNvPr id="17" name="TextBox 16">
            <a:extLst>
              <a:ext uri="{FF2B5EF4-FFF2-40B4-BE49-F238E27FC236}">
                <a16:creationId xmlns:a16="http://schemas.microsoft.com/office/drawing/2014/main" id="{245402B2-5013-4EFF-C8BD-92444C2A03E8}"/>
              </a:ext>
            </a:extLst>
          </p:cNvPr>
          <p:cNvSpPr txBox="1"/>
          <p:nvPr/>
        </p:nvSpPr>
        <p:spPr>
          <a:xfrm>
            <a:off x="165100" y="1320236"/>
            <a:ext cx="6206912" cy="1754326"/>
          </a:xfrm>
          <a:prstGeom prst="rect">
            <a:avLst/>
          </a:prstGeom>
          <a:solidFill>
            <a:srgbClr val="EEECE1">
              <a:alpha val="69804"/>
            </a:srgbClr>
          </a:solidFill>
          <a:ln>
            <a:solidFill>
              <a:schemeClr val="tx1"/>
            </a:solidFill>
          </a:ln>
          <a:effectLst>
            <a:reflection blurRad="6350" stA="52000" endA="300" endPos="35000" dir="5400000" sy="-100000" algn="bl" rotWithShape="0"/>
          </a:effectLst>
        </p:spPr>
        <p:txBody>
          <a:bodyPr wrap="square" rtlCol="0">
            <a:spAutoFit/>
          </a:bodyPr>
          <a:lstStyle/>
          <a:p>
            <a:pPr marL="285750" indent="-285750">
              <a:buFont typeface="Wingdings" panose="05000000000000000000" pitchFamily="2" charset="2"/>
              <a:buChar char="q"/>
            </a:pPr>
            <a:r>
              <a:rPr lang="en-US" dirty="0"/>
              <a:t>Processing of </a:t>
            </a:r>
            <a:r>
              <a:rPr lang="en-US" b="1" dirty="0"/>
              <a:t>Personal Digital Data </a:t>
            </a:r>
            <a:r>
              <a:rPr lang="en-US" u="sng" dirty="0"/>
              <a:t>within territory of India, </a:t>
            </a:r>
            <a:r>
              <a:rPr lang="en-US" dirty="0"/>
              <a:t>where data collected is in digital form </a:t>
            </a:r>
            <a:r>
              <a:rPr lang="en-US" b="1" dirty="0"/>
              <a:t>OR</a:t>
            </a:r>
            <a:r>
              <a:rPr lang="en-US" dirty="0"/>
              <a:t> in physical form BUT subsequently digitized.</a:t>
            </a:r>
          </a:p>
          <a:p>
            <a:pPr marL="285750" indent="-285750">
              <a:buFont typeface="Wingdings" panose="05000000000000000000" pitchFamily="2" charset="2"/>
              <a:buChar char="q"/>
            </a:pPr>
            <a:r>
              <a:rPr lang="en-US" dirty="0"/>
              <a:t>Processing of </a:t>
            </a:r>
            <a:r>
              <a:rPr lang="en-US" b="1" dirty="0"/>
              <a:t>Personal Digital Data </a:t>
            </a:r>
            <a:r>
              <a:rPr lang="en-US" u="sng" dirty="0"/>
              <a:t>outside the  territory of India,</a:t>
            </a:r>
            <a:r>
              <a:rPr lang="en-US" dirty="0"/>
              <a:t> if such processing is being done to offer goods or services to Data Principal within the territory of India.</a:t>
            </a:r>
            <a:endParaRPr lang="en-IN" dirty="0"/>
          </a:p>
        </p:txBody>
      </p:sp>
      <p:sp>
        <p:nvSpPr>
          <p:cNvPr id="18" name="TextBox 17">
            <a:extLst>
              <a:ext uri="{FF2B5EF4-FFF2-40B4-BE49-F238E27FC236}">
                <a16:creationId xmlns:a16="http://schemas.microsoft.com/office/drawing/2014/main" id="{B778D1D0-4EDA-B10A-9A18-43B40CAA7A5D}"/>
              </a:ext>
            </a:extLst>
          </p:cNvPr>
          <p:cNvSpPr txBox="1"/>
          <p:nvPr/>
        </p:nvSpPr>
        <p:spPr>
          <a:xfrm>
            <a:off x="293767" y="4776918"/>
            <a:ext cx="6206912" cy="1754326"/>
          </a:xfrm>
          <a:prstGeom prst="rect">
            <a:avLst/>
          </a:prstGeom>
          <a:solidFill>
            <a:srgbClr val="EEECE1">
              <a:alpha val="69804"/>
            </a:srgbClr>
          </a:solidFill>
          <a:ln>
            <a:solidFill>
              <a:schemeClr val="tx1"/>
            </a:solidFill>
          </a:ln>
          <a:effectLst>
            <a:reflection blurRad="6350" stA="52000" endA="300" endPos="35000" dir="5400000" sy="-100000" algn="bl" rotWithShape="0"/>
          </a:effectLst>
        </p:spPr>
        <p:txBody>
          <a:bodyPr wrap="square" rtlCol="0">
            <a:spAutoFit/>
          </a:bodyPr>
          <a:lstStyle/>
          <a:p>
            <a:pPr marL="285750" indent="-285750">
              <a:buFont typeface="Wingdings" panose="05000000000000000000" pitchFamily="2" charset="2"/>
              <a:buChar char="q"/>
            </a:pPr>
            <a:r>
              <a:rPr lang="en-US" dirty="0"/>
              <a:t>Processing of </a:t>
            </a:r>
            <a:r>
              <a:rPr lang="en-US" b="1" dirty="0"/>
              <a:t>Personal Data </a:t>
            </a:r>
            <a:r>
              <a:rPr lang="en-US" dirty="0"/>
              <a:t>by an individual </a:t>
            </a:r>
            <a:r>
              <a:rPr lang="en-US" b="1" dirty="0"/>
              <a:t>ONLY</a:t>
            </a:r>
            <a:r>
              <a:rPr lang="en-US" dirty="0"/>
              <a:t> for </a:t>
            </a:r>
            <a:r>
              <a:rPr lang="en-US" u="sng" dirty="0"/>
              <a:t>personal or domestic use.</a:t>
            </a:r>
          </a:p>
          <a:p>
            <a:pPr marL="285750" indent="-285750">
              <a:buFont typeface="Wingdings" panose="05000000000000000000" pitchFamily="2" charset="2"/>
              <a:buChar char="q"/>
            </a:pPr>
            <a:r>
              <a:rPr lang="en-US" dirty="0"/>
              <a:t>Where the personal data is publicized by the Data Principal </a:t>
            </a:r>
            <a:r>
              <a:rPr lang="en-US" b="1" dirty="0"/>
              <a:t>himself</a:t>
            </a:r>
            <a:r>
              <a:rPr lang="en-US" dirty="0"/>
              <a:t> </a:t>
            </a:r>
            <a:r>
              <a:rPr lang="en-US" u="sng" dirty="0"/>
              <a:t>OR</a:t>
            </a:r>
            <a:r>
              <a:rPr lang="en-US" dirty="0"/>
              <a:t> </a:t>
            </a:r>
            <a:r>
              <a:rPr lang="en-US" i="1" dirty="0"/>
              <a:t>any other person </a:t>
            </a:r>
            <a:r>
              <a:rPr lang="en-US" b="1" dirty="0"/>
              <a:t>who is under obligation under law</a:t>
            </a:r>
            <a:r>
              <a:rPr lang="en-US" dirty="0"/>
              <a:t> to made such personal data publicly available.</a:t>
            </a:r>
            <a:endParaRPr lang="en-IN" dirty="0"/>
          </a:p>
        </p:txBody>
      </p:sp>
    </p:spTree>
    <p:extLst>
      <p:ext uri="{BB962C8B-B14F-4D97-AF65-F5344CB8AC3E}">
        <p14:creationId xmlns:p14="http://schemas.microsoft.com/office/powerpoint/2010/main" val="208169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25">
            <a:extLst>
              <a:ext uri="{FF2B5EF4-FFF2-40B4-BE49-F238E27FC236}">
                <a16:creationId xmlns:a16="http://schemas.microsoft.com/office/drawing/2014/main" id="{A01C0E46-9151-16B4-950B-4A7227B99077}"/>
              </a:ext>
            </a:extLst>
          </p:cNvPr>
          <p:cNvSpPr>
            <a:spLocks/>
          </p:cNvSpPr>
          <p:nvPr/>
        </p:nvSpPr>
        <p:spPr bwMode="auto">
          <a:xfrm>
            <a:off x="9331725" y="6642465"/>
            <a:ext cx="1611049" cy="563557"/>
          </a:xfrm>
          <a:custGeom>
            <a:avLst/>
            <a:gdLst>
              <a:gd name="T0" fmla="*/ 157 w 346"/>
              <a:gd name="T1" fmla="*/ 195 h 200"/>
              <a:gd name="T2" fmla="*/ 9 w 346"/>
              <a:gd name="T3" fmla="*/ 109 h 200"/>
              <a:gd name="T4" fmla="*/ 12 w 346"/>
              <a:gd name="T5" fmla="*/ 89 h 200"/>
              <a:gd name="T6" fmla="*/ 154 w 346"/>
              <a:gd name="T7" fmla="*/ 7 h 200"/>
              <a:gd name="T8" fmla="*/ 189 w 346"/>
              <a:gd name="T9" fmla="*/ 5 h 200"/>
              <a:gd name="T10" fmla="*/ 337 w 346"/>
              <a:gd name="T11" fmla="*/ 91 h 200"/>
              <a:gd name="T12" fmla="*/ 335 w 346"/>
              <a:gd name="T13" fmla="*/ 111 h 200"/>
              <a:gd name="T14" fmla="*/ 192 w 346"/>
              <a:gd name="T15" fmla="*/ 193 h 200"/>
              <a:gd name="T16" fmla="*/ 157 w 346"/>
              <a:gd name="T1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200">
                <a:moveTo>
                  <a:pt x="157" y="195"/>
                </a:moveTo>
                <a:cubicBezTo>
                  <a:pt x="9" y="109"/>
                  <a:pt x="9" y="109"/>
                  <a:pt x="9" y="109"/>
                </a:cubicBezTo>
                <a:cubicBezTo>
                  <a:pt x="0" y="104"/>
                  <a:pt x="1" y="95"/>
                  <a:pt x="12" y="89"/>
                </a:cubicBezTo>
                <a:cubicBezTo>
                  <a:pt x="154" y="7"/>
                  <a:pt x="154" y="7"/>
                  <a:pt x="154" y="7"/>
                </a:cubicBezTo>
                <a:cubicBezTo>
                  <a:pt x="165" y="1"/>
                  <a:pt x="180" y="0"/>
                  <a:pt x="189" y="5"/>
                </a:cubicBezTo>
                <a:cubicBezTo>
                  <a:pt x="337" y="91"/>
                  <a:pt x="337" y="91"/>
                  <a:pt x="337" y="91"/>
                </a:cubicBezTo>
                <a:cubicBezTo>
                  <a:pt x="346" y="96"/>
                  <a:pt x="345" y="105"/>
                  <a:pt x="335" y="111"/>
                </a:cubicBezTo>
                <a:cubicBezTo>
                  <a:pt x="192" y="193"/>
                  <a:pt x="192" y="193"/>
                  <a:pt x="192" y="193"/>
                </a:cubicBezTo>
                <a:cubicBezTo>
                  <a:pt x="182" y="199"/>
                  <a:pt x="166" y="200"/>
                  <a:pt x="157" y="195"/>
                </a:cubicBezTo>
                <a:close/>
              </a:path>
            </a:pathLst>
          </a:custGeom>
          <a:solidFill>
            <a:schemeClr val="bg1">
              <a:lumMod val="85000"/>
              <a:alpha val="45000"/>
            </a:schemeClr>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141" name="Group 140">
            <a:extLst>
              <a:ext uri="{FF2B5EF4-FFF2-40B4-BE49-F238E27FC236}">
                <a16:creationId xmlns:a16="http://schemas.microsoft.com/office/drawing/2014/main" id="{64EC8161-F385-9E5D-A9C2-2873A75FF56B}"/>
              </a:ext>
            </a:extLst>
          </p:cNvPr>
          <p:cNvGrpSpPr/>
          <p:nvPr/>
        </p:nvGrpSpPr>
        <p:grpSpPr>
          <a:xfrm>
            <a:off x="7913932" y="5313740"/>
            <a:ext cx="3028842" cy="2003016"/>
            <a:chOff x="8062755" y="4462376"/>
            <a:chExt cx="4681586" cy="2556035"/>
          </a:xfrm>
        </p:grpSpPr>
        <p:sp>
          <p:nvSpPr>
            <p:cNvPr id="2" name="Freeform 25">
              <a:extLst>
                <a:ext uri="{FF2B5EF4-FFF2-40B4-BE49-F238E27FC236}">
                  <a16:creationId xmlns:a16="http://schemas.microsoft.com/office/drawing/2014/main" id="{BC10E432-4444-0E3C-0FCD-C318F8B22F15}"/>
                </a:ext>
              </a:extLst>
            </p:cNvPr>
            <p:cNvSpPr>
              <a:spLocks/>
            </p:cNvSpPr>
            <p:nvPr/>
          </p:nvSpPr>
          <p:spPr bwMode="auto">
            <a:xfrm>
              <a:off x="11133292" y="5584426"/>
              <a:ext cx="1611049" cy="563557"/>
            </a:xfrm>
            <a:custGeom>
              <a:avLst/>
              <a:gdLst>
                <a:gd name="T0" fmla="*/ 157 w 346"/>
                <a:gd name="T1" fmla="*/ 195 h 200"/>
                <a:gd name="T2" fmla="*/ 9 w 346"/>
                <a:gd name="T3" fmla="*/ 109 h 200"/>
                <a:gd name="T4" fmla="*/ 12 w 346"/>
                <a:gd name="T5" fmla="*/ 89 h 200"/>
                <a:gd name="T6" fmla="*/ 154 w 346"/>
                <a:gd name="T7" fmla="*/ 7 h 200"/>
                <a:gd name="T8" fmla="*/ 189 w 346"/>
                <a:gd name="T9" fmla="*/ 5 h 200"/>
                <a:gd name="T10" fmla="*/ 337 w 346"/>
                <a:gd name="T11" fmla="*/ 91 h 200"/>
                <a:gd name="T12" fmla="*/ 335 w 346"/>
                <a:gd name="T13" fmla="*/ 111 h 200"/>
                <a:gd name="T14" fmla="*/ 192 w 346"/>
                <a:gd name="T15" fmla="*/ 193 h 200"/>
                <a:gd name="T16" fmla="*/ 157 w 346"/>
                <a:gd name="T1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200">
                  <a:moveTo>
                    <a:pt x="157" y="195"/>
                  </a:moveTo>
                  <a:cubicBezTo>
                    <a:pt x="9" y="109"/>
                    <a:pt x="9" y="109"/>
                    <a:pt x="9" y="109"/>
                  </a:cubicBezTo>
                  <a:cubicBezTo>
                    <a:pt x="0" y="104"/>
                    <a:pt x="1" y="95"/>
                    <a:pt x="12" y="89"/>
                  </a:cubicBezTo>
                  <a:cubicBezTo>
                    <a:pt x="154" y="7"/>
                    <a:pt x="154" y="7"/>
                    <a:pt x="154" y="7"/>
                  </a:cubicBezTo>
                  <a:cubicBezTo>
                    <a:pt x="165" y="1"/>
                    <a:pt x="180" y="0"/>
                    <a:pt x="189" y="5"/>
                  </a:cubicBezTo>
                  <a:cubicBezTo>
                    <a:pt x="337" y="91"/>
                    <a:pt x="337" y="91"/>
                    <a:pt x="337" y="91"/>
                  </a:cubicBezTo>
                  <a:cubicBezTo>
                    <a:pt x="346" y="96"/>
                    <a:pt x="345" y="105"/>
                    <a:pt x="335" y="111"/>
                  </a:cubicBezTo>
                  <a:cubicBezTo>
                    <a:pt x="192" y="193"/>
                    <a:pt x="192" y="193"/>
                    <a:pt x="192" y="193"/>
                  </a:cubicBezTo>
                  <a:cubicBezTo>
                    <a:pt x="182" y="199"/>
                    <a:pt x="166" y="200"/>
                    <a:pt x="157" y="195"/>
                  </a:cubicBezTo>
                  <a:close/>
                </a:path>
              </a:pathLst>
            </a:custGeom>
            <a:solidFill>
              <a:schemeClr val="bg1">
                <a:lumMod val="85000"/>
                <a:alpha val="45000"/>
              </a:schemeClr>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3" name="Group 2">
              <a:extLst>
                <a:ext uri="{FF2B5EF4-FFF2-40B4-BE49-F238E27FC236}">
                  <a16:creationId xmlns:a16="http://schemas.microsoft.com/office/drawing/2014/main" id="{484A9966-527A-3785-18CE-7E9334019B39}"/>
                </a:ext>
              </a:extLst>
            </p:cNvPr>
            <p:cNvGrpSpPr/>
            <p:nvPr/>
          </p:nvGrpSpPr>
          <p:grpSpPr>
            <a:xfrm>
              <a:off x="10693452" y="5647637"/>
              <a:ext cx="1666429" cy="841182"/>
              <a:chOff x="4256088" y="2097088"/>
              <a:chExt cx="3195638" cy="3889420"/>
            </a:xfrm>
          </p:grpSpPr>
          <p:grpSp>
            <p:nvGrpSpPr>
              <p:cNvPr id="4" name="Group 3">
                <a:extLst>
                  <a:ext uri="{FF2B5EF4-FFF2-40B4-BE49-F238E27FC236}">
                    <a16:creationId xmlns:a16="http://schemas.microsoft.com/office/drawing/2014/main" id="{4BC9C039-48A2-CB58-9D04-00AF2946BACB}"/>
                  </a:ext>
                </a:extLst>
              </p:cNvPr>
              <p:cNvGrpSpPr/>
              <p:nvPr/>
            </p:nvGrpSpPr>
            <p:grpSpPr>
              <a:xfrm>
                <a:off x="4256088" y="3668757"/>
                <a:ext cx="3195638" cy="2317751"/>
                <a:chOff x="4256088" y="2880816"/>
                <a:chExt cx="3195638" cy="2317751"/>
              </a:xfrm>
            </p:grpSpPr>
            <p:grpSp>
              <p:nvGrpSpPr>
                <p:cNvPr id="33" name="Group 32">
                  <a:extLst>
                    <a:ext uri="{FF2B5EF4-FFF2-40B4-BE49-F238E27FC236}">
                      <a16:creationId xmlns:a16="http://schemas.microsoft.com/office/drawing/2014/main" id="{D43E4918-566F-805C-74FC-C6319CD422F7}"/>
                    </a:ext>
                  </a:extLst>
                </p:cNvPr>
                <p:cNvGrpSpPr/>
                <p:nvPr/>
              </p:nvGrpSpPr>
              <p:grpSpPr>
                <a:xfrm>
                  <a:off x="4256088" y="2880816"/>
                  <a:ext cx="3195638" cy="2317751"/>
                  <a:chOff x="4256088" y="2097088"/>
                  <a:chExt cx="3195638" cy="2317751"/>
                </a:xfrm>
              </p:grpSpPr>
              <p:sp>
                <p:nvSpPr>
                  <p:cNvPr id="35" name="Freeform 29">
                    <a:extLst>
                      <a:ext uri="{FF2B5EF4-FFF2-40B4-BE49-F238E27FC236}">
                        <a16:creationId xmlns:a16="http://schemas.microsoft.com/office/drawing/2014/main" id="{036E16C2-23AF-1FE5-2061-E25B49A94BAF}"/>
                      </a:ext>
                    </a:extLst>
                  </p:cNvPr>
                  <p:cNvSpPr>
                    <a:spLocks/>
                  </p:cNvSpPr>
                  <p:nvPr/>
                </p:nvSpPr>
                <p:spPr bwMode="auto">
                  <a:xfrm>
                    <a:off x="4287838" y="2759076"/>
                    <a:ext cx="3132138" cy="1655763"/>
                  </a:xfrm>
                  <a:custGeom>
                    <a:avLst/>
                    <a:gdLst>
                      <a:gd name="T0" fmla="*/ 406 w 406"/>
                      <a:gd name="T1" fmla="*/ 94 h 215"/>
                      <a:gd name="T2" fmla="*/ 406 w 406"/>
                      <a:gd name="T3" fmla="*/ 94 h 215"/>
                      <a:gd name="T4" fmla="*/ 406 w 406"/>
                      <a:gd name="T5" fmla="*/ 33 h 215"/>
                      <a:gd name="T6" fmla="*/ 270 w 406"/>
                      <a:gd name="T7" fmla="*/ 33 h 215"/>
                      <a:gd name="T8" fmla="*/ 223 w 406"/>
                      <a:gd name="T9" fmla="*/ 6 h 215"/>
                      <a:gd name="T10" fmla="*/ 180 w 406"/>
                      <a:gd name="T11" fmla="*/ 8 h 215"/>
                      <a:gd name="T12" fmla="*/ 136 w 406"/>
                      <a:gd name="T13" fmla="*/ 33 h 215"/>
                      <a:gd name="T14" fmla="*/ 0 w 406"/>
                      <a:gd name="T15" fmla="*/ 33 h 215"/>
                      <a:gd name="T16" fmla="*/ 0 w 406"/>
                      <a:gd name="T17" fmla="*/ 96 h 215"/>
                      <a:gd name="T18" fmla="*/ 7 w 406"/>
                      <a:gd name="T19" fmla="*/ 107 h 215"/>
                      <a:gd name="T20" fmla="*/ 183 w 406"/>
                      <a:gd name="T21" fmla="*/ 209 h 215"/>
                      <a:gd name="T22" fmla="*/ 226 w 406"/>
                      <a:gd name="T23" fmla="*/ 207 h 215"/>
                      <a:gd name="T24" fmla="*/ 396 w 406"/>
                      <a:gd name="T25" fmla="*/ 109 h 215"/>
                      <a:gd name="T26" fmla="*/ 406 w 406"/>
                      <a:gd name="T27"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215">
                        <a:moveTo>
                          <a:pt x="406" y="94"/>
                        </a:moveTo>
                        <a:cubicBezTo>
                          <a:pt x="406" y="94"/>
                          <a:pt x="406" y="94"/>
                          <a:pt x="406" y="94"/>
                        </a:cubicBezTo>
                        <a:cubicBezTo>
                          <a:pt x="406" y="33"/>
                          <a:pt x="406" y="33"/>
                          <a:pt x="406" y="33"/>
                        </a:cubicBezTo>
                        <a:cubicBezTo>
                          <a:pt x="270" y="33"/>
                          <a:pt x="270" y="33"/>
                          <a:pt x="270" y="33"/>
                        </a:cubicBezTo>
                        <a:cubicBezTo>
                          <a:pt x="223" y="6"/>
                          <a:pt x="223" y="6"/>
                          <a:pt x="223" y="6"/>
                        </a:cubicBezTo>
                        <a:cubicBezTo>
                          <a:pt x="212" y="0"/>
                          <a:pt x="193" y="1"/>
                          <a:pt x="180" y="8"/>
                        </a:cubicBezTo>
                        <a:cubicBezTo>
                          <a:pt x="136" y="33"/>
                          <a:pt x="136" y="33"/>
                          <a:pt x="136" y="33"/>
                        </a:cubicBezTo>
                        <a:cubicBezTo>
                          <a:pt x="0" y="33"/>
                          <a:pt x="0" y="33"/>
                          <a:pt x="0" y="33"/>
                        </a:cubicBezTo>
                        <a:cubicBezTo>
                          <a:pt x="0" y="96"/>
                          <a:pt x="0" y="96"/>
                          <a:pt x="0" y="96"/>
                        </a:cubicBezTo>
                        <a:cubicBezTo>
                          <a:pt x="0" y="100"/>
                          <a:pt x="2" y="104"/>
                          <a:pt x="7" y="107"/>
                        </a:cubicBezTo>
                        <a:cubicBezTo>
                          <a:pt x="183" y="209"/>
                          <a:pt x="183" y="209"/>
                          <a:pt x="183" y="209"/>
                        </a:cubicBezTo>
                        <a:cubicBezTo>
                          <a:pt x="194" y="215"/>
                          <a:pt x="213" y="214"/>
                          <a:pt x="226" y="207"/>
                        </a:cubicBezTo>
                        <a:cubicBezTo>
                          <a:pt x="396" y="109"/>
                          <a:pt x="396" y="109"/>
                          <a:pt x="396" y="109"/>
                        </a:cubicBezTo>
                        <a:cubicBezTo>
                          <a:pt x="403" y="105"/>
                          <a:pt x="406" y="99"/>
                          <a:pt x="406" y="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36" name="Freeform 30">
                    <a:extLst>
                      <a:ext uri="{FF2B5EF4-FFF2-40B4-BE49-F238E27FC236}">
                        <a16:creationId xmlns:a16="http://schemas.microsoft.com/office/drawing/2014/main" id="{8FBFD25E-989D-D048-3CEC-AE7F8499FBC2}"/>
                      </a:ext>
                    </a:extLst>
                  </p:cNvPr>
                  <p:cNvSpPr>
                    <a:spLocks/>
                  </p:cNvSpPr>
                  <p:nvPr/>
                </p:nvSpPr>
                <p:spPr bwMode="auto">
                  <a:xfrm>
                    <a:off x="4287838" y="2774951"/>
                    <a:ext cx="1566863" cy="1624013"/>
                  </a:xfrm>
                  <a:custGeom>
                    <a:avLst/>
                    <a:gdLst>
                      <a:gd name="T0" fmla="*/ 203 w 203"/>
                      <a:gd name="T1" fmla="*/ 0 h 211"/>
                      <a:gd name="T2" fmla="*/ 180 w 203"/>
                      <a:gd name="T3" fmla="*/ 6 h 211"/>
                      <a:gd name="T4" fmla="*/ 136 w 203"/>
                      <a:gd name="T5" fmla="*/ 31 h 211"/>
                      <a:gd name="T6" fmla="*/ 0 w 203"/>
                      <a:gd name="T7" fmla="*/ 31 h 211"/>
                      <a:gd name="T8" fmla="*/ 0 w 203"/>
                      <a:gd name="T9" fmla="*/ 94 h 211"/>
                      <a:gd name="T10" fmla="*/ 7 w 203"/>
                      <a:gd name="T11" fmla="*/ 105 h 211"/>
                      <a:gd name="T12" fmla="*/ 183 w 203"/>
                      <a:gd name="T13" fmla="*/ 207 h 211"/>
                      <a:gd name="T14" fmla="*/ 203 w 203"/>
                      <a:gd name="T15" fmla="*/ 211 h 211"/>
                      <a:gd name="T16" fmla="*/ 203 w 203"/>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11">
                        <a:moveTo>
                          <a:pt x="203" y="0"/>
                        </a:moveTo>
                        <a:cubicBezTo>
                          <a:pt x="195" y="0"/>
                          <a:pt x="187" y="2"/>
                          <a:pt x="180" y="6"/>
                        </a:cubicBezTo>
                        <a:cubicBezTo>
                          <a:pt x="136" y="31"/>
                          <a:pt x="136" y="31"/>
                          <a:pt x="136" y="31"/>
                        </a:cubicBezTo>
                        <a:cubicBezTo>
                          <a:pt x="0" y="31"/>
                          <a:pt x="0" y="31"/>
                          <a:pt x="0" y="31"/>
                        </a:cubicBezTo>
                        <a:cubicBezTo>
                          <a:pt x="0" y="94"/>
                          <a:pt x="0" y="94"/>
                          <a:pt x="0" y="94"/>
                        </a:cubicBezTo>
                        <a:cubicBezTo>
                          <a:pt x="0" y="98"/>
                          <a:pt x="2" y="102"/>
                          <a:pt x="7" y="105"/>
                        </a:cubicBezTo>
                        <a:cubicBezTo>
                          <a:pt x="183" y="207"/>
                          <a:pt x="183" y="207"/>
                          <a:pt x="183" y="207"/>
                        </a:cubicBezTo>
                        <a:cubicBezTo>
                          <a:pt x="189" y="210"/>
                          <a:pt x="196" y="211"/>
                          <a:pt x="203" y="211"/>
                        </a:cubicBezTo>
                        <a:lnTo>
                          <a:pt x="203" y="0"/>
                        </a:lnTo>
                        <a:close/>
                      </a:path>
                    </a:pathLst>
                  </a:custGeom>
                  <a:solidFill>
                    <a:schemeClr val="accent1">
                      <a:lumMod val="60000"/>
                      <a:lumOff val="40000"/>
                      <a:alpha val="72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37" name="Freeform 31">
                    <a:extLst>
                      <a:ext uri="{FF2B5EF4-FFF2-40B4-BE49-F238E27FC236}">
                        <a16:creationId xmlns:a16="http://schemas.microsoft.com/office/drawing/2014/main" id="{CFF1FC86-DCA3-FAF6-962C-BAE77191F5F0}"/>
                      </a:ext>
                    </a:extLst>
                  </p:cNvPr>
                  <p:cNvSpPr>
                    <a:spLocks/>
                  </p:cNvSpPr>
                  <p:nvPr/>
                </p:nvSpPr>
                <p:spPr bwMode="auto">
                  <a:xfrm>
                    <a:off x="4287838" y="3013076"/>
                    <a:ext cx="115888" cy="608013"/>
                  </a:xfrm>
                  <a:custGeom>
                    <a:avLst/>
                    <a:gdLst>
                      <a:gd name="T0" fmla="*/ 15 w 15"/>
                      <a:gd name="T1" fmla="*/ 0 h 79"/>
                      <a:gd name="T2" fmla="*/ 0 w 15"/>
                      <a:gd name="T3" fmla="*/ 0 h 79"/>
                      <a:gd name="T4" fmla="*/ 0 w 15"/>
                      <a:gd name="T5" fmla="*/ 63 h 79"/>
                      <a:gd name="T6" fmla="*/ 7 w 15"/>
                      <a:gd name="T7" fmla="*/ 74 h 79"/>
                      <a:gd name="T8" fmla="*/ 15 w 15"/>
                      <a:gd name="T9" fmla="*/ 79 h 79"/>
                      <a:gd name="T10" fmla="*/ 15 w 15"/>
                      <a:gd name="T11" fmla="*/ 0 h 79"/>
                    </a:gdLst>
                    <a:ahLst/>
                    <a:cxnLst>
                      <a:cxn ang="0">
                        <a:pos x="T0" y="T1"/>
                      </a:cxn>
                      <a:cxn ang="0">
                        <a:pos x="T2" y="T3"/>
                      </a:cxn>
                      <a:cxn ang="0">
                        <a:pos x="T4" y="T5"/>
                      </a:cxn>
                      <a:cxn ang="0">
                        <a:pos x="T6" y="T7"/>
                      </a:cxn>
                      <a:cxn ang="0">
                        <a:pos x="T8" y="T9"/>
                      </a:cxn>
                      <a:cxn ang="0">
                        <a:pos x="T10" y="T11"/>
                      </a:cxn>
                    </a:cxnLst>
                    <a:rect l="0" t="0" r="r" b="b"/>
                    <a:pathLst>
                      <a:path w="15" h="79">
                        <a:moveTo>
                          <a:pt x="15" y="0"/>
                        </a:moveTo>
                        <a:cubicBezTo>
                          <a:pt x="0" y="0"/>
                          <a:pt x="0" y="0"/>
                          <a:pt x="0" y="0"/>
                        </a:cubicBezTo>
                        <a:cubicBezTo>
                          <a:pt x="0" y="63"/>
                          <a:pt x="0" y="63"/>
                          <a:pt x="0" y="63"/>
                        </a:cubicBezTo>
                        <a:cubicBezTo>
                          <a:pt x="0" y="67"/>
                          <a:pt x="2" y="71"/>
                          <a:pt x="7" y="74"/>
                        </a:cubicBezTo>
                        <a:cubicBezTo>
                          <a:pt x="15" y="79"/>
                          <a:pt x="15" y="79"/>
                          <a:pt x="15" y="79"/>
                        </a:cubicBezTo>
                        <a:lnTo>
                          <a:pt x="15" y="0"/>
                        </a:lnTo>
                        <a:close/>
                      </a:path>
                    </a:pathLst>
                  </a:custGeom>
                  <a:solidFill>
                    <a:schemeClr val="accent1">
                      <a:lumMod val="75000"/>
                      <a:alpha val="19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38" name="Freeform 32">
                    <a:extLst>
                      <a:ext uri="{FF2B5EF4-FFF2-40B4-BE49-F238E27FC236}">
                        <a16:creationId xmlns:a16="http://schemas.microsoft.com/office/drawing/2014/main" id="{AC823115-69A0-7510-F6CB-E006DB40BEB5}"/>
                      </a:ext>
                    </a:extLst>
                  </p:cNvPr>
                  <p:cNvSpPr>
                    <a:spLocks/>
                  </p:cNvSpPr>
                  <p:nvPr/>
                </p:nvSpPr>
                <p:spPr bwMode="auto">
                  <a:xfrm>
                    <a:off x="5722938" y="3829051"/>
                    <a:ext cx="261938" cy="577850"/>
                  </a:xfrm>
                  <a:custGeom>
                    <a:avLst/>
                    <a:gdLst>
                      <a:gd name="T0" fmla="*/ 0 w 34"/>
                      <a:gd name="T1" fmla="*/ 71 h 75"/>
                      <a:gd name="T2" fmla="*/ 34 w 34"/>
                      <a:gd name="T3" fmla="*/ 71 h 75"/>
                      <a:gd name="T4" fmla="*/ 34 w 34"/>
                      <a:gd name="T5" fmla="*/ 0 h 75"/>
                      <a:gd name="T6" fmla="*/ 0 w 34"/>
                      <a:gd name="T7" fmla="*/ 0 h 75"/>
                      <a:gd name="T8" fmla="*/ 0 w 34"/>
                      <a:gd name="T9" fmla="*/ 71 h 75"/>
                    </a:gdLst>
                    <a:ahLst/>
                    <a:cxnLst>
                      <a:cxn ang="0">
                        <a:pos x="T0" y="T1"/>
                      </a:cxn>
                      <a:cxn ang="0">
                        <a:pos x="T2" y="T3"/>
                      </a:cxn>
                      <a:cxn ang="0">
                        <a:pos x="T4" y="T5"/>
                      </a:cxn>
                      <a:cxn ang="0">
                        <a:pos x="T6" y="T7"/>
                      </a:cxn>
                      <a:cxn ang="0">
                        <a:pos x="T8" y="T9"/>
                      </a:cxn>
                    </a:cxnLst>
                    <a:rect l="0" t="0" r="r" b="b"/>
                    <a:pathLst>
                      <a:path w="34" h="75">
                        <a:moveTo>
                          <a:pt x="0" y="71"/>
                        </a:moveTo>
                        <a:cubicBezTo>
                          <a:pt x="9" y="75"/>
                          <a:pt x="23" y="75"/>
                          <a:pt x="34" y="71"/>
                        </a:cubicBezTo>
                        <a:cubicBezTo>
                          <a:pt x="34" y="0"/>
                          <a:pt x="34" y="0"/>
                          <a:pt x="34" y="0"/>
                        </a:cubicBezTo>
                        <a:cubicBezTo>
                          <a:pt x="0" y="0"/>
                          <a:pt x="0" y="0"/>
                          <a:pt x="0" y="0"/>
                        </a:cubicBezTo>
                        <a:lnTo>
                          <a:pt x="0" y="71"/>
                        </a:lnTo>
                        <a:close/>
                      </a:path>
                    </a:pathLst>
                  </a:custGeom>
                  <a:solidFill>
                    <a:schemeClr val="accent1">
                      <a:lumMod val="60000"/>
                      <a:lumOff val="40000"/>
                      <a:alpha val="53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39" name="Freeform 33">
                    <a:extLst>
                      <a:ext uri="{FF2B5EF4-FFF2-40B4-BE49-F238E27FC236}">
                        <a16:creationId xmlns:a16="http://schemas.microsoft.com/office/drawing/2014/main" id="{2F0066DF-C165-49C9-509B-072ADBA1AE94}"/>
                      </a:ext>
                    </a:extLst>
                  </p:cNvPr>
                  <p:cNvSpPr>
                    <a:spLocks/>
                  </p:cNvSpPr>
                  <p:nvPr/>
                </p:nvSpPr>
                <p:spPr bwMode="auto">
                  <a:xfrm>
                    <a:off x="4256088" y="2097088"/>
                    <a:ext cx="3195638" cy="1839913"/>
                  </a:xfrm>
                  <a:custGeom>
                    <a:avLst/>
                    <a:gdLst>
                      <a:gd name="T0" fmla="*/ 187 w 414"/>
                      <a:gd name="T1" fmla="*/ 232 h 239"/>
                      <a:gd name="T2" fmla="*/ 11 w 414"/>
                      <a:gd name="T3" fmla="*/ 131 h 239"/>
                      <a:gd name="T4" fmla="*/ 14 w 414"/>
                      <a:gd name="T5" fmla="*/ 106 h 239"/>
                      <a:gd name="T6" fmla="*/ 184 w 414"/>
                      <a:gd name="T7" fmla="*/ 8 h 239"/>
                      <a:gd name="T8" fmla="*/ 227 w 414"/>
                      <a:gd name="T9" fmla="*/ 6 h 239"/>
                      <a:gd name="T10" fmla="*/ 403 w 414"/>
                      <a:gd name="T11" fmla="*/ 108 h 239"/>
                      <a:gd name="T12" fmla="*/ 400 w 414"/>
                      <a:gd name="T13" fmla="*/ 132 h 239"/>
                      <a:gd name="T14" fmla="*/ 230 w 414"/>
                      <a:gd name="T15" fmla="*/ 231 h 239"/>
                      <a:gd name="T16" fmla="*/ 187 w 414"/>
                      <a:gd name="T1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239">
                        <a:moveTo>
                          <a:pt x="187" y="232"/>
                        </a:moveTo>
                        <a:cubicBezTo>
                          <a:pt x="11" y="131"/>
                          <a:pt x="11" y="131"/>
                          <a:pt x="11" y="131"/>
                        </a:cubicBezTo>
                        <a:cubicBezTo>
                          <a:pt x="0" y="124"/>
                          <a:pt x="2" y="114"/>
                          <a:pt x="14" y="106"/>
                        </a:cubicBezTo>
                        <a:cubicBezTo>
                          <a:pt x="184" y="8"/>
                          <a:pt x="184" y="8"/>
                          <a:pt x="184" y="8"/>
                        </a:cubicBezTo>
                        <a:cubicBezTo>
                          <a:pt x="197" y="1"/>
                          <a:pt x="216" y="0"/>
                          <a:pt x="227" y="6"/>
                        </a:cubicBezTo>
                        <a:cubicBezTo>
                          <a:pt x="403" y="108"/>
                          <a:pt x="403" y="108"/>
                          <a:pt x="403" y="108"/>
                        </a:cubicBezTo>
                        <a:cubicBezTo>
                          <a:pt x="414" y="114"/>
                          <a:pt x="412" y="125"/>
                          <a:pt x="400" y="132"/>
                        </a:cubicBezTo>
                        <a:cubicBezTo>
                          <a:pt x="230" y="231"/>
                          <a:pt x="230" y="231"/>
                          <a:pt x="230" y="231"/>
                        </a:cubicBezTo>
                        <a:cubicBezTo>
                          <a:pt x="217" y="238"/>
                          <a:pt x="198" y="239"/>
                          <a:pt x="187" y="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0" name="Freeform 34">
                    <a:extLst>
                      <a:ext uri="{FF2B5EF4-FFF2-40B4-BE49-F238E27FC236}">
                        <a16:creationId xmlns:a16="http://schemas.microsoft.com/office/drawing/2014/main" id="{75147F8D-81F2-8C52-F1C8-33F1988C1604}"/>
                      </a:ext>
                    </a:extLst>
                  </p:cNvPr>
                  <p:cNvSpPr>
                    <a:spLocks/>
                  </p:cNvSpPr>
                  <p:nvPr/>
                </p:nvSpPr>
                <p:spPr bwMode="auto">
                  <a:xfrm>
                    <a:off x="4271963" y="2967038"/>
                    <a:ext cx="3163888" cy="969963"/>
                  </a:xfrm>
                  <a:custGeom>
                    <a:avLst/>
                    <a:gdLst>
                      <a:gd name="T0" fmla="*/ 398 w 410"/>
                      <a:gd name="T1" fmla="*/ 8 h 126"/>
                      <a:gd name="T2" fmla="*/ 228 w 410"/>
                      <a:gd name="T3" fmla="*/ 106 h 126"/>
                      <a:gd name="T4" fmla="*/ 185 w 410"/>
                      <a:gd name="T5" fmla="*/ 107 h 126"/>
                      <a:gd name="T6" fmla="*/ 9 w 410"/>
                      <a:gd name="T7" fmla="*/ 6 h 126"/>
                      <a:gd name="T8" fmla="*/ 4 w 410"/>
                      <a:gd name="T9" fmla="*/ 1 h 126"/>
                      <a:gd name="T10" fmla="*/ 9 w 410"/>
                      <a:gd name="T11" fmla="*/ 18 h 126"/>
                      <a:gd name="T12" fmla="*/ 185 w 410"/>
                      <a:gd name="T13" fmla="*/ 119 h 126"/>
                      <a:gd name="T14" fmla="*/ 228 w 410"/>
                      <a:gd name="T15" fmla="*/ 118 h 126"/>
                      <a:gd name="T16" fmla="*/ 398 w 410"/>
                      <a:gd name="T17" fmla="*/ 19 h 126"/>
                      <a:gd name="T18" fmla="*/ 406 w 410"/>
                      <a:gd name="T19" fmla="*/ 0 h 126"/>
                      <a:gd name="T20" fmla="*/ 398 w 410"/>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26">
                        <a:moveTo>
                          <a:pt x="398" y="8"/>
                        </a:moveTo>
                        <a:cubicBezTo>
                          <a:pt x="228" y="106"/>
                          <a:pt x="228" y="106"/>
                          <a:pt x="228" y="106"/>
                        </a:cubicBezTo>
                        <a:cubicBezTo>
                          <a:pt x="215" y="113"/>
                          <a:pt x="196" y="114"/>
                          <a:pt x="185" y="107"/>
                        </a:cubicBezTo>
                        <a:cubicBezTo>
                          <a:pt x="9" y="6"/>
                          <a:pt x="9" y="6"/>
                          <a:pt x="9" y="6"/>
                        </a:cubicBezTo>
                        <a:cubicBezTo>
                          <a:pt x="7" y="4"/>
                          <a:pt x="5" y="3"/>
                          <a:pt x="4" y="1"/>
                        </a:cubicBezTo>
                        <a:cubicBezTo>
                          <a:pt x="0" y="7"/>
                          <a:pt x="2" y="13"/>
                          <a:pt x="9" y="18"/>
                        </a:cubicBezTo>
                        <a:cubicBezTo>
                          <a:pt x="185" y="119"/>
                          <a:pt x="185" y="119"/>
                          <a:pt x="185" y="119"/>
                        </a:cubicBezTo>
                        <a:cubicBezTo>
                          <a:pt x="196" y="126"/>
                          <a:pt x="215" y="125"/>
                          <a:pt x="228" y="118"/>
                        </a:cubicBezTo>
                        <a:cubicBezTo>
                          <a:pt x="398" y="19"/>
                          <a:pt x="398" y="19"/>
                          <a:pt x="398" y="19"/>
                        </a:cubicBezTo>
                        <a:cubicBezTo>
                          <a:pt x="407" y="14"/>
                          <a:pt x="410" y="6"/>
                          <a:pt x="406" y="0"/>
                        </a:cubicBezTo>
                        <a:cubicBezTo>
                          <a:pt x="404" y="3"/>
                          <a:pt x="402" y="5"/>
                          <a:pt x="398" y="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41" name="Freeform 35">
                    <a:extLst>
                      <a:ext uri="{FF2B5EF4-FFF2-40B4-BE49-F238E27FC236}">
                        <a16:creationId xmlns:a16="http://schemas.microsoft.com/office/drawing/2014/main" id="{67200AA3-BA80-226A-523E-0BC912822DC0}"/>
                      </a:ext>
                    </a:extLst>
                  </p:cNvPr>
                  <p:cNvSpPr>
                    <a:spLocks/>
                  </p:cNvSpPr>
                  <p:nvPr/>
                </p:nvSpPr>
                <p:spPr bwMode="auto">
                  <a:xfrm>
                    <a:off x="6131021" y="3883634"/>
                    <a:ext cx="107950" cy="160338"/>
                  </a:xfrm>
                  <a:custGeom>
                    <a:avLst/>
                    <a:gdLst>
                      <a:gd name="T0" fmla="*/ 14 w 14"/>
                      <a:gd name="T1" fmla="*/ 6 h 21"/>
                      <a:gd name="T2" fmla="*/ 7 w 14"/>
                      <a:gd name="T3" fmla="*/ 19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9"/>
                        </a:cubicBezTo>
                        <a:cubicBezTo>
                          <a:pt x="3" y="21"/>
                          <a:pt x="0" y="19"/>
                          <a:pt x="0" y="14"/>
                        </a:cubicBezTo>
                        <a:cubicBezTo>
                          <a:pt x="0" y="10"/>
                          <a:pt x="3" y="4"/>
                          <a:pt x="7" y="2"/>
                        </a:cubicBezTo>
                        <a:cubicBezTo>
                          <a:pt x="11" y="0"/>
                          <a:pt x="14" y="2"/>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42" name="Freeform 36">
                    <a:extLst>
                      <a:ext uri="{FF2B5EF4-FFF2-40B4-BE49-F238E27FC236}">
                        <a16:creationId xmlns:a16="http://schemas.microsoft.com/office/drawing/2014/main" id="{E80666BE-BF3F-E917-BA66-B895E1717F8D}"/>
                      </a:ext>
                    </a:extLst>
                  </p:cNvPr>
                  <p:cNvSpPr>
                    <a:spLocks/>
                  </p:cNvSpPr>
                  <p:nvPr/>
                </p:nvSpPr>
                <p:spPr bwMode="auto">
                  <a:xfrm>
                    <a:off x="6308821" y="3783622"/>
                    <a:ext cx="107950" cy="160338"/>
                  </a:xfrm>
                  <a:custGeom>
                    <a:avLst/>
                    <a:gdLst>
                      <a:gd name="T0" fmla="*/ 14 w 14"/>
                      <a:gd name="T1" fmla="*/ 6 h 21"/>
                      <a:gd name="T2" fmla="*/ 7 w 14"/>
                      <a:gd name="T3" fmla="*/ 18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8"/>
                        </a:cubicBezTo>
                        <a:cubicBezTo>
                          <a:pt x="3" y="21"/>
                          <a:pt x="0" y="19"/>
                          <a:pt x="0" y="14"/>
                        </a:cubicBezTo>
                        <a:cubicBezTo>
                          <a:pt x="0" y="10"/>
                          <a:pt x="3" y="4"/>
                          <a:pt x="7" y="2"/>
                        </a:cubicBezTo>
                        <a:cubicBezTo>
                          <a:pt x="11" y="0"/>
                          <a:pt x="14" y="1"/>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43" name="Freeform 37">
                    <a:extLst>
                      <a:ext uri="{FF2B5EF4-FFF2-40B4-BE49-F238E27FC236}">
                        <a16:creationId xmlns:a16="http://schemas.microsoft.com/office/drawing/2014/main" id="{9357221B-D509-B8A2-AD49-79DAC615CC46}"/>
                      </a:ext>
                    </a:extLst>
                  </p:cNvPr>
                  <p:cNvSpPr>
                    <a:spLocks/>
                  </p:cNvSpPr>
                  <p:nvPr/>
                </p:nvSpPr>
                <p:spPr bwMode="auto">
                  <a:xfrm>
                    <a:off x="6486621" y="3675672"/>
                    <a:ext cx="107950" cy="160338"/>
                  </a:xfrm>
                  <a:custGeom>
                    <a:avLst/>
                    <a:gdLst>
                      <a:gd name="T0" fmla="*/ 14 w 14"/>
                      <a:gd name="T1" fmla="*/ 7 h 21"/>
                      <a:gd name="T2" fmla="*/ 7 w 14"/>
                      <a:gd name="T3" fmla="*/ 19 h 21"/>
                      <a:gd name="T4" fmla="*/ 0 w 14"/>
                      <a:gd name="T5" fmla="*/ 15 h 21"/>
                      <a:gd name="T6" fmla="*/ 7 w 14"/>
                      <a:gd name="T7" fmla="*/ 3 h 21"/>
                      <a:gd name="T8" fmla="*/ 14 w 14"/>
                      <a:gd name="T9" fmla="*/ 7 h 21"/>
                    </a:gdLst>
                    <a:ahLst/>
                    <a:cxnLst>
                      <a:cxn ang="0">
                        <a:pos x="T0" y="T1"/>
                      </a:cxn>
                      <a:cxn ang="0">
                        <a:pos x="T2" y="T3"/>
                      </a:cxn>
                      <a:cxn ang="0">
                        <a:pos x="T4" y="T5"/>
                      </a:cxn>
                      <a:cxn ang="0">
                        <a:pos x="T6" y="T7"/>
                      </a:cxn>
                      <a:cxn ang="0">
                        <a:pos x="T8" y="T9"/>
                      </a:cxn>
                    </a:cxnLst>
                    <a:rect l="0" t="0" r="r" b="b"/>
                    <a:pathLst>
                      <a:path w="14" h="21">
                        <a:moveTo>
                          <a:pt x="14" y="7"/>
                        </a:moveTo>
                        <a:cubicBezTo>
                          <a:pt x="14" y="11"/>
                          <a:pt x="11" y="17"/>
                          <a:pt x="7" y="19"/>
                        </a:cubicBezTo>
                        <a:cubicBezTo>
                          <a:pt x="3" y="21"/>
                          <a:pt x="0" y="20"/>
                          <a:pt x="0" y="15"/>
                        </a:cubicBezTo>
                        <a:cubicBezTo>
                          <a:pt x="0" y="10"/>
                          <a:pt x="3" y="5"/>
                          <a:pt x="7" y="3"/>
                        </a:cubicBezTo>
                        <a:cubicBezTo>
                          <a:pt x="11" y="0"/>
                          <a:pt x="14" y="2"/>
                          <a:pt x="1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44" name="Freeform 38">
                    <a:extLst>
                      <a:ext uri="{FF2B5EF4-FFF2-40B4-BE49-F238E27FC236}">
                        <a16:creationId xmlns:a16="http://schemas.microsoft.com/office/drawing/2014/main" id="{48F10731-7827-B934-84E6-350E141CA026}"/>
                      </a:ext>
                    </a:extLst>
                  </p:cNvPr>
                  <p:cNvSpPr>
                    <a:spLocks/>
                  </p:cNvSpPr>
                  <p:nvPr/>
                </p:nvSpPr>
                <p:spPr bwMode="auto">
                  <a:xfrm>
                    <a:off x="5105401" y="2582863"/>
                    <a:ext cx="1497013" cy="862013"/>
                  </a:xfrm>
                  <a:custGeom>
                    <a:avLst/>
                    <a:gdLst>
                      <a:gd name="T0" fmla="*/ 88 w 194"/>
                      <a:gd name="T1" fmla="*/ 109 h 112"/>
                      <a:gd name="T2" fmla="*/ 5 w 194"/>
                      <a:gd name="T3" fmla="*/ 61 h 112"/>
                      <a:gd name="T4" fmla="*/ 7 w 194"/>
                      <a:gd name="T5" fmla="*/ 50 h 112"/>
                      <a:gd name="T6" fmla="*/ 86 w 194"/>
                      <a:gd name="T7" fmla="*/ 4 h 112"/>
                      <a:gd name="T8" fmla="*/ 106 w 194"/>
                      <a:gd name="T9" fmla="*/ 3 h 112"/>
                      <a:gd name="T10" fmla="*/ 189 w 194"/>
                      <a:gd name="T11" fmla="*/ 51 h 112"/>
                      <a:gd name="T12" fmla="*/ 187 w 194"/>
                      <a:gd name="T13" fmla="*/ 62 h 112"/>
                      <a:gd name="T14" fmla="*/ 108 w 194"/>
                      <a:gd name="T15" fmla="*/ 108 h 112"/>
                      <a:gd name="T16" fmla="*/ 88 w 194"/>
                      <a:gd name="T17"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12">
                        <a:moveTo>
                          <a:pt x="88" y="109"/>
                        </a:moveTo>
                        <a:cubicBezTo>
                          <a:pt x="5" y="61"/>
                          <a:pt x="5" y="61"/>
                          <a:pt x="5" y="61"/>
                        </a:cubicBezTo>
                        <a:cubicBezTo>
                          <a:pt x="0" y="59"/>
                          <a:pt x="1" y="53"/>
                          <a:pt x="7" y="50"/>
                        </a:cubicBezTo>
                        <a:cubicBezTo>
                          <a:pt x="86" y="4"/>
                          <a:pt x="86" y="4"/>
                          <a:pt x="86" y="4"/>
                        </a:cubicBezTo>
                        <a:cubicBezTo>
                          <a:pt x="92" y="1"/>
                          <a:pt x="101" y="0"/>
                          <a:pt x="106" y="3"/>
                        </a:cubicBezTo>
                        <a:cubicBezTo>
                          <a:pt x="189" y="51"/>
                          <a:pt x="189" y="51"/>
                          <a:pt x="189" y="51"/>
                        </a:cubicBezTo>
                        <a:cubicBezTo>
                          <a:pt x="194" y="54"/>
                          <a:pt x="193" y="59"/>
                          <a:pt x="187" y="62"/>
                        </a:cubicBezTo>
                        <a:cubicBezTo>
                          <a:pt x="108" y="108"/>
                          <a:pt x="108" y="108"/>
                          <a:pt x="108" y="108"/>
                        </a:cubicBezTo>
                        <a:cubicBezTo>
                          <a:pt x="102" y="112"/>
                          <a:pt x="93" y="112"/>
                          <a:pt x="88" y="1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45" name="Freeform 39">
                    <a:extLst>
                      <a:ext uri="{FF2B5EF4-FFF2-40B4-BE49-F238E27FC236}">
                        <a16:creationId xmlns:a16="http://schemas.microsoft.com/office/drawing/2014/main" id="{4EEBB28A-C148-9754-F788-0855502DF6D2}"/>
                      </a:ext>
                    </a:extLst>
                  </p:cNvPr>
                  <p:cNvSpPr>
                    <a:spLocks/>
                  </p:cNvSpPr>
                  <p:nvPr/>
                </p:nvSpPr>
                <p:spPr bwMode="auto">
                  <a:xfrm>
                    <a:off x="5753101" y="2998788"/>
                    <a:ext cx="201613" cy="122238"/>
                  </a:xfrm>
                  <a:custGeom>
                    <a:avLst/>
                    <a:gdLst>
                      <a:gd name="T0" fmla="*/ 12 w 26"/>
                      <a:gd name="T1" fmla="*/ 15 h 16"/>
                      <a:gd name="T2" fmla="*/ 0 w 26"/>
                      <a:gd name="T3" fmla="*/ 9 h 16"/>
                      <a:gd name="T4" fmla="*/ 1 w 26"/>
                      <a:gd name="T5" fmla="*/ 7 h 16"/>
                      <a:gd name="T6" fmla="*/ 12 w 26"/>
                      <a:gd name="T7" fmla="*/ 1 h 16"/>
                      <a:gd name="T8" fmla="*/ 14 w 26"/>
                      <a:gd name="T9" fmla="*/ 1 h 16"/>
                      <a:gd name="T10" fmla="*/ 26 w 26"/>
                      <a:gd name="T11" fmla="*/ 7 h 16"/>
                      <a:gd name="T12" fmla="*/ 26 w 26"/>
                      <a:gd name="T13" fmla="*/ 9 h 16"/>
                      <a:gd name="T14" fmla="*/ 14 w 26"/>
                      <a:gd name="T15" fmla="*/ 15 h 16"/>
                      <a:gd name="T16" fmla="*/ 12 w 2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12" y="15"/>
                        </a:moveTo>
                        <a:cubicBezTo>
                          <a:pt x="0" y="9"/>
                          <a:pt x="0" y="9"/>
                          <a:pt x="0" y="9"/>
                        </a:cubicBezTo>
                        <a:cubicBezTo>
                          <a:pt x="0" y="8"/>
                          <a:pt x="0" y="8"/>
                          <a:pt x="1" y="7"/>
                        </a:cubicBezTo>
                        <a:cubicBezTo>
                          <a:pt x="12" y="1"/>
                          <a:pt x="12" y="1"/>
                          <a:pt x="12" y="1"/>
                        </a:cubicBezTo>
                        <a:cubicBezTo>
                          <a:pt x="12" y="0"/>
                          <a:pt x="14" y="0"/>
                          <a:pt x="14" y="1"/>
                        </a:cubicBezTo>
                        <a:cubicBezTo>
                          <a:pt x="26" y="7"/>
                          <a:pt x="26" y="7"/>
                          <a:pt x="26" y="7"/>
                        </a:cubicBezTo>
                        <a:cubicBezTo>
                          <a:pt x="26" y="8"/>
                          <a:pt x="26" y="8"/>
                          <a:pt x="26" y="9"/>
                        </a:cubicBezTo>
                        <a:cubicBezTo>
                          <a:pt x="14" y="15"/>
                          <a:pt x="14" y="15"/>
                          <a:pt x="14" y="15"/>
                        </a:cubicBezTo>
                        <a:cubicBezTo>
                          <a:pt x="14" y="16"/>
                          <a:pt x="12" y="16"/>
                          <a:pt x="12"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46" name="Freeform 40">
                    <a:extLst>
                      <a:ext uri="{FF2B5EF4-FFF2-40B4-BE49-F238E27FC236}">
                        <a16:creationId xmlns:a16="http://schemas.microsoft.com/office/drawing/2014/main" id="{8D25DC4B-0C22-5913-D647-4523941E5AEA}"/>
                      </a:ext>
                    </a:extLst>
                  </p:cNvPr>
                  <p:cNvSpPr>
                    <a:spLocks/>
                  </p:cNvSpPr>
                  <p:nvPr/>
                </p:nvSpPr>
                <p:spPr bwMode="auto">
                  <a:xfrm>
                    <a:off x="5105401" y="2582863"/>
                    <a:ext cx="1489075" cy="476250"/>
                  </a:xfrm>
                  <a:custGeom>
                    <a:avLst/>
                    <a:gdLst>
                      <a:gd name="T0" fmla="*/ 5 w 193"/>
                      <a:gd name="T1" fmla="*/ 61 h 62"/>
                      <a:gd name="T2" fmla="*/ 6 w 193"/>
                      <a:gd name="T3" fmla="*/ 62 h 62"/>
                      <a:gd name="T4" fmla="*/ 7 w 193"/>
                      <a:gd name="T5" fmla="*/ 61 h 62"/>
                      <a:gd name="T6" fmla="*/ 86 w 193"/>
                      <a:gd name="T7" fmla="*/ 15 h 62"/>
                      <a:gd name="T8" fmla="*/ 106 w 193"/>
                      <a:gd name="T9" fmla="*/ 14 h 62"/>
                      <a:gd name="T10" fmla="*/ 188 w 193"/>
                      <a:gd name="T11" fmla="*/ 61 h 62"/>
                      <a:gd name="T12" fmla="*/ 189 w 193"/>
                      <a:gd name="T13" fmla="*/ 51 h 62"/>
                      <a:gd name="T14" fmla="*/ 106 w 193"/>
                      <a:gd name="T15" fmla="*/ 3 h 62"/>
                      <a:gd name="T16" fmla="*/ 86 w 193"/>
                      <a:gd name="T17" fmla="*/ 4 h 62"/>
                      <a:gd name="T18" fmla="*/ 7 w 193"/>
                      <a:gd name="T19" fmla="*/ 50 h 62"/>
                      <a:gd name="T20" fmla="*/ 5 w 193"/>
                      <a:gd name="T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62">
                        <a:moveTo>
                          <a:pt x="5" y="61"/>
                        </a:moveTo>
                        <a:cubicBezTo>
                          <a:pt x="6" y="62"/>
                          <a:pt x="6" y="62"/>
                          <a:pt x="6" y="62"/>
                        </a:cubicBezTo>
                        <a:cubicBezTo>
                          <a:pt x="6" y="61"/>
                          <a:pt x="6" y="61"/>
                          <a:pt x="7" y="61"/>
                        </a:cubicBezTo>
                        <a:cubicBezTo>
                          <a:pt x="86" y="15"/>
                          <a:pt x="86" y="15"/>
                          <a:pt x="86" y="15"/>
                        </a:cubicBezTo>
                        <a:cubicBezTo>
                          <a:pt x="92" y="11"/>
                          <a:pt x="101" y="11"/>
                          <a:pt x="106" y="14"/>
                        </a:cubicBezTo>
                        <a:cubicBezTo>
                          <a:pt x="188" y="61"/>
                          <a:pt x="188" y="61"/>
                          <a:pt x="188" y="61"/>
                        </a:cubicBezTo>
                        <a:cubicBezTo>
                          <a:pt x="193" y="58"/>
                          <a:pt x="193" y="54"/>
                          <a:pt x="189" y="51"/>
                        </a:cubicBezTo>
                        <a:cubicBezTo>
                          <a:pt x="106" y="3"/>
                          <a:pt x="106" y="3"/>
                          <a:pt x="106" y="3"/>
                        </a:cubicBezTo>
                        <a:cubicBezTo>
                          <a:pt x="101" y="0"/>
                          <a:pt x="92" y="1"/>
                          <a:pt x="86" y="4"/>
                        </a:cubicBezTo>
                        <a:cubicBezTo>
                          <a:pt x="7" y="50"/>
                          <a:pt x="7" y="50"/>
                          <a:pt x="7" y="50"/>
                        </a:cubicBezTo>
                        <a:cubicBezTo>
                          <a:pt x="1" y="53"/>
                          <a:pt x="0" y="59"/>
                          <a:pt x="5" y="6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34" name="Freeform 25">
                  <a:extLst>
                    <a:ext uri="{FF2B5EF4-FFF2-40B4-BE49-F238E27FC236}">
                      <a16:creationId xmlns:a16="http://schemas.microsoft.com/office/drawing/2014/main" id="{ECD1CE6D-CD79-BBE3-2AF3-0B312A85FCE4}"/>
                    </a:ext>
                  </a:extLst>
                </p:cNvPr>
                <p:cNvSpPr>
                  <a:spLocks/>
                </p:cNvSpPr>
                <p:nvPr/>
              </p:nvSpPr>
              <p:spPr bwMode="auto">
                <a:xfrm>
                  <a:off x="4519613" y="3005138"/>
                  <a:ext cx="2668588" cy="1539875"/>
                </a:xfrm>
                <a:custGeom>
                  <a:avLst/>
                  <a:gdLst>
                    <a:gd name="T0" fmla="*/ 157 w 346"/>
                    <a:gd name="T1" fmla="*/ 195 h 200"/>
                    <a:gd name="T2" fmla="*/ 9 w 346"/>
                    <a:gd name="T3" fmla="*/ 109 h 200"/>
                    <a:gd name="T4" fmla="*/ 12 w 346"/>
                    <a:gd name="T5" fmla="*/ 89 h 200"/>
                    <a:gd name="T6" fmla="*/ 154 w 346"/>
                    <a:gd name="T7" fmla="*/ 7 h 200"/>
                    <a:gd name="T8" fmla="*/ 189 w 346"/>
                    <a:gd name="T9" fmla="*/ 5 h 200"/>
                    <a:gd name="T10" fmla="*/ 337 w 346"/>
                    <a:gd name="T11" fmla="*/ 91 h 200"/>
                    <a:gd name="T12" fmla="*/ 335 w 346"/>
                    <a:gd name="T13" fmla="*/ 111 h 200"/>
                    <a:gd name="T14" fmla="*/ 192 w 346"/>
                    <a:gd name="T15" fmla="*/ 193 h 200"/>
                    <a:gd name="T16" fmla="*/ 157 w 346"/>
                    <a:gd name="T1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200">
                      <a:moveTo>
                        <a:pt x="157" y="195"/>
                      </a:moveTo>
                      <a:cubicBezTo>
                        <a:pt x="9" y="109"/>
                        <a:pt x="9" y="109"/>
                        <a:pt x="9" y="109"/>
                      </a:cubicBezTo>
                      <a:cubicBezTo>
                        <a:pt x="0" y="104"/>
                        <a:pt x="1" y="95"/>
                        <a:pt x="12" y="89"/>
                      </a:cubicBezTo>
                      <a:cubicBezTo>
                        <a:pt x="154" y="7"/>
                        <a:pt x="154" y="7"/>
                        <a:pt x="154" y="7"/>
                      </a:cubicBezTo>
                      <a:cubicBezTo>
                        <a:pt x="165" y="1"/>
                        <a:pt x="180" y="0"/>
                        <a:pt x="189" y="5"/>
                      </a:cubicBezTo>
                      <a:cubicBezTo>
                        <a:pt x="337" y="91"/>
                        <a:pt x="337" y="91"/>
                        <a:pt x="337" y="91"/>
                      </a:cubicBezTo>
                      <a:cubicBezTo>
                        <a:pt x="346" y="96"/>
                        <a:pt x="345" y="105"/>
                        <a:pt x="335" y="111"/>
                      </a:cubicBezTo>
                      <a:cubicBezTo>
                        <a:pt x="192" y="193"/>
                        <a:pt x="192" y="193"/>
                        <a:pt x="192" y="193"/>
                      </a:cubicBezTo>
                      <a:cubicBezTo>
                        <a:pt x="182" y="199"/>
                        <a:pt x="166" y="200"/>
                        <a:pt x="157" y="19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 name="Group 4">
                <a:extLst>
                  <a:ext uri="{FF2B5EF4-FFF2-40B4-BE49-F238E27FC236}">
                    <a16:creationId xmlns:a16="http://schemas.microsoft.com/office/drawing/2014/main" id="{2F119FFC-628C-6E78-B96D-58870F6F4815}"/>
                  </a:ext>
                </a:extLst>
              </p:cNvPr>
              <p:cNvGrpSpPr/>
              <p:nvPr/>
            </p:nvGrpSpPr>
            <p:grpSpPr>
              <a:xfrm>
                <a:off x="4256088" y="2882923"/>
                <a:ext cx="3195638" cy="2317751"/>
                <a:chOff x="4256088" y="2880816"/>
                <a:chExt cx="3195638" cy="2317751"/>
              </a:xfrm>
            </p:grpSpPr>
            <p:grpSp>
              <p:nvGrpSpPr>
                <p:cNvPr id="19" name="Group 18">
                  <a:extLst>
                    <a:ext uri="{FF2B5EF4-FFF2-40B4-BE49-F238E27FC236}">
                      <a16:creationId xmlns:a16="http://schemas.microsoft.com/office/drawing/2014/main" id="{5F60A96C-6AEB-2E87-557C-C8F2A6CA2FC2}"/>
                    </a:ext>
                  </a:extLst>
                </p:cNvPr>
                <p:cNvGrpSpPr/>
                <p:nvPr/>
              </p:nvGrpSpPr>
              <p:grpSpPr>
                <a:xfrm>
                  <a:off x="4256088" y="2880816"/>
                  <a:ext cx="3195638" cy="2317751"/>
                  <a:chOff x="4256088" y="2097088"/>
                  <a:chExt cx="3195638" cy="2317751"/>
                </a:xfrm>
              </p:grpSpPr>
              <p:sp>
                <p:nvSpPr>
                  <p:cNvPr id="21" name="Freeform 29">
                    <a:extLst>
                      <a:ext uri="{FF2B5EF4-FFF2-40B4-BE49-F238E27FC236}">
                        <a16:creationId xmlns:a16="http://schemas.microsoft.com/office/drawing/2014/main" id="{B4919E71-A172-526C-36C7-876E9ED3249A}"/>
                      </a:ext>
                    </a:extLst>
                  </p:cNvPr>
                  <p:cNvSpPr>
                    <a:spLocks/>
                  </p:cNvSpPr>
                  <p:nvPr/>
                </p:nvSpPr>
                <p:spPr bwMode="auto">
                  <a:xfrm>
                    <a:off x="4287838" y="2759076"/>
                    <a:ext cx="3132138" cy="1655763"/>
                  </a:xfrm>
                  <a:custGeom>
                    <a:avLst/>
                    <a:gdLst>
                      <a:gd name="T0" fmla="*/ 406 w 406"/>
                      <a:gd name="T1" fmla="*/ 94 h 215"/>
                      <a:gd name="T2" fmla="*/ 406 w 406"/>
                      <a:gd name="T3" fmla="*/ 94 h 215"/>
                      <a:gd name="T4" fmla="*/ 406 w 406"/>
                      <a:gd name="T5" fmla="*/ 33 h 215"/>
                      <a:gd name="T6" fmla="*/ 270 w 406"/>
                      <a:gd name="T7" fmla="*/ 33 h 215"/>
                      <a:gd name="T8" fmla="*/ 223 w 406"/>
                      <a:gd name="T9" fmla="*/ 6 h 215"/>
                      <a:gd name="T10" fmla="*/ 180 w 406"/>
                      <a:gd name="T11" fmla="*/ 8 h 215"/>
                      <a:gd name="T12" fmla="*/ 136 w 406"/>
                      <a:gd name="T13" fmla="*/ 33 h 215"/>
                      <a:gd name="T14" fmla="*/ 0 w 406"/>
                      <a:gd name="T15" fmla="*/ 33 h 215"/>
                      <a:gd name="T16" fmla="*/ 0 w 406"/>
                      <a:gd name="T17" fmla="*/ 96 h 215"/>
                      <a:gd name="T18" fmla="*/ 7 w 406"/>
                      <a:gd name="T19" fmla="*/ 107 h 215"/>
                      <a:gd name="T20" fmla="*/ 183 w 406"/>
                      <a:gd name="T21" fmla="*/ 209 h 215"/>
                      <a:gd name="T22" fmla="*/ 226 w 406"/>
                      <a:gd name="T23" fmla="*/ 207 h 215"/>
                      <a:gd name="T24" fmla="*/ 396 w 406"/>
                      <a:gd name="T25" fmla="*/ 109 h 215"/>
                      <a:gd name="T26" fmla="*/ 406 w 406"/>
                      <a:gd name="T27"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215">
                        <a:moveTo>
                          <a:pt x="406" y="94"/>
                        </a:moveTo>
                        <a:cubicBezTo>
                          <a:pt x="406" y="94"/>
                          <a:pt x="406" y="94"/>
                          <a:pt x="406" y="94"/>
                        </a:cubicBezTo>
                        <a:cubicBezTo>
                          <a:pt x="406" y="33"/>
                          <a:pt x="406" y="33"/>
                          <a:pt x="406" y="33"/>
                        </a:cubicBezTo>
                        <a:cubicBezTo>
                          <a:pt x="270" y="33"/>
                          <a:pt x="270" y="33"/>
                          <a:pt x="270" y="33"/>
                        </a:cubicBezTo>
                        <a:cubicBezTo>
                          <a:pt x="223" y="6"/>
                          <a:pt x="223" y="6"/>
                          <a:pt x="223" y="6"/>
                        </a:cubicBezTo>
                        <a:cubicBezTo>
                          <a:pt x="212" y="0"/>
                          <a:pt x="193" y="1"/>
                          <a:pt x="180" y="8"/>
                        </a:cubicBezTo>
                        <a:cubicBezTo>
                          <a:pt x="136" y="33"/>
                          <a:pt x="136" y="33"/>
                          <a:pt x="136" y="33"/>
                        </a:cubicBezTo>
                        <a:cubicBezTo>
                          <a:pt x="0" y="33"/>
                          <a:pt x="0" y="33"/>
                          <a:pt x="0" y="33"/>
                        </a:cubicBezTo>
                        <a:cubicBezTo>
                          <a:pt x="0" y="96"/>
                          <a:pt x="0" y="96"/>
                          <a:pt x="0" y="96"/>
                        </a:cubicBezTo>
                        <a:cubicBezTo>
                          <a:pt x="0" y="100"/>
                          <a:pt x="2" y="104"/>
                          <a:pt x="7" y="107"/>
                        </a:cubicBezTo>
                        <a:cubicBezTo>
                          <a:pt x="183" y="209"/>
                          <a:pt x="183" y="209"/>
                          <a:pt x="183" y="209"/>
                        </a:cubicBezTo>
                        <a:cubicBezTo>
                          <a:pt x="194" y="215"/>
                          <a:pt x="213" y="214"/>
                          <a:pt x="226" y="207"/>
                        </a:cubicBezTo>
                        <a:cubicBezTo>
                          <a:pt x="396" y="109"/>
                          <a:pt x="396" y="109"/>
                          <a:pt x="396" y="109"/>
                        </a:cubicBezTo>
                        <a:cubicBezTo>
                          <a:pt x="403" y="105"/>
                          <a:pt x="406" y="99"/>
                          <a:pt x="406" y="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22" name="Freeform 30">
                    <a:extLst>
                      <a:ext uri="{FF2B5EF4-FFF2-40B4-BE49-F238E27FC236}">
                        <a16:creationId xmlns:a16="http://schemas.microsoft.com/office/drawing/2014/main" id="{56F16A6F-294A-176A-B88C-9AE2DB44ECFA}"/>
                      </a:ext>
                    </a:extLst>
                  </p:cNvPr>
                  <p:cNvSpPr>
                    <a:spLocks/>
                  </p:cNvSpPr>
                  <p:nvPr/>
                </p:nvSpPr>
                <p:spPr bwMode="auto">
                  <a:xfrm>
                    <a:off x="4287838" y="2774951"/>
                    <a:ext cx="1566863" cy="1624013"/>
                  </a:xfrm>
                  <a:custGeom>
                    <a:avLst/>
                    <a:gdLst>
                      <a:gd name="T0" fmla="*/ 203 w 203"/>
                      <a:gd name="T1" fmla="*/ 0 h 211"/>
                      <a:gd name="T2" fmla="*/ 180 w 203"/>
                      <a:gd name="T3" fmla="*/ 6 h 211"/>
                      <a:gd name="T4" fmla="*/ 136 w 203"/>
                      <a:gd name="T5" fmla="*/ 31 h 211"/>
                      <a:gd name="T6" fmla="*/ 0 w 203"/>
                      <a:gd name="T7" fmla="*/ 31 h 211"/>
                      <a:gd name="T8" fmla="*/ 0 w 203"/>
                      <a:gd name="T9" fmla="*/ 94 h 211"/>
                      <a:gd name="T10" fmla="*/ 7 w 203"/>
                      <a:gd name="T11" fmla="*/ 105 h 211"/>
                      <a:gd name="T12" fmla="*/ 183 w 203"/>
                      <a:gd name="T13" fmla="*/ 207 h 211"/>
                      <a:gd name="T14" fmla="*/ 203 w 203"/>
                      <a:gd name="T15" fmla="*/ 211 h 211"/>
                      <a:gd name="T16" fmla="*/ 203 w 203"/>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11">
                        <a:moveTo>
                          <a:pt x="203" y="0"/>
                        </a:moveTo>
                        <a:cubicBezTo>
                          <a:pt x="195" y="0"/>
                          <a:pt x="187" y="2"/>
                          <a:pt x="180" y="6"/>
                        </a:cubicBezTo>
                        <a:cubicBezTo>
                          <a:pt x="136" y="31"/>
                          <a:pt x="136" y="31"/>
                          <a:pt x="136" y="31"/>
                        </a:cubicBezTo>
                        <a:cubicBezTo>
                          <a:pt x="0" y="31"/>
                          <a:pt x="0" y="31"/>
                          <a:pt x="0" y="31"/>
                        </a:cubicBezTo>
                        <a:cubicBezTo>
                          <a:pt x="0" y="94"/>
                          <a:pt x="0" y="94"/>
                          <a:pt x="0" y="94"/>
                        </a:cubicBezTo>
                        <a:cubicBezTo>
                          <a:pt x="0" y="98"/>
                          <a:pt x="2" y="102"/>
                          <a:pt x="7" y="105"/>
                        </a:cubicBezTo>
                        <a:cubicBezTo>
                          <a:pt x="183" y="207"/>
                          <a:pt x="183" y="207"/>
                          <a:pt x="183" y="207"/>
                        </a:cubicBezTo>
                        <a:cubicBezTo>
                          <a:pt x="189" y="210"/>
                          <a:pt x="196" y="211"/>
                          <a:pt x="203" y="211"/>
                        </a:cubicBezTo>
                        <a:lnTo>
                          <a:pt x="203" y="0"/>
                        </a:lnTo>
                        <a:close/>
                      </a:path>
                    </a:pathLst>
                  </a:custGeom>
                  <a:solidFill>
                    <a:schemeClr val="accent1">
                      <a:lumMod val="60000"/>
                      <a:lumOff val="40000"/>
                      <a:alpha val="72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3" name="Freeform 31">
                    <a:extLst>
                      <a:ext uri="{FF2B5EF4-FFF2-40B4-BE49-F238E27FC236}">
                        <a16:creationId xmlns:a16="http://schemas.microsoft.com/office/drawing/2014/main" id="{E4BC95C2-2C80-63AD-52FC-528FA3B4595D}"/>
                      </a:ext>
                    </a:extLst>
                  </p:cNvPr>
                  <p:cNvSpPr>
                    <a:spLocks/>
                  </p:cNvSpPr>
                  <p:nvPr/>
                </p:nvSpPr>
                <p:spPr bwMode="auto">
                  <a:xfrm>
                    <a:off x="4287838" y="3013076"/>
                    <a:ext cx="115888" cy="608013"/>
                  </a:xfrm>
                  <a:custGeom>
                    <a:avLst/>
                    <a:gdLst>
                      <a:gd name="T0" fmla="*/ 15 w 15"/>
                      <a:gd name="T1" fmla="*/ 0 h 79"/>
                      <a:gd name="T2" fmla="*/ 0 w 15"/>
                      <a:gd name="T3" fmla="*/ 0 h 79"/>
                      <a:gd name="T4" fmla="*/ 0 w 15"/>
                      <a:gd name="T5" fmla="*/ 63 h 79"/>
                      <a:gd name="T6" fmla="*/ 7 w 15"/>
                      <a:gd name="T7" fmla="*/ 74 h 79"/>
                      <a:gd name="T8" fmla="*/ 15 w 15"/>
                      <a:gd name="T9" fmla="*/ 79 h 79"/>
                      <a:gd name="T10" fmla="*/ 15 w 15"/>
                      <a:gd name="T11" fmla="*/ 0 h 79"/>
                    </a:gdLst>
                    <a:ahLst/>
                    <a:cxnLst>
                      <a:cxn ang="0">
                        <a:pos x="T0" y="T1"/>
                      </a:cxn>
                      <a:cxn ang="0">
                        <a:pos x="T2" y="T3"/>
                      </a:cxn>
                      <a:cxn ang="0">
                        <a:pos x="T4" y="T5"/>
                      </a:cxn>
                      <a:cxn ang="0">
                        <a:pos x="T6" y="T7"/>
                      </a:cxn>
                      <a:cxn ang="0">
                        <a:pos x="T8" y="T9"/>
                      </a:cxn>
                      <a:cxn ang="0">
                        <a:pos x="T10" y="T11"/>
                      </a:cxn>
                    </a:cxnLst>
                    <a:rect l="0" t="0" r="r" b="b"/>
                    <a:pathLst>
                      <a:path w="15" h="79">
                        <a:moveTo>
                          <a:pt x="15" y="0"/>
                        </a:moveTo>
                        <a:cubicBezTo>
                          <a:pt x="0" y="0"/>
                          <a:pt x="0" y="0"/>
                          <a:pt x="0" y="0"/>
                        </a:cubicBezTo>
                        <a:cubicBezTo>
                          <a:pt x="0" y="63"/>
                          <a:pt x="0" y="63"/>
                          <a:pt x="0" y="63"/>
                        </a:cubicBezTo>
                        <a:cubicBezTo>
                          <a:pt x="0" y="67"/>
                          <a:pt x="2" y="71"/>
                          <a:pt x="7" y="74"/>
                        </a:cubicBezTo>
                        <a:cubicBezTo>
                          <a:pt x="15" y="79"/>
                          <a:pt x="15" y="79"/>
                          <a:pt x="15" y="79"/>
                        </a:cubicBezTo>
                        <a:lnTo>
                          <a:pt x="15" y="0"/>
                        </a:lnTo>
                        <a:close/>
                      </a:path>
                    </a:pathLst>
                  </a:custGeom>
                  <a:solidFill>
                    <a:schemeClr val="accent1">
                      <a:lumMod val="75000"/>
                      <a:alpha val="19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4" name="Freeform 32">
                    <a:extLst>
                      <a:ext uri="{FF2B5EF4-FFF2-40B4-BE49-F238E27FC236}">
                        <a16:creationId xmlns:a16="http://schemas.microsoft.com/office/drawing/2014/main" id="{4E18C426-B8C6-E5FC-3AE7-1DFD278F9B61}"/>
                      </a:ext>
                    </a:extLst>
                  </p:cNvPr>
                  <p:cNvSpPr>
                    <a:spLocks/>
                  </p:cNvSpPr>
                  <p:nvPr/>
                </p:nvSpPr>
                <p:spPr bwMode="auto">
                  <a:xfrm>
                    <a:off x="5722938" y="3829051"/>
                    <a:ext cx="261938" cy="577850"/>
                  </a:xfrm>
                  <a:custGeom>
                    <a:avLst/>
                    <a:gdLst>
                      <a:gd name="T0" fmla="*/ 0 w 34"/>
                      <a:gd name="T1" fmla="*/ 71 h 75"/>
                      <a:gd name="T2" fmla="*/ 34 w 34"/>
                      <a:gd name="T3" fmla="*/ 71 h 75"/>
                      <a:gd name="T4" fmla="*/ 34 w 34"/>
                      <a:gd name="T5" fmla="*/ 0 h 75"/>
                      <a:gd name="T6" fmla="*/ 0 w 34"/>
                      <a:gd name="T7" fmla="*/ 0 h 75"/>
                      <a:gd name="T8" fmla="*/ 0 w 34"/>
                      <a:gd name="T9" fmla="*/ 71 h 75"/>
                    </a:gdLst>
                    <a:ahLst/>
                    <a:cxnLst>
                      <a:cxn ang="0">
                        <a:pos x="T0" y="T1"/>
                      </a:cxn>
                      <a:cxn ang="0">
                        <a:pos x="T2" y="T3"/>
                      </a:cxn>
                      <a:cxn ang="0">
                        <a:pos x="T4" y="T5"/>
                      </a:cxn>
                      <a:cxn ang="0">
                        <a:pos x="T6" y="T7"/>
                      </a:cxn>
                      <a:cxn ang="0">
                        <a:pos x="T8" y="T9"/>
                      </a:cxn>
                    </a:cxnLst>
                    <a:rect l="0" t="0" r="r" b="b"/>
                    <a:pathLst>
                      <a:path w="34" h="75">
                        <a:moveTo>
                          <a:pt x="0" y="71"/>
                        </a:moveTo>
                        <a:cubicBezTo>
                          <a:pt x="9" y="75"/>
                          <a:pt x="23" y="75"/>
                          <a:pt x="34" y="71"/>
                        </a:cubicBezTo>
                        <a:cubicBezTo>
                          <a:pt x="34" y="0"/>
                          <a:pt x="34" y="0"/>
                          <a:pt x="34" y="0"/>
                        </a:cubicBezTo>
                        <a:cubicBezTo>
                          <a:pt x="0" y="0"/>
                          <a:pt x="0" y="0"/>
                          <a:pt x="0" y="0"/>
                        </a:cubicBezTo>
                        <a:lnTo>
                          <a:pt x="0" y="71"/>
                        </a:lnTo>
                        <a:close/>
                      </a:path>
                    </a:pathLst>
                  </a:custGeom>
                  <a:solidFill>
                    <a:schemeClr val="accent1">
                      <a:lumMod val="60000"/>
                      <a:lumOff val="40000"/>
                      <a:alpha val="53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5" name="Freeform 33">
                    <a:extLst>
                      <a:ext uri="{FF2B5EF4-FFF2-40B4-BE49-F238E27FC236}">
                        <a16:creationId xmlns:a16="http://schemas.microsoft.com/office/drawing/2014/main" id="{26148474-5E2B-2673-A4A8-19469D40B1E9}"/>
                      </a:ext>
                    </a:extLst>
                  </p:cNvPr>
                  <p:cNvSpPr>
                    <a:spLocks/>
                  </p:cNvSpPr>
                  <p:nvPr/>
                </p:nvSpPr>
                <p:spPr bwMode="auto">
                  <a:xfrm>
                    <a:off x="4256088" y="2097088"/>
                    <a:ext cx="3195638" cy="1839913"/>
                  </a:xfrm>
                  <a:custGeom>
                    <a:avLst/>
                    <a:gdLst>
                      <a:gd name="T0" fmla="*/ 187 w 414"/>
                      <a:gd name="T1" fmla="*/ 232 h 239"/>
                      <a:gd name="T2" fmla="*/ 11 w 414"/>
                      <a:gd name="T3" fmla="*/ 131 h 239"/>
                      <a:gd name="T4" fmla="*/ 14 w 414"/>
                      <a:gd name="T5" fmla="*/ 106 h 239"/>
                      <a:gd name="T6" fmla="*/ 184 w 414"/>
                      <a:gd name="T7" fmla="*/ 8 h 239"/>
                      <a:gd name="T8" fmla="*/ 227 w 414"/>
                      <a:gd name="T9" fmla="*/ 6 h 239"/>
                      <a:gd name="T10" fmla="*/ 403 w 414"/>
                      <a:gd name="T11" fmla="*/ 108 h 239"/>
                      <a:gd name="T12" fmla="*/ 400 w 414"/>
                      <a:gd name="T13" fmla="*/ 132 h 239"/>
                      <a:gd name="T14" fmla="*/ 230 w 414"/>
                      <a:gd name="T15" fmla="*/ 231 h 239"/>
                      <a:gd name="T16" fmla="*/ 187 w 414"/>
                      <a:gd name="T1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239">
                        <a:moveTo>
                          <a:pt x="187" y="232"/>
                        </a:moveTo>
                        <a:cubicBezTo>
                          <a:pt x="11" y="131"/>
                          <a:pt x="11" y="131"/>
                          <a:pt x="11" y="131"/>
                        </a:cubicBezTo>
                        <a:cubicBezTo>
                          <a:pt x="0" y="124"/>
                          <a:pt x="2" y="114"/>
                          <a:pt x="14" y="106"/>
                        </a:cubicBezTo>
                        <a:cubicBezTo>
                          <a:pt x="184" y="8"/>
                          <a:pt x="184" y="8"/>
                          <a:pt x="184" y="8"/>
                        </a:cubicBezTo>
                        <a:cubicBezTo>
                          <a:pt x="197" y="1"/>
                          <a:pt x="216" y="0"/>
                          <a:pt x="227" y="6"/>
                        </a:cubicBezTo>
                        <a:cubicBezTo>
                          <a:pt x="403" y="108"/>
                          <a:pt x="403" y="108"/>
                          <a:pt x="403" y="108"/>
                        </a:cubicBezTo>
                        <a:cubicBezTo>
                          <a:pt x="414" y="114"/>
                          <a:pt x="412" y="125"/>
                          <a:pt x="400" y="132"/>
                        </a:cubicBezTo>
                        <a:cubicBezTo>
                          <a:pt x="230" y="231"/>
                          <a:pt x="230" y="231"/>
                          <a:pt x="230" y="231"/>
                        </a:cubicBezTo>
                        <a:cubicBezTo>
                          <a:pt x="217" y="238"/>
                          <a:pt x="198" y="239"/>
                          <a:pt x="187" y="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26" name="Freeform 34">
                    <a:extLst>
                      <a:ext uri="{FF2B5EF4-FFF2-40B4-BE49-F238E27FC236}">
                        <a16:creationId xmlns:a16="http://schemas.microsoft.com/office/drawing/2014/main" id="{0A548738-2647-E90E-A6D5-97FB52797195}"/>
                      </a:ext>
                    </a:extLst>
                  </p:cNvPr>
                  <p:cNvSpPr>
                    <a:spLocks/>
                  </p:cNvSpPr>
                  <p:nvPr/>
                </p:nvSpPr>
                <p:spPr bwMode="auto">
                  <a:xfrm>
                    <a:off x="4271963" y="2967038"/>
                    <a:ext cx="3163888" cy="969963"/>
                  </a:xfrm>
                  <a:custGeom>
                    <a:avLst/>
                    <a:gdLst>
                      <a:gd name="T0" fmla="*/ 398 w 410"/>
                      <a:gd name="T1" fmla="*/ 8 h 126"/>
                      <a:gd name="T2" fmla="*/ 228 w 410"/>
                      <a:gd name="T3" fmla="*/ 106 h 126"/>
                      <a:gd name="T4" fmla="*/ 185 w 410"/>
                      <a:gd name="T5" fmla="*/ 107 h 126"/>
                      <a:gd name="T6" fmla="*/ 9 w 410"/>
                      <a:gd name="T7" fmla="*/ 6 h 126"/>
                      <a:gd name="T8" fmla="*/ 4 w 410"/>
                      <a:gd name="T9" fmla="*/ 1 h 126"/>
                      <a:gd name="T10" fmla="*/ 9 w 410"/>
                      <a:gd name="T11" fmla="*/ 18 h 126"/>
                      <a:gd name="T12" fmla="*/ 185 w 410"/>
                      <a:gd name="T13" fmla="*/ 119 h 126"/>
                      <a:gd name="T14" fmla="*/ 228 w 410"/>
                      <a:gd name="T15" fmla="*/ 118 h 126"/>
                      <a:gd name="T16" fmla="*/ 398 w 410"/>
                      <a:gd name="T17" fmla="*/ 19 h 126"/>
                      <a:gd name="T18" fmla="*/ 406 w 410"/>
                      <a:gd name="T19" fmla="*/ 0 h 126"/>
                      <a:gd name="T20" fmla="*/ 398 w 410"/>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26">
                        <a:moveTo>
                          <a:pt x="398" y="8"/>
                        </a:moveTo>
                        <a:cubicBezTo>
                          <a:pt x="228" y="106"/>
                          <a:pt x="228" y="106"/>
                          <a:pt x="228" y="106"/>
                        </a:cubicBezTo>
                        <a:cubicBezTo>
                          <a:pt x="215" y="113"/>
                          <a:pt x="196" y="114"/>
                          <a:pt x="185" y="107"/>
                        </a:cubicBezTo>
                        <a:cubicBezTo>
                          <a:pt x="9" y="6"/>
                          <a:pt x="9" y="6"/>
                          <a:pt x="9" y="6"/>
                        </a:cubicBezTo>
                        <a:cubicBezTo>
                          <a:pt x="7" y="4"/>
                          <a:pt x="5" y="3"/>
                          <a:pt x="4" y="1"/>
                        </a:cubicBezTo>
                        <a:cubicBezTo>
                          <a:pt x="0" y="7"/>
                          <a:pt x="2" y="13"/>
                          <a:pt x="9" y="18"/>
                        </a:cubicBezTo>
                        <a:cubicBezTo>
                          <a:pt x="185" y="119"/>
                          <a:pt x="185" y="119"/>
                          <a:pt x="185" y="119"/>
                        </a:cubicBezTo>
                        <a:cubicBezTo>
                          <a:pt x="196" y="126"/>
                          <a:pt x="215" y="125"/>
                          <a:pt x="228" y="118"/>
                        </a:cubicBezTo>
                        <a:cubicBezTo>
                          <a:pt x="398" y="19"/>
                          <a:pt x="398" y="19"/>
                          <a:pt x="398" y="19"/>
                        </a:cubicBezTo>
                        <a:cubicBezTo>
                          <a:pt x="407" y="14"/>
                          <a:pt x="410" y="6"/>
                          <a:pt x="406" y="0"/>
                        </a:cubicBezTo>
                        <a:cubicBezTo>
                          <a:pt x="404" y="3"/>
                          <a:pt x="402" y="5"/>
                          <a:pt x="398" y="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7" name="Freeform 35">
                    <a:extLst>
                      <a:ext uri="{FF2B5EF4-FFF2-40B4-BE49-F238E27FC236}">
                        <a16:creationId xmlns:a16="http://schemas.microsoft.com/office/drawing/2014/main" id="{D119219C-54EA-D9F3-A92F-1817F0ECADBA}"/>
                      </a:ext>
                    </a:extLst>
                  </p:cNvPr>
                  <p:cNvSpPr>
                    <a:spLocks/>
                  </p:cNvSpPr>
                  <p:nvPr/>
                </p:nvSpPr>
                <p:spPr bwMode="auto">
                  <a:xfrm>
                    <a:off x="6131021" y="3883634"/>
                    <a:ext cx="107950" cy="160338"/>
                  </a:xfrm>
                  <a:custGeom>
                    <a:avLst/>
                    <a:gdLst>
                      <a:gd name="T0" fmla="*/ 14 w 14"/>
                      <a:gd name="T1" fmla="*/ 6 h 21"/>
                      <a:gd name="T2" fmla="*/ 7 w 14"/>
                      <a:gd name="T3" fmla="*/ 19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9"/>
                        </a:cubicBezTo>
                        <a:cubicBezTo>
                          <a:pt x="3" y="21"/>
                          <a:pt x="0" y="19"/>
                          <a:pt x="0" y="14"/>
                        </a:cubicBezTo>
                        <a:cubicBezTo>
                          <a:pt x="0" y="10"/>
                          <a:pt x="3" y="4"/>
                          <a:pt x="7" y="2"/>
                        </a:cubicBezTo>
                        <a:cubicBezTo>
                          <a:pt x="11" y="0"/>
                          <a:pt x="14" y="2"/>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28" name="Freeform 36">
                    <a:extLst>
                      <a:ext uri="{FF2B5EF4-FFF2-40B4-BE49-F238E27FC236}">
                        <a16:creationId xmlns:a16="http://schemas.microsoft.com/office/drawing/2014/main" id="{4AA58948-778D-117A-0043-33F8CFD2C3C1}"/>
                      </a:ext>
                    </a:extLst>
                  </p:cNvPr>
                  <p:cNvSpPr>
                    <a:spLocks/>
                  </p:cNvSpPr>
                  <p:nvPr/>
                </p:nvSpPr>
                <p:spPr bwMode="auto">
                  <a:xfrm>
                    <a:off x="6308821" y="3783622"/>
                    <a:ext cx="107950" cy="160338"/>
                  </a:xfrm>
                  <a:custGeom>
                    <a:avLst/>
                    <a:gdLst>
                      <a:gd name="T0" fmla="*/ 14 w 14"/>
                      <a:gd name="T1" fmla="*/ 6 h 21"/>
                      <a:gd name="T2" fmla="*/ 7 w 14"/>
                      <a:gd name="T3" fmla="*/ 18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8"/>
                        </a:cubicBezTo>
                        <a:cubicBezTo>
                          <a:pt x="3" y="21"/>
                          <a:pt x="0" y="19"/>
                          <a:pt x="0" y="14"/>
                        </a:cubicBezTo>
                        <a:cubicBezTo>
                          <a:pt x="0" y="10"/>
                          <a:pt x="3" y="4"/>
                          <a:pt x="7" y="2"/>
                        </a:cubicBezTo>
                        <a:cubicBezTo>
                          <a:pt x="11" y="0"/>
                          <a:pt x="14" y="1"/>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29" name="Freeform 37">
                    <a:extLst>
                      <a:ext uri="{FF2B5EF4-FFF2-40B4-BE49-F238E27FC236}">
                        <a16:creationId xmlns:a16="http://schemas.microsoft.com/office/drawing/2014/main" id="{34CCBC04-3D80-9C9D-8C22-870F30ECE506}"/>
                      </a:ext>
                    </a:extLst>
                  </p:cNvPr>
                  <p:cNvSpPr>
                    <a:spLocks/>
                  </p:cNvSpPr>
                  <p:nvPr/>
                </p:nvSpPr>
                <p:spPr bwMode="auto">
                  <a:xfrm>
                    <a:off x="6486621" y="3675672"/>
                    <a:ext cx="107950" cy="160338"/>
                  </a:xfrm>
                  <a:custGeom>
                    <a:avLst/>
                    <a:gdLst>
                      <a:gd name="T0" fmla="*/ 14 w 14"/>
                      <a:gd name="T1" fmla="*/ 7 h 21"/>
                      <a:gd name="T2" fmla="*/ 7 w 14"/>
                      <a:gd name="T3" fmla="*/ 19 h 21"/>
                      <a:gd name="T4" fmla="*/ 0 w 14"/>
                      <a:gd name="T5" fmla="*/ 15 h 21"/>
                      <a:gd name="T6" fmla="*/ 7 w 14"/>
                      <a:gd name="T7" fmla="*/ 3 h 21"/>
                      <a:gd name="T8" fmla="*/ 14 w 14"/>
                      <a:gd name="T9" fmla="*/ 7 h 21"/>
                    </a:gdLst>
                    <a:ahLst/>
                    <a:cxnLst>
                      <a:cxn ang="0">
                        <a:pos x="T0" y="T1"/>
                      </a:cxn>
                      <a:cxn ang="0">
                        <a:pos x="T2" y="T3"/>
                      </a:cxn>
                      <a:cxn ang="0">
                        <a:pos x="T4" y="T5"/>
                      </a:cxn>
                      <a:cxn ang="0">
                        <a:pos x="T6" y="T7"/>
                      </a:cxn>
                      <a:cxn ang="0">
                        <a:pos x="T8" y="T9"/>
                      </a:cxn>
                    </a:cxnLst>
                    <a:rect l="0" t="0" r="r" b="b"/>
                    <a:pathLst>
                      <a:path w="14" h="21">
                        <a:moveTo>
                          <a:pt x="14" y="7"/>
                        </a:moveTo>
                        <a:cubicBezTo>
                          <a:pt x="14" y="11"/>
                          <a:pt x="11" y="17"/>
                          <a:pt x="7" y="19"/>
                        </a:cubicBezTo>
                        <a:cubicBezTo>
                          <a:pt x="3" y="21"/>
                          <a:pt x="0" y="20"/>
                          <a:pt x="0" y="15"/>
                        </a:cubicBezTo>
                        <a:cubicBezTo>
                          <a:pt x="0" y="10"/>
                          <a:pt x="3" y="5"/>
                          <a:pt x="7" y="3"/>
                        </a:cubicBezTo>
                        <a:cubicBezTo>
                          <a:pt x="11" y="0"/>
                          <a:pt x="14" y="2"/>
                          <a:pt x="1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30" name="Freeform 38">
                    <a:extLst>
                      <a:ext uri="{FF2B5EF4-FFF2-40B4-BE49-F238E27FC236}">
                        <a16:creationId xmlns:a16="http://schemas.microsoft.com/office/drawing/2014/main" id="{C64EF2FC-0A5E-D36D-9EB7-C8500BC7490B}"/>
                      </a:ext>
                    </a:extLst>
                  </p:cNvPr>
                  <p:cNvSpPr>
                    <a:spLocks/>
                  </p:cNvSpPr>
                  <p:nvPr/>
                </p:nvSpPr>
                <p:spPr bwMode="auto">
                  <a:xfrm>
                    <a:off x="5105401" y="2582863"/>
                    <a:ext cx="1497013" cy="862013"/>
                  </a:xfrm>
                  <a:custGeom>
                    <a:avLst/>
                    <a:gdLst>
                      <a:gd name="T0" fmla="*/ 88 w 194"/>
                      <a:gd name="T1" fmla="*/ 109 h 112"/>
                      <a:gd name="T2" fmla="*/ 5 w 194"/>
                      <a:gd name="T3" fmla="*/ 61 h 112"/>
                      <a:gd name="T4" fmla="*/ 7 w 194"/>
                      <a:gd name="T5" fmla="*/ 50 h 112"/>
                      <a:gd name="T6" fmla="*/ 86 w 194"/>
                      <a:gd name="T7" fmla="*/ 4 h 112"/>
                      <a:gd name="T8" fmla="*/ 106 w 194"/>
                      <a:gd name="T9" fmla="*/ 3 h 112"/>
                      <a:gd name="T10" fmla="*/ 189 w 194"/>
                      <a:gd name="T11" fmla="*/ 51 h 112"/>
                      <a:gd name="T12" fmla="*/ 187 w 194"/>
                      <a:gd name="T13" fmla="*/ 62 h 112"/>
                      <a:gd name="T14" fmla="*/ 108 w 194"/>
                      <a:gd name="T15" fmla="*/ 108 h 112"/>
                      <a:gd name="T16" fmla="*/ 88 w 194"/>
                      <a:gd name="T17"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12">
                        <a:moveTo>
                          <a:pt x="88" y="109"/>
                        </a:moveTo>
                        <a:cubicBezTo>
                          <a:pt x="5" y="61"/>
                          <a:pt x="5" y="61"/>
                          <a:pt x="5" y="61"/>
                        </a:cubicBezTo>
                        <a:cubicBezTo>
                          <a:pt x="0" y="59"/>
                          <a:pt x="1" y="53"/>
                          <a:pt x="7" y="50"/>
                        </a:cubicBezTo>
                        <a:cubicBezTo>
                          <a:pt x="86" y="4"/>
                          <a:pt x="86" y="4"/>
                          <a:pt x="86" y="4"/>
                        </a:cubicBezTo>
                        <a:cubicBezTo>
                          <a:pt x="92" y="1"/>
                          <a:pt x="101" y="0"/>
                          <a:pt x="106" y="3"/>
                        </a:cubicBezTo>
                        <a:cubicBezTo>
                          <a:pt x="189" y="51"/>
                          <a:pt x="189" y="51"/>
                          <a:pt x="189" y="51"/>
                        </a:cubicBezTo>
                        <a:cubicBezTo>
                          <a:pt x="194" y="54"/>
                          <a:pt x="193" y="59"/>
                          <a:pt x="187" y="62"/>
                        </a:cubicBezTo>
                        <a:cubicBezTo>
                          <a:pt x="108" y="108"/>
                          <a:pt x="108" y="108"/>
                          <a:pt x="108" y="108"/>
                        </a:cubicBezTo>
                        <a:cubicBezTo>
                          <a:pt x="102" y="112"/>
                          <a:pt x="93" y="112"/>
                          <a:pt x="88" y="1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31" name="Freeform 39">
                    <a:extLst>
                      <a:ext uri="{FF2B5EF4-FFF2-40B4-BE49-F238E27FC236}">
                        <a16:creationId xmlns:a16="http://schemas.microsoft.com/office/drawing/2014/main" id="{4B9571EA-F190-2158-6507-F7984CD8930E}"/>
                      </a:ext>
                    </a:extLst>
                  </p:cNvPr>
                  <p:cNvSpPr>
                    <a:spLocks/>
                  </p:cNvSpPr>
                  <p:nvPr/>
                </p:nvSpPr>
                <p:spPr bwMode="auto">
                  <a:xfrm>
                    <a:off x="5753101" y="2998788"/>
                    <a:ext cx="201613" cy="122238"/>
                  </a:xfrm>
                  <a:custGeom>
                    <a:avLst/>
                    <a:gdLst>
                      <a:gd name="T0" fmla="*/ 12 w 26"/>
                      <a:gd name="T1" fmla="*/ 15 h 16"/>
                      <a:gd name="T2" fmla="*/ 0 w 26"/>
                      <a:gd name="T3" fmla="*/ 9 h 16"/>
                      <a:gd name="T4" fmla="*/ 1 w 26"/>
                      <a:gd name="T5" fmla="*/ 7 h 16"/>
                      <a:gd name="T6" fmla="*/ 12 w 26"/>
                      <a:gd name="T7" fmla="*/ 1 h 16"/>
                      <a:gd name="T8" fmla="*/ 14 w 26"/>
                      <a:gd name="T9" fmla="*/ 1 h 16"/>
                      <a:gd name="T10" fmla="*/ 26 w 26"/>
                      <a:gd name="T11" fmla="*/ 7 h 16"/>
                      <a:gd name="T12" fmla="*/ 26 w 26"/>
                      <a:gd name="T13" fmla="*/ 9 h 16"/>
                      <a:gd name="T14" fmla="*/ 14 w 26"/>
                      <a:gd name="T15" fmla="*/ 15 h 16"/>
                      <a:gd name="T16" fmla="*/ 12 w 2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12" y="15"/>
                        </a:moveTo>
                        <a:cubicBezTo>
                          <a:pt x="0" y="9"/>
                          <a:pt x="0" y="9"/>
                          <a:pt x="0" y="9"/>
                        </a:cubicBezTo>
                        <a:cubicBezTo>
                          <a:pt x="0" y="8"/>
                          <a:pt x="0" y="8"/>
                          <a:pt x="1" y="7"/>
                        </a:cubicBezTo>
                        <a:cubicBezTo>
                          <a:pt x="12" y="1"/>
                          <a:pt x="12" y="1"/>
                          <a:pt x="12" y="1"/>
                        </a:cubicBezTo>
                        <a:cubicBezTo>
                          <a:pt x="12" y="0"/>
                          <a:pt x="14" y="0"/>
                          <a:pt x="14" y="1"/>
                        </a:cubicBezTo>
                        <a:cubicBezTo>
                          <a:pt x="26" y="7"/>
                          <a:pt x="26" y="7"/>
                          <a:pt x="26" y="7"/>
                        </a:cubicBezTo>
                        <a:cubicBezTo>
                          <a:pt x="26" y="8"/>
                          <a:pt x="26" y="8"/>
                          <a:pt x="26" y="9"/>
                        </a:cubicBezTo>
                        <a:cubicBezTo>
                          <a:pt x="14" y="15"/>
                          <a:pt x="14" y="15"/>
                          <a:pt x="14" y="15"/>
                        </a:cubicBezTo>
                        <a:cubicBezTo>
                          <a:pt x="14" y="16"/>
                          <a:pt x="12" y="16"/>
                          <a:pt x="12"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32" name="Freeform 40">
                    <a:extLst>
                      <a:ext uri="{FF2B5EF4-FFF2-40B4-BE49-F238E27FC236}">
                        <a16:creationId xmlns:a16="http://schemas.microsoft.com/office/drawing/2014/main" id="{CA72BF74-CA6A-BFFF-09B6-4C5FC6C1A28F}"/>
                      </a:ext>
                    </a:extLst>
                  </p:cNvPr>
                  <p:cNvSpPr>
                    <a:spLocks/>
                  </p:cNvSpPr>
                  <p:nvPr/>
                </p:nvSpPr>
                <p:spPr bwMode="auto">
                  <a:xfrm>
                    <a:off x="5105401" y="2582863"/>
                    <a:ext cx="1489075" cy="476250"/>
                  </a:xfrm>
                  <a:custGeom>
                    <a:avLst/>
                    <a:gdLst>
                      <a:gd name="T0" fmla="*/ 5 w 193"/>
                      <a:gd name="T1" fmla="*/ 61 h 62"/>
                      <a:gd name="T2" fmla="*/ 6 w 193"/>
                      <a:gd name="T3" fmla="*/ 62 h 62"/>
                      <a:gd name="T4" fmla="*/ 7 w 193"/>
                      <a:gd name="T5" fmla="*/ 61 h 62"/>
                      <a:gd name="T6" fmla="*/ 86 w 193"/>
                      <a:gd name="T7" fmla="*/ 15 h 62"/>
                      <a:gd name="T8" fmla="*/ 106 w 193"/>
                      <a:gd name="T9" fmla="*/ 14 h 62"/>
                      <a:gd name="T10" fmla="*/ 188 w 193"/>
                      <a:gd name="T11" fmla="*/ 61 h 62"/>
                      <a:gd name="T12" fmla="*/ 189 w 193"/>
                      <a:gd name="T13" fmla="*/ 51 h 62"/>
                      <a:gd name="T14" fmla="*/ 106 w 193"/>
                      <a:gd name="T15" fmla="*/ 3 h 62"/>
                      <a:gd name="T16" fmla="*/ 86 w 193"/>
                      <a:gd name="T17" fmla="*/ 4 h 62"/>
                      <a:gd name="T18" fmla="*/ 7 w 193"/>
                      <a:gd name="T19" fmla="*/ 50 h 62"/>
                      <a:gd name="T20" fmla="*/ 5 w 193"/>
                      <a:gd name="T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62">
                        <a:moveTo>
                          <a:pt x="5" y="61"/>
                        </a:moveTo>
                        <a:cubicBezTo>
                          <a:pt x="6" y="62"/>
                          <a:pt x="6" y="62"/>
                          <a:pt x="6" y="62"/>
                        </a:cubicBezTo>
                        <a:cubicBezTo>
                          <a:pt x="6" y="61"/>
                          <a:pt x="6" y="61"/>
                          <a:pt x="7" y="61"/>
                        </a:cubicBezTo>
                        <a:cubicBezTo>
                          <a:pt x="86" y="15"/>
                          <a:pt x="86" y="15"/>
                          <a:pt x="86" y="15"/>
                        </a:cubicBezTo>
                        <a:cubicBezTo>
                          <a:pt x="92" y="11"/>
                          <a:pt x="101" y="11"/>
                          <a:pt x="106" y="14"/>
                        </a:cubicBezTo>
                        <a:cubicBezTo>
                          <a:pt x="188" y="61"/>
                          <a:pt x="188" y="61"/>
                          <a:pt x="188" y="61"/>
                        </a:cubicBezTo>
                        <a:cubicBezTo>
                          <a:pt x="193" y="58"/>
                          <a:pt x="193" y="54"/>
                          <a:pt x="189" y="51"/>
                        </a:cubicBezTo>
                        <a:cubicBezTo>
                          <a:pt x="106" y="3"/>
                          <a:pt x="106" y="3"/>
                          <a:pt x="106" y="3"/>
                        </a:cubicBezTo>
                        <a:cubicBezTo>
                          <a:pt x="101" y="0"/>
                          <a:pt x="92" y="1"/>
                          <a:pt x="86" y="4"/>
                        </a:cubicBezTo>
                        <a:cubicBezTo>
                          <a:pt x="7" y="50"/>
                          <a:pt x="7" y="50"/>
                          <a:pt x="7" y="50"/>
                        </a:cubicBezTo>
                        <a:cubicBezTo>
                          <a:pt x="1" y="53"/>
                          <a:pt x="0" y="59"/>
                          <a:pt x="5" y="6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20" name="Freeform 25">
                  <a:extLst>
                    <a:ext uri="{FF2B5EF4-FFF2-40B4-BE49-F238E27FC236}">
                      <a16:creationId xmlns:a16="http://schemas.microsoft.com/office/drawing/2014/main" id="{C1BFA201-239A-8959-4D34-49D0175DF9CD}"/>
                    </a:ext>
                  </a:extLst>
                </p:cNvPr>
                <p:cNvSpPr>
                  <a:spLocks/>
                </p:cNvSpPr>
                <p:nvPr/>
              </p:nvSpPr>
              <p:spPr bwMode="auto">
                <a:xfrm>
                  <a:off x="4519613" y="3005138"/>
                  <a:ext cx="2668588" cy="1539875"/>
                </a:xfrm>
                <a:custGeom>
                  <a:avLst/>
                  <a:gdLst>
                    <a:gd name="T0" fmla="*/ 157 w 346"/>
                    <a:gd name="T1" fmla="*/ 195 h 200"/>
                    <a:gd name="T2" fmla="*/ 9 w 346"/>
                    <a:gd name="T3" fmla="*/ 109 h 200"/>
                    <a:gd name="T4" fmla="*/ 12 w 346"/>
                    <a:gd name="T5" fmla="*/ 89 h 200"/>
                    <a:gd name="T6" fmla="*/ 154 w 346"/>
                    <a:gd name="T7" fmla="*/ 7 h 200"/>
                    <a:gd name="T8" fmla="*/ 189 w 346"/>
                    <a:gd name="T9" fmla="*/ 5 h 200"/>
                    <a:gd name="T10" fmla="*/ 337 w 346"/>
                    <a:gd name="T11" fmla="*/ 91 h 200"/>
                    <a:gd name="T12" fmla="*/ 335 w 346"/>
                    <a:gd name="T13" fmla="*/ 111 h 200"/>
                    <a:gd name="T14" fmla="*/ 192 w 346"/>
                    <a:gd name="T15" fmla="*/ 193 h 200"/>
                    <a:gd name="T16" fmla="*/ 157 w 346"/>
                    <a:gd name="T1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200">
                      <a:moveTo>
                        <a:pt x="157" y="195"/>
                      </a:moveTo>
                      <a:cubicBezTo>
                        <a:pt x="9" y="109"/>
                        <a:pt x="9" y="109"/>
                        <a:pt x="9" y="109"/>
                      </a:cubicBezTo>
                      <a:cubicBezTo>
                        <a:pt x="0" y="104"/>
                        <a:pt x="1" y="95"/>
                        <a:pt x="12" y="89"/>
                      </a:cubicBezTo>
                      <a:cubicBezTo>
                        <a:pt x="154" y="7"/>
                        <a:pt x="154" y="7"/>
                        <a:pt x="154" y="7"/>
                      </a:cubicBezTo>
                      <a:cubicBezTo>
                        <a:pt x="165" y="1"/>
                        <a:pt x="180" y="0"/>
                        <a:pt x="189" y="5"/>
                      </a:cubicBezTo>
                      <a:cubicBezTo>
                        <a:pt x="337" y="91"/>
                        <a:pt x="337" y="91"/>
                        <a:pt x="337" y="91"/>
                      </a:cubicBezTo>
                      <a:cubicBezTo>
                        <a:pt x="346" y="96"/>
                        <a:pt x="345" y="105"/>
                        <a:pt x="335" y="111"/>
                      </a:cubicBezTo>
                      <a:cubicBezTo>
                        <a:pt x="192" y="193"/>
                        <a:pt x="192" y="193"/>
                        <a:pt x="192" y="193"/>
                      </a:cubicBezTo>
                      <a:cubicBezTo>
                        <a:pt x="182" y="199"/>
                        <a:pt x="166" y="200"/>
                        <a:pt x="157" y="19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 name="Group 5">
                <a:extLst>
                  <a:ext uri="{FF2B5EF4-FFF2-40B4-BE49-F238E27FC236}">
                    <a16:creationId xmlns:a16="http://schemas.microsoft.com/office/drawing/2014/main" id="{D370D4F5-2C32-F5D7-F960-38D89AD521C6}"/>
                  </a:ext>
                </a:extLst>
              </p:cNvPr>
              <p:cNvGrpSpPr/>
              <p:nvPr/>
            </p:nvGrpSpPr>
            <p:grpSpPr>
              <a:xfrm>
                <a:off x="4256088" y="2097088"/>
                <a:ext cx="3195638" cy="2317751"/>
                <a:chOff x="4256088" y="2097088"/>
                <a:chExt cx="3195638" cy="2317751"/>
              </a:xfrm>
            </p:grpSpPr>
            <p:sp>
              <p:nvSpPr>
                <p:cNvPr id="7" name="Freeform 29">
                  <a:extLst>
                    <a:ext uri="{FF2B5EF4-FFF2-40B4-BE49-F238E27FC236}">
                      <a16:creationId xmlns:a16="http://schemas.microsoft.com/office/drawing/2014/main" id="{C053AE86-381F-EF36-973F-985DBC8B8708}"/>
                    </a:ext>
                  </a:extLst>
                </p:cNvPr>
                <p:cNvSpPr>
                  <a:spLocks/>
                </p:cNvSpPr>
                <p:nvPr/>
              </p:nvSpPr>
              <p:spPr bwMode="auto">
                <a:xfrm>
                  <a:off x="4287838" y="2759076"/>
                  <a:ext cx="3132138" cy="1655763"/>
                </a:xfrm>
                <a:custGeom>
                  <a:avLst/>
                  <a:gdLst>
                    <a:gd name="T0" fmla="*/ 406 w 406"/>
                    <a:gd name="T1" fmla="*/ 94 h 215"/>
                    <a:gd name="T2" fmla="*/ 406 w 406"/>
                    <a:gd name="T3" fmla="*/ 94 h 215"/>
                    <a:gd name="T4" fmla="*/ 406 w 406"/>
                    <a:gd name="T5" fmla="*/ 33 h 215"/>
                    <a:gd name="T6" fmla="*/ 270 w 406"/>
                    <a:gd name="T7" fmla="*/ 33 h 215"/>
                    <a:gd name="T8" fmla="*/ 223 w 406"/>
                    <a:gd name="T9" fmla="*/ 6 h 215"/>
                    <a:gd name="T10" fmla="*/ 180 w 406"/>
                    <a:gd name="T11" fmla="*/ 8 h 215"/>
                    <a:gd name="T12" fmla="*/ 136 w 406"/>
                    <a:gd name="T13" fmla="*/ 33 h 215"/>
                    <a:gd name="T14" fmla="*/ 0 w 406"/>
                    <a:gd name="T15" fmla="*/ 33 h 215"/>
                    <a:gd name="T16" fmla="*/ 0 w 406"/>
                    <a:gd name="T17" fmla="*/ 96 h 215"/>
                    <a:gd name="T18" fmla="*/ 7 w 406"/>
                    <a:gd name="T19" fmla="*/ 107 h 215"/>
                    <a:gd name="T20" fmla="*/ 183 w 406"/>
                    <a:gd name="T21" fmla="*/ 209 h 215"/>
                    <a:gd name="T22" fmla="*/ 226 w 406"/>
                    <a:gd name="T23" fmla="*/ 207 h 215"/>
                    <a:gd name="T24" fmla="*/ 396 w 406"/>
                    <a:gd name="T25" fmla="*/ 109 h 215"/>
                    <a:gd name="T26" fmla="*/ 406 w 406"/>
                    <a:gd name="T27"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215">
                      <a:moveTo>
                        <a:pt x="406" y="94"/>
                      </a:moveTo>
                      <a:cubicBezTo>
                        <a:pt x="406" y="94"/>
                        <a:pt x="406" y="94"/>
                        <a:pt x="406" y="94"/>
                      </a:cubicBezTo>
                      <a:cubicBezTo>
                        <a:pt x="406" y="33"/>
                        <a:pt x="406" y="33"/>
                        <a:pt x="406" y="33"/>
                      </a:cubicBezTo>
                      <a:cubicBezTo>
                        <a:pt x="270" y="33"/>
                        <a:pt x="270" y="33"/>
                        <a:pt x="270" y="33"/>
                      </a:cubicBezTo>
                      <a:cubicBezTo>
                        <a:pt x="223" y="6"/>
                        <a:pt x="223" y="6"/>
                        <a:pt x="223" y="6"/>
                      </a:cubicBezTo>
                      <a:cubicBezTo>
                        <a:pt x="212" y="0"/>
                        <a:pt x="193" y="1"/>
                        <a:pt x="180" y="8"/>
                      </a:cubicBezTo>
                      <a:cubicBezTo>
                        <a:pt x="136" y="33"/>
                        <a:pt x="136" y="33"/>
                        <a:pt x="136" y="33"/>
                      </a:cubicBezTo>
                      <a:cubicBezTo>
                        <a:pt x="0" y="33"/>
                        <a:pt x="0" y="33"/>
                        <a:pt x="0" y="33"/>
                      </a:cubicBezTo>
                      <a:cubicBezTo>
                        <a:pt x="0" y="96"/>
                        <a:pt x="0" y="96"/>
                        <a:pt x="0" y="96"/>
                      </a:cubicBezTo>
                      <a:cubicBezTo>
                        <a:pt x="0" y="100"/>
                        <a:pt x="2" y="104"/>
                        <a:pt x="7" y="107"/>
                      </a:cubicBezTo>
                      <a:cubicBezTo>
                        <a:pt x="183" y="209"/>
                        <a:pt x="183" y="209"/>
                        <a:pt x="183" y="209"/>
                      </a:cubicBezTo>
                      <a:cubicBezTo>
                        <a:pt x="194" y="215"/>
                        <a:pt x="213" y="214"/>
                        <a:pt x="226" y="207"/>
                      </a:cubicBezTo>
                      <a:cubicBezTo>
                        <a:pt x="396" y="109"/>
                        <a:pt x="396" y="109"/>
                        <a:pt x="396" y="109"/>
                      </a:cubicBezTo>
                      <a:cubicBezTo>
                        <a:pt x="403" y="105"/>
                        <a:pt x="406" y="99"/>
                        <a:pt x="406" y="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8" name="Freeform 30">
                  <a:extLst>
                    <a:ext uri="{FF2B5EF4-FFF2-40B4-BE49-F238E27FC236}">
                      <a16:creationId xmlns:a16="http://schemas.microsoft.com/office/drawing/2014/main" id="{38BE26B6-3B8E-F057-21D0-44DADB209A46}"/>
                    </a:ext>
                  </a:extLst>
                </p:cNvPr>
                <p:cNvSpPr>
                  <a:spLocks/>
                </p:cNvSpPr>
                <p:nvPr/>
              </p:nvSpPr>
              <p:spPr bwMode="auto">
                <a:xfrm>
                  <a:off x="4287838" y="2774951"/>
                  <a:ext cx="1566863" cy="1624013"/>
                </a:xfrm>
                <a:custGeom>
                  <a:avLst/>
                  <a:gdLst>
                    <a:gd name="T0" fmla="*/ 203 w 203"/>
                    <a:gd name="T1" fmla="*/ 0 h 211"/>
                    <a:gd name="T2" fmla="*/ 180 w 203"/>
                    <a:gd name="T3" fmla="*/ 6 h 211"/>
                    <a:gd name="T4" fmla="*/ 136 w 203"/>
                    <a:gd name="T5" fmla="*/ 31 h 211"/>
                    <a:gd name="T6" fmla="*/ 0 w 203"/>
                    <a:gd name="T7" fmla="*/ 31 h 211"/>
                    <a:gd name="T8" fmla="*/ 0 w 203"/>
                    <a:gd name="T9" fmla="*/ 94 h 211"/>
                    <a:gd name="T10" fmla="*/ 7 w 203"/>
                    <a:gd name="T11" fmla="*/ 105 h 211"/>
                    <a:gd name="T12" fmla="*/ 183 w 203"/>
                    <a:gd name="T13" fmla="*/ 207 h 211"/>
                    <a:gd name="T14" fmla="*/ 203 w 203"/>
                    <a:gd name="T15" fmla="*/ 211 h 211"/>
                    <a:gd name="T16" fmla="*/ 203 w 203"/>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11">
                      <a:moveTo>
                        <a:pt x="203" y="0"/>
                      </a:moveTo>
                      <a:cubicBezTo>
                        <a:pt x="195" y="0"/>
                        <a:pt x="187" y="2"/>
                        <a:pt x="180" y="6"/>
                      </a:cubicBezTo>
                      <a:cubicBezTo>
                        <a:pt x="136" y="31"/>
                        <a:pt x="136" y="31"/>
                        <a:pt x="136" y="31"/>
                      </a:cubicBezTo>
                      <a:cubicBezTo>
                        <a:pt x="0" y="31"/>
                        <a:pt x="0" y="31"/>
                        <a:pt x="0" y="31"/>
                      </a:cubicBezTo>
                      <a:cubicBezTo>
                        <a:pt x="0" y="94"/>
                        <a:pt x="0" y="94"/>
                        <a:pt x="0" y="94"/>
                      </a:cubicBezTo>
                      <a:cubicBezTo>
                        <a:pt x="0" y="98"/>
                        <a:pt x="2" y="102"/>
                        <a:pt x="7" y="105"/>
                      </a:cubicBezTo>
                      <a:cubicBezTo>
                        <a:pt x="183" y="207"/>
                        <a:pt x="183" y="207"/>
                        <a:pt x="183" y="207"/>
                      </a:cubicBezTo>
                      <a:cubicBezTo>
                        <a:pt x="189" y="210"/>
                        <a:pt x="196" y="211"/>
                        <a:pt x="203" y="211"/>
                      </a:cubicBezTo>
                      <a:lnTo>
                        <a:pt x="203" y="0"/>
                      </a:lnTo>
                      <a:close/>
                    </a:path>
                  </a:pathLst>
                </a:custGeom>
                <a:solidFill>
                  <a:schemeClr val="accent1">
                    <a:lumMod val="60000"/>
                    <a:lumOff val="40000"/>
                    <a:alpha val="72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9" name="Freeform 31">
                  <a:extLst>
                    <a:ext uri="{FF2B5EF4-FFF2-40B4-BE49-F238E27FC236}">
                      <a16:creationId xmlns:a16="http://schemas.microsoft.com/office/drawing/2014/main" id="{F495F1C1-BC4A-14CC-9B91-1E5A6A90E2D5}"/>
                    </a:ext>
                  </a:extLst>
                </p:cNvPr>
                <p:cNvSpPr>
                  <a:spLocks/>
                </p:cNvSpPr>
                <p:nvPr/>
              </p:nvSpPr>
              <p:spPr bwMode="auto">
                <a:xfrm>
                  <a:off x="4287838" y="3013076"/>
                  <a:ext cx="115888" cy="608013"/>
                </a:xfrm>
                <a:custGeom>
                  <a:avLst/>
                  <a:gdLst>
                    <a:gd name="T0" fmla="*/ 15 w 15"/>
                    <a:gd name="T1" fmla="*/ 0 h 79"/>
                    <a:gd name="T2" fmla="*/ 0 w 15"/>
                    <a:gd name="T3" fmla="*/ 0 h 79"/>
                    <a:gd name="T4" fmla="*/ 0 w 15"/>
                    <a:gd name="T5" fmla="*/ 63 h 79"/>
                    <a:gd name="T6" fmla="*/ 7 w 15"/>
                    <a:gd name="T7" fmla="*/ 74 h 79"/>
                    <a:gd name="T8" fmla="*/ 15 w 15"/>
                    <a:gd name="T9" fmla="*/ 79 h 79"/>
                    <a:gd name="T10" fmla="*/ 15 w 15"/>
                    <a:gd name="T11" fmla="*/ 0 h 79"/>
                  </a:gdLst>
                  <a:ahLst/>
                  <a:cxnLst>
                    <a:cxn ang="0">
                      <a:pos x="T0" y="T1"/>
                    </a:cxn>
                    <a:cxn ang="0">
                      <a:pos x="T2" y="T3"/>
                    </a:cxn>
                    <a:cxn ang="0">
                      <a:pos x="T4" y="T5"/>
                    </a:cxn>
                    <a:cxn ang="0">
                      <a:pos x="T6" y="T7"/>
                    </a:cxn>
                    <a:cxn ang="0">
                      <a:pos x="T8" y="T9"/>
                    </a:cxn>
                    <a:cxn ang="0">
                      <a:pos x="T10" y="T11"/>
                    </a:cxn>
                  </a:cxnLst>
                  <a:rect l="0" t="0" r="r" b="b"/>
                  <a:pathLst>
                    <a:path w="15" h="79">
                      <a:moveTo>
                        <a:pt x="15" y="0"/>
                      </a:moveTo>
                      <a:cubicBezTo>
                        <a:pt x="0" y="0"/>
                        <a:pt x="0" y="0"/>
                        <a:pt x="0" y="0"/>
                      </a:cubicBezTo>
                      <a:cubicBezTo>
                        <a:pt x="0" y="63"/>
                        <a:pt x="0" y="63"/>
                        <a:pt x="0" y="63"/>
                      </a:cubicBezTo>
                      <a:cubicBezTo>
                        <a:pt x="0" y="67"/>
                        <a:pt x="2" y="71"/>
                        <a:pt x="7" y="74"/>
                      </a:cubicBezTo>
                      <a:cubicBezTo>
                        <a:pt x="15" y="79"/>
                        <a:pt x="15" y="79"/>
                        <a:pt x="15" y="79"/>
                      </a:cubicBezTo>
                      <a:lnTo>
                        <a:pt x="15" y="0"/>
                      </a:lnTo>
                      <a:close/>
                    </a:path>
                  </a:pathLst>
                </a:custGeom>
                <a:solidFill>
                  <a:schemeClr val="accent1">
                    <a:lumMod val="75000"/>
                    <a:alpha val="19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0" name="Freeform 32">
                  <a:extLst>
                    <a:ext uri="{FF2B5EF4-FFF2-40B4-BE49-F238E27FC236}">
                      <a16:creationId xmlns:a16="http://schemas.microsoft.com/office/drawing/2014/main" id="{1E6A5880-2F20-A3CC-6534-9FCAC7AD8244}"/>
                    </a:ext>
                  </a:extLst>
                </p:cNvPr>
                <p:cNvSpPr>
                  <a:spLocks/>
                </p:cNvSpPr>
                <p:nvPr/>
              </p:nvSpPr>
              <p:spPr bwMode="auto">
                <a:xfrm>
                  <a:off x="5722938" y="3829051"/>
                  <a:ext cx="261938" cy="577850"/>
                </a:xfrm>
                <a:custGeom>
                  <a:avLst/>
                  <a:gdLst>
                    <a:gd name="T0" fmla="*/ 0 w 34"/>
                    <a:gd name="T1" fmla="*/ 71 h 75"/>
                    <a:gd name="T2" fmla="*/ 34 w 34"/>
                    <a:gd name="T3" fmla="*/ 71 h 75"/>
                    <a:gd name="T4" fmla="*/ 34 w 34"/>
                    <a:gd name="T5" fmla="*/ 0 h 75"/>
                    <a:gd name="T6" fmla="*/ 0 w 34"/>
                    <a:gd name="T7" fmla="*/ 0 h 75"/>
                    <a:gd name="T8" fmla="*/ 0 w 34"/>
                    <a:gd name="T9" fmla="*/ 71 h 75"/>
                  </a:gdLst>
                  <a:ahLst/>
                  <a:cxnLst>
                    <a:cxn ang="0">
                      <a:pos x="T0" y="T1"/>
                    </a:cxn>
                    <a:cxn ang="0">
                      <a:pos x="T2" y="T3"/>
                    </a:cxn>
                    <a:cxn ang="0">
                      <a:pos x="T4" y="T5"/>
                    </a:cxn>
                    <a:cxn ang="0">
                      <a:pos x="T6" y="T7"/>
                    </a:cxn>
                    <a:cxn ang="0">
                      <a:pos x="T8" y="T9"/>
                    </a:cxn>
                  </a:cxnLst>
                  <a:rect l="0" t="0" r="r" b="b"/>
                  <a:pathLst>
                    <a:path w="34" h="75">
                      <a:moveTo>
                        <a:pt x="0" y="71"/>
                      </a:moveTo>
                      <a:cubicBezTo>
                        <a:pt x="9" y="75"/>
                        <a:pt x="23" y="75"/>
                        <a:pt x="34" y="71"/>
                      </a:cubicBezTo>
                      <a:cubicBezTo>
                        <a:pt x="34" y="0"/>
                        <a:pt x="34" y="0"/>
                        <a:pt x="34" y="0"/>
                      </a:cubicBezTo>
                      <a:cubicBezTo>
                        <a:pt x="0" y="0"/>
                        <a:pt x="0" y="0"/>
                        <a:pt x="0" y="0"/>
                      </a:cubicBezTo>
                      <a:lnTo>
                        <a:pt x="0" y="71"/>
                      </a:lnTo>
                      <a:close/>
                    </a:path>
                  </a:pathLst>
                </a:custGeom>
                <a:solidFill>
                  <a:schemeClr val="accent1">
                    <a:lumMod val="60000"/>
                    <a:lumOff val="40000"/>
                    <a:alpha val="53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 name="Freeform 33">
                  <a:extLst>
                    <a:ext uri="{FF2B5EF4-FFF2-40B4-BE49-F238E27FC236}">
                      <a16:creationId xmlns:a16="http://schemas.microsoft.com/office/drawing/2014/main" id="{939710E7-7087-6AE9-910E-147C688490ED}"/>
                    </a:ext>
                  </a:extLst>
                </p:cNvPr>
                <p:cNvSpPr>
                  <a:spLocks/>
                </p:cNvSpPr>
                <p:nvPr/>
              </p:nvSpPr>
              <p:spPr bwMode="auto">
                <a:xfrm>
                  <a:off x="4256088" y="2097088"/>
                  <a:ext cx="3195638" cy="1839913"/>
                </a:xfrm>
                <a:custGeom>
                  <a:avLst/>
                  <a:gdLst>
                    <a:gd name="T0" fmla="*/ 187 w 414"/>
                    <a:gd name="T1" fmla="*/ 232 h 239"/>
                    <a:gd name="T2" fmla="*/ 11 w 414"/>
                    <a:gd name="T3" fmla="*/ 131 h 239"/>
                    <a:gd name="T4" fmla="*/ 14 w 414"/>
                    <a:gd name="T5" fmla="*/ 106 h 239"/>
                    <a:gd name="T6" fmla="*/ 184 w 414"/>
                    <a:gd name="T7" fmla="*/ 8 h 239"/>
                    <a:gd name="T8" fmla="*/ 227 w 414"/>
                    <a:gd name="T9" fmla="*/ 6 h 239"/>
                    <a:gd name="T10" fmla="*/ 403 w 414"/>
                    <a:gd name="T11" fmla="*/ 108 h 239"/>
                    <a:gd name="T12" fmla="*/ 400 w 414"/>
                    <a:gd name="T13" fmla="*/ 132 h 239"/>
                    <a:gd name="T14" fmla="*/ 230 w 414"/>
                    <a:gd name="T15" fmla="*/ 231 h 239"/>
                    <a:gd name="T16" fmla="*/ 187 w 414"/>
                    <a:gd name="T1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239">
                      <a:moveTo>
                        <a:pt x="187" y="232"/>
                      </a:moveTo>
                      <a:cubicBezTo>
                        <a:pt x="11" y="131"/>
                        <a:pt x="11" y="131"/>
                        <a:pt x="11" y="131"/>
                      </a:cubicBezTo>
                      <a:cubicBezTo>
                        <a:pt x="0" y="124"/>
                        <a:pt x="2" y="114"/>
                        <a:pt x="14" y="106"/>
                      </a:cubicBezTo>
                      <a:cubicBezTo>
                        <a:pt x="184" y="8"/>
                        <a:pt x="184" y="8"/>
                        <a:pt x="184" y="8"/>
                      </a:cubicBezTo>
                      <a:cubicBezTo>
                        <a:pt x="197" y="1"/>
                        <a:pt x="216" y="0"/>
                        <a:pt x="227" y="6"/>
                      </a:cubicBezTo>
                      <a:cubicBezTo>
                        <a:pt x="403" y="108"/>
                        <a:pt x="403" y="108"/>
                        <a:pt x="403" y="108"/>
                      </a:cubicBezTo>
                      <a:cubicBezTo>
                        <a:pt x="414" y="114"/>
                        <a:pt x="412" y="125"/>
                        <a:pt x="400" y="132"/>
                      </a:cubicBezTo>
                      <a:cubicBezTo>
                        <a:pt x="230" y="231"/>
                        <a:pt x="230" y="231"/>
                        <a:pt x="230" y="231"/>
                      </a:cubicBezTo>
                      <a:cubicBezTo>
                        <a:pt x="217" y="238"/>
                        <a:pt x="198" y="239"/>
                        <a:pt x="187" y="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12" name="Freeform 34">
                  <a:extLst>
                    <a:ext uri="{FF2B5EF4-FFF2-40B4-BE49-F238E27FC236}">
                      <a16:creationId xmlns:a16="http://schemas.microsoft.com/office/drawing/2014/main" id="{0DDE45E3-24C8-AD90-82CB-3645026D93AA}"/>
                    </a:ext>
                  </a:extLst>
                </p:cNvPr>
                <p:cNvSpPr>
                  <a:spLocks/>
                </p:cNvSpPr>
                <p:nvPr/>
              </p:nvSpPr>
              <p:spPr bwMode="auto">
                <a:xfrm>
                  <a:off x="4271963" y="2967038"/>
                  <a:ext cx="3163888" cy="969963"/>
                </a:xfrm>
                <a:custGeom>
                  <a:avLst/>
                  <a:gdLst>
                    <a:gd name="T0" fmla="*/ 398 w 410"/>
                    <a:gd name="T1" fmla="*/ 8 h 126"/>
                    <a:gd name="T2" fmla="*/ 228 w 410"/>
                    <a:gd name="T3" fmla="*/ 106 h 126"/>
                    <a:gd name="T4" fmla="*/ 185 w 410"/>
                    <a:gd name="T5" fmla="*/ 107 h 126"/>
                    <a:gd name="T6" fmla="*/ 9 w 410"/>
                    <a:gd name="T7" fmla="*/ 6 h 126"/>
                    <a:gd name="T8" fmla="*/ 4 w 410"/>
                    <a:gd name="T9" fmla="*/ 1 h 126"/>
                    <a:gd name="T10" fmla="*/ 9 w 410"/>
                    <a:gd name="T11" fmla="*/ 18 h 126"/>
                    <a:gd name="T12" fmla="*/ 185 w 410"/>
                    <a:gd name="T13" fmla="*/ 119 h 126"/>
                    <a:gd name="T14" fmla="*/ 228 w 410"/>
                    <a:gd name="T15" fmla="*/ 118 h 126"/>
                    <a:gd name="T16" fmla="*/ 398 w 410"/>
                    <a:gd name="T17" fmla="*/ 19 h 126"/>
                    <a:gd name="T18" fmla="*/ 406 w 410"/>
                    <a:gd name="T19" fmla="*/ 0 h 126"/>
                    <a:gd name="T20" fmla="*/ 398 w 410"/>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26">
                      <a:moveTo>
                        <a:pt x="398" y="8"/>
                      </a:moveTo>
                      <a:cubicBezTo>
                        <a:pt x="228" y="106"/>
                        <a:pt x="228" y="106"/>
                        <a:pt x="228" y="106"/>
                      </a:cubicBezTo>
                      <a:cubicBezTo>
                        <a:pt x="215" y="113"/>
                        <a:pt x="196" y="114"/>
                        <a:pt x="185" y="107"/>
                      </a:cubicBezTo>
                      <a:cubicBezTo>
                        <a:pt x="9" y="6"/>
                        <a:pt x="9" y="6"/>
                        <a:pt x="9" y="6"/>
                      </a:cubicBezTo>
                      <a:cubicBezTo>
                        <a:pt x="7" y="4"/>
                        <a:pt x="5" y="3"/>
                        <a:pt x="4" y="1"/>
                      </a:cubicBezTo>
                      <a:cubicBezTo>
                        <a:pt x="0" y="7"/>
                        <a:pt x="2" y="13"/>
                        <a:pt x="9" y="18"/>
                      </a:cubicBezTo>
                      <a:cubicBezTo>
                        <a:pt x="185" y="119"/>
                        <a:pt x="185" y="119"/>
                        <a:pt x="185" y="119"/>
                      </a:cubicBezTo>
                      <a:cubicBezTo>
                        <a:pt x="196" y="126"/>
                        <a:pt x="215" y="125"/>
                        <a:pt x="228" y="118"/>
                      </a:cubicBezTo>
                      <a:cubicBezTo>
                        <a:pt x="398" y="19"/>
                        <a:pt x="398" y="19"/>
                        <a:pt x="398" y="19"/>
                      </a:cubicBezTo>
                      <a:cubicBezTo>
                        <a:pt x="407" y="14"/>
                        <a:pt x="410" y="6"/>
                        <a:pt x="406" y="0"/>
                      </a:cubicBezTo>
                      <a:cubicBezTo>
                        <a:pt x="404" y="3"/>
                        <a:pt x="402" y="5"/>
                        <a:pt x="398" y="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3" name="Freeform 35">
                  <a:extLst>
                    <a:ext uri="{FF2B5EF4-FFF2-40B4-BE49-F238E27FC236}">
                      <a16:creationId xmlns:a16="http://schemas.microsoft.com/office/drawing/2014/main" id="{65FAB71B-EFE6-E95F-7AD4-C96C8AA2FFA2}"/>
                    </a:ext>
                  </a:extLst>
                </p:cNvPr>
                <p:cNvSpPr>
                  <a:spLocks/>
                </p:cNvSpPr>
                <p:nvPr/>
              </p:nvSpPr>
              <p:spPr bwMode="auto">
                <a:xfrm>
                  <a:off x="6116638" y="3903819"/>
                  <a:ext cx="107950" cy="160338"/>
                </a:xfrm>
                <a:custGeom>
                  <a:avLst/>
                  <a:gdLst>
                    <a:gd name="T0" fmla="*/ 14 w 14"/>
                    <a:gd name="T1" fmla="*/ 6 h 21"/>
                    <a:gd name="T2" fmla="*/ 7 w 14"/>
                    <a:gd name="T3" fmla="*/ 19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9"/>
                      </a:cubicBezTo>
                      <a:cubicBezTo>
                        <a:pt x="3" y="21"/>
                        <a:pt x="0" y="19"/>
                        <a:pt x="0" y="14"/>
                      </a:cubicBezTo>
                      <a:cubicBezTo>
                        <a:pt x="0" y="10"/>
                        <a:pt x="3" y="4"/>
                        <a:pt x="7" y="2"/>
                      </a:cubicBezTo>
                      <a:cubicBezTo>
                        <a:pt x="11" y="0"/>
                        <a:pt x="14" y="2"/>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14" name="Freeform 36">
                  <a:extLst>
                    <a:ext uri="{FF2B5EF4-FFF2-40B4-BE49-F238E27FC236}">
                      <a16:creationId xmlns:a16="http://schemas.microsoft.com/office/drawing/2014/main" id="{1A0EAC24-420D-A827-0887-1FF3EE9EF4E8}"/>
                    </a:ext>
                  </a:extLst>
                </p:cNvPr>
                <p:cNvSpPr>
                  <a:spLocks/>
                </p:cNvSpPr>
                <p:nvPr/>
              </p:nvSpPr>
              <p:spPr bwMode="auto">
                <a:xfrm>
                  <a:off x="6294438" y="3803807"/>
                  <a:ext cx="107950" cy="160338"/>
                </a:xfrm>
                <a:custGeom>
                  <a:avLst/>
                  <a:gdLst>
                    <a:gd name="T0" fmla="*/ 14 w 14"/>
                    <a:gd name="T1" fmla="*/ 6 h 21"/>
                    <a:gd name="T2" fmla="*/ 7 w 14"/>
                    <a:gd name="T3" fmla="*/ 18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8"/>
                      </a:cubicBezTo>
                      <a:cubicBezTo>
                        <a:pt x="3" y="21"/>
                        <a:pt x="0" y="19"/>
                        <a:pt x="0" y="14"/>
                      </a:cubicBezTo>
                      <a:cubicBezTo>
                        <a:pt x="0" y="10"/>
                        <a:pt x="3" y="4"/>
                        <a:pt x="7" y="2"/>
                      </a:cubicBezTo>
                      <a:cubicBezTo>
                        <a:pt x="11" y="0"/>
                        <a:pt x="14" y="1"/>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15" name="Freeform 37">
                  <a:extLst>
                    <a:ext uri="{FF2B5EF4-FFF2-40B4-BE49-F238E27FC236}">
                      <a16:creationId xmlns:a16="http://schemas.microsoft.com/office/drawing/2014/main" id="{A64BD3E5-684D-BFE2-F202-CA4553B0F57A}"/>
                    </a:ext>
                  </a:extLst>
                </p:cNvPr>
                <p:cNvSpPr>
                  <a:spLocks/>
                </p:cNvSpPr>
                <p:nvPr/>
              </p:nvSpPr>
              <p:spPr bwMode="auto">
                <a:xfrm>
                  <a:off x="6472238" y="3695857"/>
                  <a:ext cx="107950" cy="160338"/>
                </a:xfrm>
                <a:custGeom>
                  <a:avLst/>
                  <a:gdLst>
                    <a:gd name="T0" fmla="*/ 14 w 14"/>
                    <a:gd name="T1" fmla="*/ 7 h 21"/>
                    <a:gd name="T2" fmla="*/ 7 w 14"/>
                    <a:gd name="T3" fmla="*/ 19 h 21"/>
                    <a:gd name="T4" fmla="*/ 0 w 14"/>
                    <a:gd name="T5" fmla="*/ 15 h 21"/>
                    <a:gd name="T6" fmla="*/ 7 w 14"/>
                    <a:gd name="T7" fmla="*/ 3 h 21"/>
                    <a:gd name="T8" fmla="*/ 14 w 14"/>
                    <a:gd name="T9" fmla="*/ 7 h 21"/>
                  </a:gdLst>
                  <a:ahLst/>
                  <a:cxnLst>
                    <a:cxn ang="0">
                      <a:pos x="T0" y="T1"/>
                    </a:cxn>
                    <a:cxn ang="0">
                      <a:pos x="T2" y="T3"/>
                    </a:cxn>
                    <a:cxn ang="0">
                      <a:pos x="T4" y="T5"/>
                    </a:cxn>
                    <a:cxn ang="0">
                      <a:pos x="T6" y="T7"/>
                    </a:cxn>
                    <a:cxn ang="0">
                      <a:pos x="T8" y="T9"/>
                    </a:cxn>
                  </a:cxnLst>
                  <a:rect l="0" t="0" r="r" b="b"/>
                  <a:pathLst>
                    <a:path w="14" h="21">
                      <a:moveTo>
                        <a:pt x="14" y="7"/>
                      </a:moveTo>
                      <a:cubicBezTo>
                        <a:pt x="14" y="11"/>
                        <a:pt x="11" y="17"/>
                        <a:pt x="7" y="19"/>
                      </a:cubicBezTo>
                      <a:cubicBezTo>
                        <a:pt x="3" y="21"/>
                        <a:pt x="0" y="20"/>
                        <a:pt x="0" y="15"/>
                      </a:cubicBezTo>
                      <a:cubicBezTo>
                        <a:pt x="0" y="10"/>
                        <a:pt x="3" y="5"/>
                        <a:pt x="7" y="3"/>
                      </a:cubicBezTo>
                      <a:cubicBezTo>
                        <a:pt x="11" y="0"/>
                        <a:pt x="14" y="2"/>
                        <a:pt x="1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16" name="Freeform 38">
                  <a:extLst>
                    <a:ext uri="{FF2B5EF4-FFF2-40B4-BE49-F238E27FC236}">
                      <a16:creationId xmlns:a16="http://schemas.microsoft.com/office/drawing/2014/main" id="{DC81FC71-3C3A-1D24-F5A9-85CCDA3E1535}"/>
                    </a:ext>
                  </a:extLst>
                </p:cNvPr>
                <p:cNvSpPr>
                  <a:spLocks/>
                </p:cNvSpPr>
                <p:nvPr/>
              </p:nvSpPr>
              <p:spPr bwMode="auto">
                <a:xfrm>
                  <a:off x="5105401" y="2582863"/>
                  <a:ext cx="1497013" cy="862013"/>
                </a:xfrm>
                <a:custGeom>
                  <a:avLst/>
                  <a:gdLst>
                    <a:gd name="T0" fmla="*/ 88 w 194"/>
                    <a:gd name="T1" fmla="*/ 109 h 112"/>
                    <a:gd name="T2" fmla="*/ 5 w 194"/>
                    <a:gd name="T3" fmla="*/ 61 h 112"/>
                    <a:gd name="T4" fmla="*/ 7 w 194"/>
                    <a:gd name="T5" fmla="*/ 50 h 112"/>
                    <a:gd name="T6" fmla="*/ 86 w 194"/>
                    <a:gd name="T7" fmla="*/ 4 h 112"/>
                    <a:gd name="T8" fmla="*/ 106 w 194"/>
                    <a:gd name="T9" fmla="*/ 3 h 112"/>
                    <a:gd name="T10" fmla="*/ 189 w 194"/>
                    <a:gd name="T11" fmla="*/ 51 h 112"/>
                    <a:gd name="T12" fmla="*/ 187 w 194"/>
                    <a:gd name="T13" fmla="*/ 62 h 112"/>
                    <a:gd name="T14" fmla="*/ 108 w 194"/>
                    <a:gd name="T15" fmla="*/ 108 h 112"/>
                    <a:gd name="T16" fmla="*/ 88 w 194"/>
                    <a:gd name="T17"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12">
                      <a:moveTo>
                        <a:pt x="88" y="109"/>
                      </a:moveTo>
                      <a:cubicBezTo>
                        <a:pt x="5" y="61"/>
                        <a:pt x="5" y="61"/>
                        <a:pt x="5" y="61"/>
                      </a:cubicBezTo>
                      <a:cubicBezTo>
                        <a:pt x="0" y="59"/>
                        <a:pt x="1" y="53"/>
                        <a:pt x="7" y="50"/>
                      </a:cubicBezTo>
                      <a:cubicBezTo>
                        <a:pt x="86" y="4"/>
                        <a:pt x="86" y="4"/>
                        <a:pt x="86" y="4"/>
                      </a:cubicBezTo>
                      <a:cubicBezTo>
                        <a:pt x="92" y="1"/>
                        <a:pt x="101" y="0"/>
                        <a:pt x="106" y="3"/>
                      </a:cubicBezTo>
                      <a:cubicBezTo>
                        <a:pt x="189" y="51"/>
                        <a:pt x="189" y="51"/>
                        <a:pt x="189" y="51"/>
                      </a:cubicBezTo>
                      <a:cubicBezTo>
                        <a:pt x="194" y="54"/>
                        <a:pt x="193" y="59"/>
                        <a:pt x="187" y="62"/>
                      </a:cubicBezTo>
                      <a:cubicBezTo>
                        <a:pt x="108" y="108"/>
                        <a:pt x="108" y="108"/>
                        <a:pt x="108" y="108"/>
                      </a:cubicBezTo>
                      <a:cubicBezTo>
                        <a:pt x="102" y="112"/>
                        <a:pt x="93" y="112"/>
                        <a:pt x="88" y="1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Freeform 39">
                  <a:extLst>
                    <a:ext uri="{FF2B5EF4-FFF2-40B4-BE49-F238E27FC236}">
                      <a16:creationId xmlns:a16="http://schemas.microsoft.com/office/drawing/2014/main" id="{95C59A21-D9B2-4D07-AED6-193DC2771234}"/>
                    </a:ext>
                  </a:extLst>
                </p:cNvPr>
                <p:cNvSpPr>
                  <a:spLocks/>
                </p:cNvSpPr>
                <p:nvPr/>
              </p:nvSpPr>
              <p:spPr bwMode="auto">
                <a:xfrm>
                  <a:off x="5753101" y="2998788"/>
                  <a:ext cx="201613" cy="122238"/>
                </a:xfrm>
                <a:custGeom>
                  <a:avLst/>
                  <a:gdLst>
                    <a:gd name="T0" fmla="*/ 12 w 26"/>
                    <a:gd name="T1" fmla="*/ 15 h 16"/>
                    <a:gd name="T2" fmla="*/ 0 w 26"/>
                    <a:gd name="T3" fmla="*/ 9 h 16"/>
                    <a:gd name="T4" fmla="*/ 1 w 26"/>
                    <a:gd name="T5" fmla="*/ 7 h 16"/>
                    <a:gd name="T6" fmla="*/ 12 w 26"/>
                    <a:gd name="T7" fmla="*/ 1 h 16"/>
                    <a:gd name="T8" fmla="*/ 14 w 26"/>
                    <a:gd name="T9" fmla="*/ 1 h 16"/>
                    <a:gd name="T10" fmla="*/ 26 w 26"/>
                    <a:gd name="T11" fmla="*/ 7 h 16"/>
                    <a:gd name="T12" fmla="*/ 26 w 26"/>
                    <a:gd name="T13" fmla="*/ 9 h 16"/>
                    <a:gd name="T14" fmla="*/ 14 w 26"/>
                    <a:gd name="T15" fmla="*/ 15 h 16"/>
                    <a:gd name="T16" fmla="*/ 12 w 2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12" y="15"/>
                      </a:moveTo>
                      <a:cubicBezTo>
                        <a:pt x="0" y="9"/>
                        <a:pt x="0" y="9"/>
                        <a:pt x="0" y="9"/>
                      </a:cubicBezTo>
                      <a:cubicBezTo>
                        <a:pt x="0" y="8"/>
                        <a:pt x="0" y="8"/>
                        <a:pt x="1" y="7"/>
                      </a:cubicBezTo>
                      <a:cubicBezTo>
                        <a:pt x="12" y="1"/>
                        <a:pt x="12" y="1"/>
                        <a:pt x="12" y="1"/>
                      </a:cubicBezTo>
                      <a:cubicBezTo>
                        <a:pt x="12" y="0"/>
                        <a:pt x="14" y="0"/>
                        <a:pt x="14" y="1"/>
                      </a:cubicBezTo>
                      <a:cubicBezTo>
                        <a:pt x="26" y="7"/>
                        <a:pt x="26" y="7"/>
                        <a:pt x="26" y="7"/>
                      </a:cubicBezTo>
                      <a:cubicBezTo>
                        <a:pt x="26" y="8"/>
                        <a:pt x="26" y="8"/>
                        <a:pt x="26" y="9"/>
                      </a:cubicBezTo>
                      <a:cubicBezTo>
                        <a:pt x="14" y="15"/>
                        <a:pt x="14" y="15"/>
                        <a:pt x="14" y="15"/>
                      </a:cubicBezTo>
                      <a:cubicBezTo>
                        <a:pt x="14" y="16"/>
                        <a:pt x="12" y="16"/>
                        <a:pt x="12"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40">
                  <a:extLst>
                    <a:ext uri="{FF2B5EF4-FFF2-40B4-BE49-F238E27FC236}">
                      <a16:creationId xmlns:a16="http://schemas.microsoft.com/office/drawing/2014/main" id="{46B0F262-82CF-5025-2628-4F0F44D2B0EF}"/>
                    </a:ext>
                  </a:extLst>
                </p:cNvPr>
                <p:cNvSpPr>
                  <a:spLocks/>
                </p:cNvSpPr>
                <p:nvPr/>
              </p:nvSpPr>
              <p:spPr bwMode="auto">
                <a:xfrm>
                  <a:off x="5105401" y="2582863"/>
                  <a:ext cx="1489075" cy="476250"/>
                </a:xfrm>
                <a:custGeom>
                  <a:avLst/>
                  <a:gdLst>
                    <a:gd name="T0" fmla="*/ 5 w 193"/>
                    <a:gd name="T1" fmla="*/ 61 h 62"/>
                    <a:gd name="T2" fmla="*/ 6 w 193"/>
                    <a:gd name="T3" fmla="*/ 62 h 62"/>
                    <a:gd name="T4" fmla="*/ 7 w 193"/>
                    <a:gd name="T5" fmla="*/ 61 h 62"/>
                    <a:gd name="T6" fmla="*/ 86 w 193"/>
                    <a:gd name="T7" fmla="*/ 15 h 62"/>
                    <a:gd name="T8" fmla="*/ 106 w 193"/>
                    <a:gd name="T9" fmla="*/ 14 h 62"/>
                    <a:gd name="T10" fmla="*/ 188 w 193"/>
                    <a:gd name="T11" fmla="*/ 61 h 62"/>
                    <a:gd name="T12" fmla="*/ 189 w 193"/>
                    <a:gd name="T13" fmla="*/ 51 h 62"/>
                    <a:gd name="T14" fmla="*/ 106 w 193"/>
                    <a:gd name="T15" fmla="*/ 3 h 62"/>
                    <a:gd name="T16" fmla="*/ 86 w 193"/>
                    <a:gd name="T17" fmla="*/ 4 h 62"/>
                    <a:gd name="T18" fmla="*/ 7 w 193"/>
                    <a:gd name="T19" fmla="*/ 50 h 62"/>
                    <a:gd name="T20" fmla="*/ 5 w 193"/>
                    <a:gd name="T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62">
                      <a:moveTo>
                        <a:pt x="5" y="61"/>
                      </a:moveTo>
                      <a:cubicBezTo>
                        <a:pt x="6" y="62"/>
                        <a:pt x="6" y="62"/>
                        <a:pt x="6" y="62"/>
                      </a:cubicBezTo>
                      <a:cubicBezTo>
                        <a:pt x="6" y="61"/>
                        <a:pt x="6" y="61"/>
                        <a:pt x="7" y="61"/>
                      </a:cubicBezTo>
                      <a:cubicBezTo>
                        <a:pt x="86" y="15"/>
                        <a:pt x="86" y="15"/>
                        <a:pt x="86" y="15"/>
                      </a:cubicBezTo>
                      <a:cubicBezTo>
                        <a:pt x="92" y="11"/>
                        <a:pt x="101" y="11"/>
                        <a:pt x="106" y="14"/>
                      </a:cubicBezTo>
                      <a:cubicBezTo>
                        <a:pt x="188" y="61"/>
                        <a:pt x="188" y="61"/>
                        <a:pt x="188" y="61"/>
                      </a:cubicBezTo>
                      <a:cubicBezTo>
                        <a:pt x="193" y="58"/>
                        <a:pt x="193" y="54"/>
                        <a:pt x="189" y="51"/>
                      </a:cubicBezTo>
                      <a:cubicBezTo>
                        <a:pt x="106" y="3"/>
                        <a:pt x="106" y="3"/>
                        <a:pt x="106" y="3"/>
                      </a:cubicBezTo>
                      <a:cubicBezTo>
                        <a:pt x="101" y="0"/>
                        <a:pt x="92" y="1"/>
                        <a:pt x="86" y="4"/>
                      </a:cubicBezTo>
                      <a:cubicBezTo>
                        <a:pt x="7" y="50"/>
                        <a:pt x="7" y="50"/>
                        <a:pt x="7" y="50"/>
                      </a:cubicBezTo>
                      <a:cubicBezTo>
                        <a:pt x="1" y="53"/>
                        <a:pt x="0" y="59"/>
                        <a:pt x="5" y="6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grpSp>
        </p:grpSp>
        <p:sp>
          <p:nvSpPr>
            <p:cNvPr id="47" name="Freeform 25">
              <a:extLst>
                <a:ext uri="{FF2B5EF4-FFF2-40B4-BE49-F238E27FC236}">
                  <a16:creationId xmlns:a16="http://schemas.microsoft.com/office/drawing/2014/main" id="{8DED641F-24B6-22F6-F06A-BD8C26D7DD3D}"/>
                </a:ext>
              </a:extLst>
            </p:cNvPr>
            <p:cNvSpPr>
              <a:spLocks/>
            </p:cNvSpPr>
            <p:nvPr/>
          </p:nvSpPr>
          <p:spPr bwMode="auto">
            <a:xfrm>
              <a:off x="10228606" y="6105697"/>
              <a:ext cx="1611049" cy="563557"/>
            </a:xfrm>
            <a:custGeom>
              <a:avLst/>
              <a:gdLst>
                <a:gd name="T0" fmla="*/ 157 w 346"/>
                <a:gd name="T1" fmla="*/ 195 h 200"/>
                <a:gd name="T2" fmla="*/ 9 w 346"/>
                <a:gd name="T3" fmla="*/ 109 h 200"/>
                <a:gd name="T4" fmla="*/ 12 w 346"/>
                <a:gd name="T5" fmla="*/ 89 h 200"/>
                <a:gd name="T6" fmla="*/ 154 w 346"/>
                <a:gd name="T7" fmla="*/ 7 h 200"/>
                <a:gd name="T8" fmla="*/ 189 w 346"/>
                <a:gd name="T9" fmla="*/ 5 h 200"/>
                <a:gd name="T10" fmla="*/ 337 w 346"/>
                <a:gd name="T11" fmla="*/ 91 h 200"/>
                <a:gd name="T12" fmla="*/ 335 w 346"/>
                <a:gd name="T13" fmla="*/ 111 h 200"/>
                <a:gd name="T14" fmla="*/ 192 w 346"/>
                <a:gd name="T15" fmla="*/ 193 h 200"/>
                <a:gd name="T16" fmla="*/ 157 w 346"/>
                <a:gd name="T1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200">
                  <a:moveTo>
                    <a:pt x="157" y="195"/>
                  </a:moveTo>
                  <a:cubicBezTo>
                    <a:pt x="9" y="109"/>
                    <a:pt x="9" y="109"/>
                    <a:pt x="9" y="109"/>
                  </a:cubicBezTo>
                  <a:cubicBezTo>
                    <a:pt x="0" y="104"/>
                    <a:pt x="1" y="95"/>
                    <a:pt x="12" y="89"/>
                  </a:cubicBezTo>
                  <a:cubicBezTo>
                    <a:pt x="154" y="7"/>
                    <a:pt x="154" y="7"/>
                    <a:pt x="154" y="7"/>
                  </a:cubicBezTo>
                  <a:cubicBezTo>
                    <a:pt x="165" y="1"/>
                    <a:pt x="180" y="0"/>
                    <a:pt x="189" y="5"/>
                  </a:cubicBezTo>
                  <a:cubicBezTo>
                    <a:pt x="337" y="91"/>
                    <a:pt x="337" y="91"/>
                    <a:pt x="337" y="91"/>
                  </a:cubicBezTo>
                  <a:cubicBezTo>
                    <a:pt x="346" y="96"/>
                    <a:pt x="345" y="105"/>
                    <a:pt x="335" y="111"/>
                  </a:cubicBezTo>
                  <a:cubicBezTo>
                    <a:pt x="192" y="193"/>
                    <a:pt x="192" y="193"/>
                    <a:pt x="192" y="193"/>
                  </a:cubicBezTo>
                  <a:cubicBezTo>
                    <a:pt x="182" y="199"/>
                    <a:pt x="166" y="200"/>
                    <a:pt x="157" y="195"/>
                  </a:cubicBezTo>
                  <a:close/>
                </a:path>
              </a:pathLst>
            </a:custGeom>
            <a:solidFill>
              <a:schemeClr val="bg1">
                <a:lumMod val="85000"/>
                <a:alpha val="45000"/>
              </a:schemeClr>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8" name="Group 47">
              <a:extLst>
                <a:ext uri="{FF2B5EF4-FFF2-40B4-BE49-F238E27FC236}">
                  <a16:creationId xmlns:a16="http://schemas.microsoft.com/office/drawing/2014/main" id="{ACB7AAB1-A208-7916-20F0-9B580501CB15}"/>
                </a:ext>
              </a:extLst>
            </p:cNvPr>
            <p:cNvGrpSpPr/>
            <p:nvPr/>
          </p:nvGrpSpPr>
          <p:grpSpPr>
            <a:xfrm>
              <a:off x="9879479" y="6162628"/>
              <a:ext cx="1723516" cy="654519"/>
              <a:chOff x="4256088" y="2880816"/>
              <a:chExt cx="3195638" cy="2317751"/>
            </a:xfrm>
          </p:grpSpPr>
          <p:grpSp>
            <p:nvGrpSpPr>
              <p:cNvPr id="49" name="Group 48">
                <a:extLst>
                  <a:ext uri="{FF2B5EF4-FFF2-40B4-BE49-F238E27FC236}">
                    <a16:creationId xmlns:a16="http://schemas.microsoft.com/office/drawing/2014/main" id="{761668B9-DEDD-A1C1-FD99-040891A18716}"/>
                  </a:ext>
                </a:extLst>
              </p:cNvPr>
              <p:cNvGrpSpPr/>
              <p:nvPr/>
            </p:nvGrpSpPr>
            <p:grpSpPr>
              <a:xfrm>
                <a:off x="4256088" y="2880816"/>
                <a:ext cx="3195638" cy="2317751"/>
                <a:chOff x="4256088" y="2097088"/>
                <a:chExt cx="3195638" cy="2317751"/>
              </a:xfrm>
            </p:grpSpPr>
            <p:sp>
              <p:nvSpPr>
                <p:cNvPr id="51" name="Freeform 29">
                  <a:extLst>
                    <a:ext uri="{FF2B5EF4-FFF2-40B4-BE49-F238E27FC236}">
                      <a16:creationId xmlns:a16="http://schemas.microsoft.com/office/drawing/2014/main" id="{C530461E-F7C2-5212-0A1C-96D81CAB7389}"/>
                    </a:ext>
                  </a:extLst>
                </p:cNvPr>
                <p:cNvSpPr>
                  <a:spLocks/>
                </p:cNvSpPr>
                <p:nvPr/>
              </p:nvSpPr>
              <p:spPr bwMode="auto">
                <a:xfrm>
                  <a:off x="4287838" y="2759076"/>
                  <a:ext cx="3132138" cy="1655763"/>
                </a:xfrm>
                <a:custGeom>
                  <a:avLst/>
                  <a:gdLst>
                    <a:gd name="T0" fmla="*/ 406 w 406"/>
                    <a:gd name="T1" fmla="*/ 94 h 215"/>
                    <a:gd name="T2" fmla="*/ 406 w 406"/>
                    <a:gd name="T3" fmla="*/ 94 h 215"/>
                    <a:gd name="T4" fmla="*/ 406 w 406"/>
                    <a:gd name="T5" fmla="*/ 33 h 215"/>
                    <a:gd name="T6" fmla="*/ 270 w 406"/>
                    <a:gd name="T7" fmla="*/ 33 h 215"/>
                    <a:gd name="T8" fmla="*/ 223 w 406"/>
                    <a:gd name="T9" fmla="*/ 6 h 215"/>
                    <a:gd name="T10" fmla="*/ 180 w 406"/>
                    <a:gd name="T11" fmla="*/ 8 h 215"/>
                    <a:gd name="T12" fmla="*/ 136 w 406"/>
                    <a:gd name="T13" fmla="*/ 33 h 215"/>
                    <a:gd name="T14" fmla="*/ 0 w 406"/>
                    <a:gd name="T15" fmla="*/ 33 h 215"/>
                    <a:gd name="T16" fmla="*/ 0 w 406"/>
                    <a:gd name="T17" fmla="*/ 96 h 215"/>
                    <a:gd name="T18" fmla="*/ 7 w 406"/>
                    <a:gd name="T19" fmla="*/ 107 h 215"/>
                    <a:gd name="T20" fmla="*/ 183 w 406"/>
                    <a:gd name="T21" fmla="*/ 209 h 215"/>
                    <a:gd name="T22" fmla="*/ 226 w 406"/>
                    <a:gd name="T23" fmla="*/ 207 h 215"/>
                    <a:gd name="T24" fmla="*/ 396 w 406"/>
                    <a:gd name="T25" fmla="*/ 109 h 215"/>
                    <a:gd name="T26" fmla="*/ 406 w 406"/>
                    <a:gd name="T27"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215">
                      <a:moveTo>
                        <a:pt x="406" y="94"/>
                      </a:moveTo>
                      <a:cubicBezTo>
                        <a:pt x="406" y="94"/>
                        <a:pt x="406" y="94"/>
                        <a:pt x="406" y="94"/>
                      </a:cubicBezTo>
                      <a:cubicBezTo>
                        <a:pt x="406" y="33"/>
                        <a:pt x="406" y="33"/>
                        <a:pt x="406" y="33"/>
                      </a:cubicBezTo>
                      <a:cubicBezTo>
                        <a:pt x="270" y="33"/>
                        <a:pt x="270" y="33"/>
                        <a:pt x="270" y="33"/>
                      </a:cubicBezTo>
                      <a:cubicBezTo>
                        <a:pt x="223" y="6"/>
                        <a:pt x="223" y="6"/>
                        <a:pt x="223" y="6"/>
                      </a:cubicBezTo>
                      <a:cubicBezTo>
                        <a:pt x="212" y="0"/>
                        <a:pt x="193" y="1"/>
                        <a:pt x="180" y="8"/>
                      </a:cubicBezTo>
                      <a:cubicBezTo>
                        <a:pt x="136" y="33"/>
                        <a:pt x="136" y="33"/>
                        <a:pt x="136" y="33"/>
                      </a:cubicBezTo>
                      <a:cubicBezTo>
                        <a:pt x="0" y="33"/>
                        <a:pt x="0" y="33"/>
                        <a:pt x="0" y="33"/>
                      </a:cubicBezTo>
                      <a:cubicBezTo>
                        <a:pt x="0" y="96"/>
                        <a:pt x="0" y="96"/>
                        <a:pt x="0" y="96"/>
                      </a:cubicBezTo>
                      <a:cubicBezTo>
                        <a:pt x="0" y="100"/>
                        <a:pt x="2" y="104"/>
                        <a:pt x="7" y="107"/>
                      </a:cubicBezTo>
                      <a:cubicBezTo>
                        <a:pt x="183" y="209"/>
                        <a:pt x="183" y="209"/>
                        <a:pt x="183" y="209"/>
                      </a:cubicBezTo>
                      <a:cubicBezTo>
                        <a:pt x="194" y="215"/>
                        <a:pt x="213" y="214"/>
                        <a:pt x="226" y="207"/>
                      </a:cubicBezTo>
                      <a:cubicBezTo>
                        <a:pt x="396" y="109"/>
                        <a:pt x="396" y="109"/>
                        <a:pt x="396" y="109"/>
                      </a:cubicBezTo>
                      <a:cubicBezTo>
                        <a:pt x="403" y="105"/>
                        <a:pt x="406" y="99"/>
                        <a:pt x="406" y="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2" name="Freeform 30">
                  <a:extLst>
                    <a:ext uri="{FF2B5EF4-FFF2-40B4-BE49-F238E27FC236}">
                      <a16:creationId xmlns:a16="http://schemas.microsoft.com/office/drawing/2014/main" id="{2F1D1614-B703-8B40-A489-5B2DAD5A4705}"/>
                    </a:ext>
                  </a:extLst>
                </p:cNvPr>
                <p:cNvSpPr>
                  <a:spLocks/>
                </p:cNvSpPr>
                <p:nvPr/>
              </p:nvSpPr>
              <p:spPr bwMode="auto">
                <a:xfrm>
                  <a:off x="4287838" y="2774951"/>
                  <a:ext cx="1566863" cy="1624013"/>
                </a:xfrm>
                <a:custGeom>
                  <a:avLst/>
                  <a:gdLst>
                    <a:gd name="T0" fmla="*/ 203 w 203"/>
                    <a:gd name="T1" fmla="*/ 0 h 211"/>
                    <a:gd name="T2" fmla="*/ 180 w 203"/>
                    <a:gd name="T3" fmla="*/ 6 h 211"/>
                    <a:gd name="T4" fmla="*/ 136 w 203"/>
                    <a:gd name="T5" fmla="*/ 31 h 211"/>
                    <a:gd name="T6" fmla="*/ 0 w 203"/>
                    <a:gd name="T7" fmla="*/ 31 h 211"/>
                    <a:gd name="T8" fmla="*/ 0 w 203"/>
                    <a:gd name="T9" fmla="*/ 94 h 211"/>
                    <a:gd name="T10" fmla="*/ 7 w 203"/>
                    <a:gd name="T11" fmla="*/ 105 h 211"/>
                    <a:gd name="T12" fmla="*/ 183 w 203"/>
                    <a:gd name="T13" fmla="*/ 207 h 211"/>
                    <a:gd name="T14" fmla="*/ 203 w 203"/>
                    <a:gd name="T15" fmla="*/ 211 h 211"/>
                    <a:gd name="T16" fmla="*/ 203 w 203"/>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11">
                      <a:moveTo>
                        <a:pt x="203" y="0"/>
                      </a:moveTo>
                      <a:cubicBezTo>
                        <a:pt x="195" y="0"/>
                        <a:pt x="187" y="2"/>
                        <a:pt x="180" y="6"/>
                      </a:cubicBezTo>
                      <a:cubicBezTo>
                        <a:pt x="136" y="31"/>
                        <a:pt x="136" y="31"/>
                        <a:pt x="136" y="31"/>
                      </a:cubicBezTo>
                      <a:cubicBezTo>
                        <a:pt x="0" y="31"/>
                        <a:pt x="0" y="31"/>
                        <a:pt x="0" y="31"/>
                      </a:cubicBezTo>
                      <a:cubicBezTo>
                        <a:pt x="0" y="94"/>
                        <a:pt x="0" y="94"/>
                        <a:pt x="0" y="94"/>
                      </a:cubicBezTo>
                      <a:cubicBezTo>
                        <a:pt x="0" y="98"/>
                        <a:pt x="2" y="102"/>
                        <a:pt x="7" y="105"/>
                      </a:cubicBezTo>
                      <a:cubicBezTo>
                        <a:pt x="183" y="207"/>
                        <a:pt x="183" y="207"/>
                        <a:pt x="183" y="207"/>
                      </a:cubicBezTo>
                      <a:cubicBezTo>
                        <a:pt x="189" y="210"/>
                        <a:pt x="196" y="211"/>
                        <a:pt x="203" y="211"/>
                      </a:cubicBezTo>
                      <a:lnTo>
                        <a:pt x="203" y="0"/>
                      </a:lnTo>
                      <a:close/>
                    </a:path>
                  </a:pathLst>
                </a:custGeom>
                <a:solidFill>
                  <a:schemeClr val="accent1">
                    <a:lumMod val="60000"/>
                    <a:lumOff val="40000"/>
                    <a:alpha val="72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53" name="Freeform 31">
                  <a:extLst>
                    <a:ext uri="{FF2B5EF4-FFF2-40B4-BE49-F238E27FC236}">
                      <a16:creationId xmlns:a16="http://schemas.microsoft.com/office/drawing/2014/main" id="{1B88ED9F-8009-CBA3-B07E-135C9A14DFBE}"/>
                    </a:ext>
                  </a:extLst>
                </p:cNvPr>
                <p:cNvSpPr>
                  <a:spLocks/>
                </p:cNvSpPr>
                <p:nvPr/>
              </p:nvSpPr>
              <p:spPr bwMode="auto">
                <a:xfrm>
                  <a:off x="4287838" y="3013076"/>
                  <a:ext cx="115888" cy="608013"/>
                </a:xfrm>
                <a:custGeom>
                  <a:avLst/>
                  <a:gdLst>
                    <a:gd name="T0" fmla="*/ 15 w 15"/>
                    <a:gd name="T1" fmla="*/ 0 h 79"/>
                    <a:gd name="T2" fmla="*/ 0 w 15"/>
                    <a:gd name="T3" fmla="*/ 0 h 79"/>
                    <a:gd name="T4" fmla="*/ 0 w 15"/>
                    <a:gd name="T5" fmla="*/ 63 h 79"/>
                    <a:gd name="T6" fmla="*/ 7 w 15"/>
                    <a:gd name="T7" fmla="*/ 74 h 79"/>
                    <a:gd name="T8" fmla="*/ 15 w 15"/>
                    <a:gd name="T9" fmla="*/ 79 h 79"/>
                    <a:gd name="T10" fmla="*/ 15 w 15"/>
                    <a:gd name="T11" fmla="*/ 0 h 79"/>
                  </a:gdLst>
                  <a:ahLst/>
                  <a:cxnLst>
                    <a:cxn ang="0">
                      <a:pos x="T0" y="T1"/>
                    </a:cxn>
                    <a:cxn ang="0">
                      <a:pos x="T2" y="T3"/>
                    </a:cxn>
                    <a:cxn ang="0">
                      <a:pos x="T4" y="T5"/>
                    </a:cxn>
                    <a:cxn ang="0">
                      <a:pos x="T6" y="T7"/>
                    </a:cxn>
                    <a:cxn ang="0">
                      <a:pos x="T8" y="T9"/>
                    </a:cxn>
                    <a:cxn ang="0">
                      <a:pos x="T10" y="T11"/>
                    </a:cxn>
                  </a:cxnLst>
                  <a:rect l="0" t="0" r="r" b="b"/>
                  <a:pathLst>
                    <a:path w="15" h="79">
                      <a:moveTo>
                        <a:pt x="15" y="0"/>
                      </a:moveTo>
                      <a:cubicBezTo>
                        <a:pt x="0" y="0"/>
                        <a:pt x="0" y="0"/>
                        <a:pt x="0" y="0"/>
                      </a:cubicBezTo>
                      <a:cubicBezTo>
                        <a:pt x="0" y="63"/>
                        <a:pt x="0" y="63"/>
                        <a:pt x="0" y="63"/>
                      </a:cubicBezTo>
                      <a:cubicBezTo>
                        <a:pt x="0" y="67"/>
                        <a:pt x="2" y="71"/>
                        <a:pt x="7" y="74"/>
                      </a:cubicBezTo>
                      <a:cubicBezTo>
                        <a:pt x="15" y="79"/>
                        <a:pt x="15" y="79"/>
                        <a:pt x="15" y="79"/>
                      </a:cubicBezTo>
                      <a:lnTo>
                        <a:pt x="15" y="0"/>
                      </a:lnTo>
                      <a:close/>
                    </a:path>
                  </a:pathLst>
                </a:custGeom>
                <a:solidFill>
                  <a:schemeClr val="accent1">
                    <a:lumMod val="75000"/>
                    <a:alpha val="19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54" name="Freeform 32">
                  <a:extLst>
                    <a:ext uri="{FF2B5EF4-FFF2-40B4-BE49-F238E27FC236}">
                      <a16:creationId xmlns:a16="http://schemas.microsoft.com/office/drawing/2014/main" id="{D3C1ABC2-31F7-5063-17CD-0823C0119CBC}"/>
                    </a:ext>
                  </a:extLst>
                </p:cNvPr>
                <p:cNvSpPr>
                  <a:spLocks/>
                </p:cNvSpPr>
                <p:nvPr/>
              </p:nvSpPr>
              <p:spPr bwMode="auto">
                <a:xfrm>
                  <a:off x="5722938" y="3829051"/>
                  <a:ext cx="261938" cy="577850"/>
                </a:xfrm>
                <a:custGeom>
                  <a:avLst/>
                  <a:gdLst>
                    <a:gd name="T0" fmla="*/ 0 w 34"/>
                    <a:gd name="T1" fmla="*/ 71 h 75"/>
                    <a:gd name="T2" fmla="*/ 34 w 34"/>
                    <a:gd name="T3" fmla="*/ 71 h 75"/>
                    <a:gd name="T4" fmla="*/ 34 w 34"/>
                    <a:gd name="T5" fmla="*/ 0 h 75"/>
                    <a:gd name="T6" fmla="*/ 0 w 34"/>
                    <a:gd name="T7" fmla="*/ 0 h 75"/>
                    <a:gd name="T8" fmla="*/ 0 w 34"/>
                    <a:gd name="T9" fmla="*/ 71 h 75"/>
                  </a:gdLst>
                  <a:ahLst/>
                  <a:cxnLst>
                    <a:cxn ang="0">
                      <a:pos x="T0" y="T1"/>
                    </a:cxn>
                    <a:cxn ang="0">
                      <a:pos x="T2" y="T3"/>
                    </a:cxn>
                    <a:cxn ang="0">
                      <a:pos x="T4" y="T5"/>
                    </a:cxn>
                    <a:cxn ang="0">
                      <a:pos x="T6" y="T7"/>
                    </a:cxn>
                    <a:cxn ang="0">
                      <a:pos x="T8" y="T9"/>
                    </a:cxn>
                  </a:cxnLst>
                  <a:rect l="0" t="0" r="r" b="b"/>
                  <a:pathLst>
                    <a:path w="34" h="75">
                      <a:moveTo>
                        <a:pt x="0" y="71"/>
                      </a:moveTo>
                      <a:cubicBezTo>
                        <a:pt x="9" y="75"/>
                        <a:pt x="23" y="75"/>
                        <a:pt x="34" y="71"/>
                      </a:cubicBezTo>
                      <a:cubicBezTo>
                        <a:pt x="34" y="0"/>
                        <a:pt x="34" y="0"/>
                        <a:pt x="34" y="0"/>
                      </a:cubicBezTo>
                      <a:cubicBezTo>
                        <a:pt x="0" y="0"/>
                        <a:pt x="0" y="0"/>
                        <a:pt x="0" y="0"/>
                      </a:cubicBezTo>
                      <a:lnTo>
                        <a:pt x="0" y="71"/>
                      </a:lnTo>
                      <a:close/>
                    </a:path>
                  </a:pathLst>
                </a:custGeom>
                <a:solidFill>
                  <a:schemeClr val="accent1">
                    <a:lumMod val="60000"/>
                    <a:lumOff val="40000"/>
                    <a:alpha val="53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55" name="Freeform 33">
                  <a:extLst>
                    <a:ext uri="{FF2B5EF4-FFF2-40B4-BE49-F238E27FC236}">
                      <a16:creationId xmlns:a16="http://schemas.microsoft.com/office/drawing/2014/main" id="{1223FAFE-081D-4C3F-FC98-5B7D78C2AD43}"/>
                    </a:ext>
                  </a:extLst>
                </p:cNvPr>
                <p:cNvSpPr>
                  <a:spLocks/>
                </p:cNvSpPr>
                <p:nvPr/>
              </p:nvSpPr>
              <p:spPr bwMode="auto">
                <a:xfrm>
                  <a:off x="4256088" y="2097088"/>
                  <a:ext cx="3195638" cy="1839913"/>
                </a:xfrm>
                <a:custGeom>
                  <a:avLst/>
                  <a:gdLst>
                    <a:gd name="T0" fmla="*/ 187 w 414"/>
                    <a:gd name="T1" fmla="*/ 232 h 239"/>
                    <a:gd name="T2" fmla="*/ 11 w 414"/>
                    <a:gd name="T3" fmla="*/ 131 h 239"/>
                    <a:gd name="T4" fmla="*/ 14 w 414"/>
                    <a:gd name="T5" fmla="*/ 106 h 239"/>
                    <a:gd name="T6" fmla="*/ 184 w 414"/>
                    <a:gd name="T7" fmla="*/ 8 h 239"/>
                    <a:gd name="T8" fmla="*/ 227 w 414"/>
                    <a:gd name="T9" fmla="*/ 6 h 239"/>
                    <a:gd name="T10" fmla="*/ 403 w 414"/>
                    <a:gd name="T11" fmla="*/ 108 h 239"/>
                    <a:gd name="T12" fmla="*/ 400 w 414"/>
                    <a:gd name="T13" fmla="*/ 132 h 239"/>
                    <a:gd name="T14" fmla="*/ 230 w 414"/>
                    <a:gd name="T15" fmla="*/ 231 h 239"/>
                    <a:gd name="T16" fmla="*/ 187 w 414"/>
                    <a:gd name="T1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239">
                      <a:moveTo>
                        <a:pt x="187" y="232"/>
                      </a:moveTo>
                      <a:cubicBezTo>
                        <a:pt x="11" y="131"/>
                        <a:pt x="11" y="131"/>
                        <a:pt x="11" y="131"/>
                      </a:cubicBezTo>
                      <a:cubicBezTo>
                        <a:pt x="0" y="124"/>
                        <a:pt x="2" y="114"/>
                        <a:pt x="14" y="106"/>
                      </a:cubicBezTo>
                      <a:cubicBezTo>
                        <a:pt x="184" y="8"/>
                        <a:pt x="184" y="8"/>
                        <a:pt x="184" y="8"/>
                      </a:cubicBezTo>
                      <a:cubicBezTo>
                        <a:pt x="197" y="1"/>
                        <a:pt x="216" y="0"/>
                        <a:pt x="227" y="6"/>
                      </a:cubicBezTo>
                      <a:cubicBezTo>
                        <a:pt x="403" y="108"/>
                        <a:pt x="403" y="108"/>
                        <a:pt x="403" y="108"/>
                      </a:cubicBezTo>
                      <a:cubicBezTo>
                        <a:pt x="414" y="114"/>
                        <a:pt x="412" y="125"/>
                        <a:pt x="400" y="132"/>
                      </a:cubicBezTo>
                      <a:cubicBezTo>
                        <a:pt x="230" y="231"/>
                        <a:pt x="230" y="231"/>
                        <a:pt x="230" y="231"/>
                      </a:cubicBezTo>
                      <a:cubicBezTo>
                        <a:pt x="217" y="238"/>
                        <a:pt x="198" y="239"/>
                        <a:pt x="187" y="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6" name="Freeform 34">
                  <a:extLst>
                    <a:ext uri="{FF2B5EF4-FFF2-40B4-BE49-F238E27FC236}">
                      <a16:creationId xmlns:a16="http://schemas.microsoft.com/office/drawing/2014/main" id="{3E972198-C2E2-A969-3E1D-8F47FA95B0BF}"/>
                    </a:ext>
                  </a:extLst>
                </p:cNvPr>
                <p:cNvSpPr>
                  <a:spLocks/>
                </p:cNvSpPr>
                <p:nvPr/>
              </p:nvSpPr>
              <p:spPr bwMode="auto">
                <a:xfrm>
                  <a:off x="4271963" y="2967038"/>
                  <a:ext cx="3163888" cy="969963"/>
                </a:xfrm>
                <a:custGeom>
                  <a:avLst/>
                  <a:gdLst>
                    <a:gd name="T0" fmla="*/ 398 w 410"/>
                    <a:gd name="T1" fmla="*/ 8 h 126"/>
                    <a:gd name="T2" fmla="*/ 228 w 410"/>
                    <a:gd name="T3" fmla="*/ 106 h 126"/>
                    <a:gd name="T4" fmla="*/ 185 w 410"/>
                    <a:gd name="T5" fmla="*/ 107 h 126"/>
                    <a:gd name="T6" fmla="*/ 9 w 410"/>
                    <a:gd name="T7" fmla="*/ 6 h 126"/>
                    <a:gd name="T8" fmla="*/ 4 w 410"/>
                    <a:gd name="T9" fmla="*/ 1 h 126"/>
                    <a:gd name="T10" fmla="*/ 9 w 410"/>
                    <a:gd name="T11" fmla="*/ 18 h 126"/>
                    <a:gd name="T12" fmla="*/ 185 w 410"/>
                    <a:gd name="T13" fmla="*/ 119 h 126"/>
                    <a:gd name="T14" fmla="*/ 228 w 410"/>
                    <a:gd name="T15" fmla="*/ 118 h 126"/>
                    <a:gd name="T16" fmla="*/ 398 w 410"/>
                    <a:gd name="T17" fmla="*/ 19 h 126"/>
                    <a:gd name="T18" fmla="*/ 406 w 410"/>
                    <a:gd name="T19" fmla="*/ 0 h 126"/>
                    <a:gd name="T20" fmla="*/ 398 w 410"/>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26">
                      <a:moveTo>
                        <a:pt x="398" y="8"/>
                      </a:moveTo>
                      <a:cubicBezTo>
                        <a:pt x="228" y="106"/>
                        <a:pt x="228" y="106"/>
                        <a:pt x="228" y="106"/>
                      </a:cubicBezTo>
                      <a:cubicBezTo>
                        <a:pt x="215" y="113"/>
                        <a:pt x="196" y="114"/>
                        <a:pt x="185" y="107"/>
                      </a:cubicBezTo>
                      <a:cubicBezTo>
                        <a:pt x="9" y="6"/>
                        <a:pt x="9" y="6"/>
                        <a:pt x="9" y="6"/>
                      </a:cubicBezTo>
                      <a:cubicBezTo>
                        <a:pt x="7" y="4"/>
                        <a:pt x="5" y="3"/>
                        <a:pt x="4" y="1"/>
                      </a:cubicBezTo>
                      <a:cubicBezTo>
                        <a:pt x="0" y="7"/>
                        <a:pt x="2" y="13"/>
                        <a:pt x="9" y="18"/>
                      </a:cubicBezTo>
                      <a:cubicBezTo>
                        <a:pt x="185" y="119"/>
                        <a:pt x="185" y="119"/>
                        <a:pt x="185" y="119"/>
                      </a:cubicBezTo>
                      <a:cubicBezTo>
                        <a:pt x="196" y="126"/>
                        <a:pt x="215" y="125"/>
                        <a:pt x="228" y="118"/>
                      </a:cubicBezTo>
                      <a:cubicBezTo>
                        <a:pt x="398" y="19"/>
                        <a:pt x="398" y="19"/>
                        <a:pt x="398" y="19"/>
                      </a:cubicBezTo>
                      <a:cubicBezTo>
                        <a:pt x="407" y="14"/>
                        <a:pt x="410" y="6"/>
                        <a:pt x="406" y="0"/>
                      </a:cubicBezTo>
                      <a:cubicBezTo>
                        <a:pt x="404" y="3"/>
                        <a:pt x="402" y="5"/>
                        <a:pt x="398" y="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57" name="Freeform 35">
                  <a:extLst>
                    <a:ext uri="{FF2B5EF4-FFF2-40B4-BE49-F238E27FC236}">
                      <a16:creationId xmlns:a16="http://schemas.microsoft.com/office/drawing/2014/main" id="{577BEE96-E5E5-4973-8780-64FC69DDEE99}"/>
                    </a:ext>
                  </a:extLst>
                </p:cNvPr>
                <p:cNvSpPr>
                  <a:spLocks/>
                </p:cNvSpPr>
                <p:nvPr/>
              </p:nvSpPr>
              <p:spPr bwMode="auto">
                <a:xfrm>
                  <a:off x="6131021" y="3883634"/>
                  <a:ext cx="107950" cy="160338"/>
                </a:xfrm>
                <a:custGeom>
                  <a:avLst/>
                  <a:gdLst>
                    <a:gd name="T0" fmla="*/ 14 w 14"/>
                    <a:gd name="T1" fmla="*/ 6 h 21"/>
                    <a:gd name="T2" fmla="*/ 7 w 14"/>
                    <a:gd name="T3" fmla="*/ 19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9"/>
                      </a:cubicBezTo>
                      <a:cubicBezTo>
                        <a:pt x="3" y="21"/>
                        <a:pt x="0" y="19"/>
                        <a:pt x="0" y="14"/>
                      </a:cubicBezTo>
                      <a:cubicBezTo>
                        <a:pt x="0" y="10"/>
                        <a:pt x="3" y="4"/>
                        <a:pt x="7" y="2"/>
                      </a:cubicBezTo>
                      <a:cubicBezTo>
                        <a:pt x="11" y="0"/>
                        <a:pt x="14" y="2"/>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58" name="Freeform 36">
                  <a:extLst>
                    <a:ext uri="{FF2B5EF4-FFF2-40B4-BE49-F238E27FC236}">
                      <a16:creationId xmlns:a16="http://schemas.microsoft.com/office/drawing/2014/main" id="{6868BAD7-F5FA-311F-5011-CA3AFE1B2734}"/>
                    </a:ext>
                  </a:extLst>
                </p:cNvPr>
                <p:cNvSpPr>
                  <a:spLocks/>
                </p:cNvSpPr>
                <p:nvPr/>
              </p:nvSpPr>
              <p:spPr bwMode="auto">
                <a:xfrm>
                  <a:off x="6308821" y="3783622"/>
                  <a:ext cx="107950" cy="160338"/>
                </a:xfrm>
                <a:custGeom>
                  <a:avLst/>
                  <a:gdLst>
                    <a:gd name="T0" fmla="*/ 14 w 14"/>
                    <a:gd name="T1" fmla="*/ 6 h 21"/>
                    <a:gd name="T2" fmla="*/ 7 w 14"/>
                    <a:gd name="T3" fmla="*/ 18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8"/>
                      </a:cubicBezTo>
                      <a:cubicBezTo>
                        <a:pt x="3" y="21"/>
                        <a:pt x="0" y="19"/>
                        <a:pt x="0" y="14"/>
                      </a:cubicBezTo>
                      <a:cubicBezTo>
                        <a:pt x="0" y="10"/>
                        <a:pt x="3" y="4"/>
                        <a:pt x="7" y="2"/>
                      </a:cubicBezTo>
                      <a:cubicBezTo>
                        <a:pt x="11" y="0"/>
                        <a:pt x="14" y="1"/>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37">
                  <a:extLst>
                    <a:ext uri="{FF2B5EF4-FFF2-40B4-BE49-F238E27FC236}">
                      <a16:creationId xmlns:a16="http://schemas.microsoft.com/office/drawing/2014/main" id="{97A810E1-188A-AF94-3C07-F51853A9904C}"/>
                    </a:ext>
                  </a:extLst>
                </p:cNvPr>
                <p:cNvSpPr>
                  <a:spLocks/>
                </p:cNvSpPr>
                <p:nvPr/>
              </p:nvSpPr>
              <p:spPr bwMode="auto">
                <a:xfrm>
                  <a:off x="6486621" y="3675672"/>
                  <a:ext cx="107950" cy="160338"/>
                </a:xfrm>
                <a:custGeom>
                  <a:avLst/>
                  <a:gdLst>
                    <a:gd name="T0" fmla="*/ 14 w 14"/>
                    <a:gd name="T1" fmla="*/ 7 h 21"/>
                    <a:gd name="T2" fmla="*/ 7 w 14"/>
                    <a:gd name="T3" fmla="*/ 19 h 21"/>
                    <a:gd name="T4" fmla="*/ 0 w 14"/>
                    <a:gd name="T5" fmla="*/ 15 h 21"/>
                    <a:gd name="T6" fmla="*/ 7 w 14"/>
                    <a:gd name="T7" fmla="*/ 3 h 21"/>
                    <a:gd name="T8" fmla="*/ 14 w 14"/>
                    <a:gd name="T9" fmla="*/ 7 h 21"/>
                  </a:gdLst>
                  <a:ahLst/>
                  <a:cxnLst>
                    <a:cxn ang="0">
                      <a:pos x="T0" y="T1"/>
                    </a:cxn>
                    <a:cxn ang="0">
                      <a:pos x="T2" y="T3"/>
                    </a:cxn>
                    <a:cxn ang="0">
                      <a:pos x="T4" y="T5"/>
                    </a:cxn>
                    <a:cxn ang="0">
                      <a:pos x="T6" y="T7"/>
                    </a:cxn>
                    <a:cxn ang="0">
                      <a:pos x="T8" y="T9"/>
                    </a:cxn>
                  </a:cxnLst>
                  <a:rect l="0" t="0" r="r" b="b"/>
                  <a:pathLst>
                    <a:path w="14" h="21">
                      <a:moveTo>
                        <a:pt x="14" y="7"/>
                      </a:moveTo>
                      <a:cubicBezTo>
                        <a:pt x="14" y="11"/>
                        <a:pt x="11" y="17"/>
                        <a:pt x="7" y="19"/>
                      </a:cubicBezTo>
                      <a:cubicBezTo>
                        <a:pt x="3" y="21"/>
                        <a:pt x="0" y="20"/>
                        <a:pt x="0" y="15"/>
                      </a:cubicBezTo>
                      <a:cubicBezTo>
                        <a:pt x="0" y="10"/>
                        <a:pt x="3" y="5"/>
                        <a:pt x="7" y="3"/>
                      </a:cubicBezTo>
                      <a:cubicBezTo>
                        <a:pt x="11" y="0"/>
                        <a:pt x="14" y="2"/>
                        <a:pt x="1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38">
                  <a:extLst>
                    <a:ext uri="{FF2B5EF4-FFF2-40B4-BE49-F238E27FC236}">
                      <a16:creationId xmlns:a16="http://schemas.microsoft.com/office/drawing/2014/main" id="{0FFB8A0B-7E46-DA00-C509-8241CAFD314B}"/>
                    </a:ext>
                  </a:extLst>
                </p:cNvPr>
                <p:cNvSpPr>
                  <a:spLocks/>
                </p:cNvSpPr>
                <p:nvPr/>
              </p:nvSpPr>
              <p:spPr bwMode="auto">
                <a:xfrm>
                  <a:off x="5105401" y="2582863"/>
                  <a:ext cx="1497013" cy="862013"/>
                </a:xfrm>
                <a:custGeom>
                  <a:avLst/>
                  <a:gdLst>
                    <a:gd name="T0" fmla="*/ 88 w 194"/>
                    <a:gd name="T1" fmla="*/ 109 h 112"/>
                    <a:gd name="T2" fmla="*/ 5 w 194"/>
                    <a:gd name="T3" fmla="*/ 61 h 112"/>
                    <a:gd name="T4" fmla="*/ 7 w 194"/>
                    <a:gd name="T5" fmla="*/ 50 h 112"/>
                    <a:gd name="T6" fmla="*/ 86 w 194"/>
                    <a:gd name="T7" fmla="*/ 4 h 112"/>
                    <a:gd name="T8" fmla="*/ 106 w 194"/>
                    <a:gd name="T9" fmla="*/ 3 h 112"/>
                    <a:gd name="T10" fmla="*/ 189 w 194"/>
                    <a:gd name="T11" fmla="*/ 51 h 112"/>
                    <a:gd name="T12" fmla="*/ 187 w 194"/>
                    <a:gd name="T13" fmla="*/ 62 h 112"/>
                    <a:gd name="T14" fmla="*/ 108 w 194"/>
                    <a:gd name="T15" fmla="*/ 108 h 112"/>
                    <a:gd name="T16" fmla="*/ 88 w 194"/>
                    <a:gd name="T17"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12">
                      <a:moveTo>
                        <a:pt x="88" y="109"/>
                      </a:moveTo>
                      <a:cubicBezTo>
                        <a:pt x="5" y="61"/>
                        <a:pt x="5" y="61"/>
                        <a:pt x="5" y="61"/>
                      </a:cubicBezTo>
                      <a:cubicBezTo>
                        <a:pt x="0" y="59"/>
                        <a:pt x="1" y="53"/>
                        <a:pt x="7" y="50"/>
                      </a:cubicBezTo>
                      <a:cubicBezTo>
                        <a:pt x="86" y="4"/>
                        <a:pt x="86" y="4"/>
                        <a:pt x="86" y="4"/>
                      </a:cubicBezTo>
                      <a:cubicBezTo>
                        <a:pt x="92" y="1"/>
                        <a:pt x="101" y="0"/>
                        <a:pt x="106" y="3"/>
                      </a:cubicBezTo>
                      <a:cubicBezTo>
                        <a:pt x="189" y="51"/>
                        <a:pt x="189" y="51"/>
                        <a:pt x="189" y="51"/>
                      </a:cubicBezTo>
                      <a:cubicBezTo>
                        <a:pt x="194" y="54"/>
                        <a:pt x="193" y="59"/>
                        <a:pt x="187" y="62"/>
                      </a:cubicBezTo>
                      <a:cubicBezTo>
                        <a:pt x="108" y="108"/>
                        <a:pt x="108" y="108"/>
                        <a:pt x="108" y="108"/>
                      </a:cubicBezTo>
                      <a:cubicBezTo>
                        <a:pt x="102" y="112"/>
                        <a:pt x="93" y="112"/>
                        <a:pt x="88" y="1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39">
                  <a:extLst>
                    <a:ext uri="{FF2B5EF4-FFF2-40B4-BE49-F238E27FC236}">
                      <a16:creationId xmlns:a16="http://schemas.microsoft.com/office/drawing/2014/main" id="{4056613D-36D5-8F6D-A320-CAFE473E6D97}"/>
                    </a:ext>
                  </a:extLst>
                </p:cNvPr>
                <p:cNvSpPr>
                  <a:spLocks/>
                </p:cNvSpPr>
                <p:nvPr/>
              </p:nvSpPr>
              <p:spPr bwMode="auto">
                <a:xfrm>
                  <a:off x="5753101" y="2998788"/>
                  <a:ext cx="201613" cy="122238"/>
                </a:xfrm>
                <a:custGeom>
                  <a:avLst/>
                  <a:gdLst>
                    <a:gd name="T0" fmla="*/ 12 w 26"/>
                    <a:gd name="T1" fmla="*/ 15 h 16"/>
                    <a:gd name="T2" fmla="*/ 0 w 26"/>
                    <a:gd name="T3" fmla="*/ 9 h 16"/>
                    <a:gd name="T4" fmla="*/ 1 w 26"/>
                    <a:gd name="T5" fmla="*/ 7 h 16"/>
                    <a:gd name="T6" fmla="*/ 12 w 26"/>
                    <a:gd name="T7" fmla="*/ 1 h 16"/>
                    <a:gd name="T8" fmla="*/ 14 w 26"/>
                    <a:gd name="T9" fmla="*/ 1 h 16"/>
                    <a:gd name="T10" fmla="*/ 26 w 26"/>
                    <a:gd name="T11" fmla="*/ 7 h 16"/>
                    <a:gd name="T12" fmla="*/ 26 w 26"/>
                    <a:gd name="T13" fmla="*/ 9 h 16"/>
                    <a:gd name="T14" fmla="*/ 14 w 26"/>
                    <a:gd name="T15" fmla="*/ 15 h 16"/>
                    <a:gd name="T16" fmla="*/ 12 w 2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12" y="15"/>
                      </a:moveTo>
                      <a:cubicBezTo>
                        <a:pt x="0" y="9"/>
                        <a:pt x="0" y="9"/>
                        <a:pt x="0" y="9"/>
                      </a:cubicBezTo>
                      <a:cubicBezTo>
                        <a:pt x="0" y="8"/>
                        <a:pt x="0" y="8"/>
                        <a:pt x="1" y="7"/>
                      </a:cubicBezTo>
                      <a:cubicBezTo>
                        <a:pt x="12" y="1"/>
                        <a:pt x="12" y="1"/>
                        <a:pt x="12" y="1"/>
                      </a:cubicBezTo>
                      <a:cubicBezTo>
                        <a:pt x="12" y="0"/>
                        <a:pt x="14" y="0"/>
                        <a:pt x="14" y="1"/>
                      </a:cubicBezTo>
                      <a:cubicBezTo>
                        <a:pt x="26" y="7"/>
                        <a:pt x="26" y="7"/>
                        <a:pt x="26" y="7"/>
                      </a:cubicBezTo>
                      <a:cubicBezTo>
                        <a:pt x="26" y="8"/>
                        <a:pt x="26" y="8"/>
                        <a:pt x="26" y="9"/>
                      </a:cubicBezTo>
                      <a:cubicBezTo>
                        <a:pt x="14" y="15"/>
                        <a:pt x="14" y="15"/>
                        <a:pt x="14" y="15"/>
                      </a:cubicBezTo>
                      <a:cubicBezTo>
                        <a:pt x="14" y="16"/>
                        <a:pt x="12" y="16"/>
                        <a:pt x="12"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62" name="Freeform 40">
                  <a:extLst>
                    <a:ext uri="{FF2B5EF4-FFF2-40B4-BE49-F238E27FC236}">
                      <a16:creationId xmlns:a16="http://schemas.microsoft.com/office/drawing/2014/main" id="{E931B7A4-AE5A-C204-FF82-6E6E611146D0}"/>
                    </a:ext>
                  </a:extLst>
                </p:cNvPr>
                <p:cNvSpPr>
                  <a:spLocks/>
                </p:cNvSpPr>
                <p:nvPr/>
              </p:nvSpPr>
              <p:spPr bwMode="auto">
                <a:xfrm>
                  <a:off x="5105401" y="2582863"/>
                  <a:ext cx="1489075" cy="476250"/>
                </a:xfrm>
                <a:custGeom>
                  <a:avLst/>
                  <a:gdLst>
                    <a:gd name="T0" fmla="*/ 5 w 193"/>
                    <a:gd name="T1" fmla="*/ 61 h 62"/>
                    <a:gd name="T2" fmla="*/ 6 w 193"/>
                    <a:gd name="T3" fmla="*/ 62 h 62"/>
                    <a:gd name="T4" fmla="*/ 7 w 193"/>
                    <a:gd name="T5" fmla="*/ 61 h 62"/>
                    <a:gd name="T6" fmla="*/ 86 w 193"/>
                    <a:gd name="T7" fmla="*/ 15 h 62"/>
                    <a:gd name="T8" fmla="*/ 106 w 193"/>
                    <a:gd name="T9" fmla="*/ 14 h 62"/>
                    <a:gd name="T10" fmla="*/ 188 w 193"/>
                    <a:gd name="T11" fmla="*/ 61 h 62"/>
                    <a:gd name="T12" fmla="*/ 189 w 193"/>
                    <a:gd name="T13" fmla="*/ 51 h 62"/>
                    <a:gd name="T14" fmla="*/ 106 w 193"/>
                    <a:gd name="T15" fmla="*/ 3 h 62"/>
                    <a:gd name="T16" fmla="*/ 86 w 193"/>
                    <a:gd name="T17" fmla="*/ 4 h 62"/>
                    <a:gd name="T18" fmla="*/ 7 w 193"/>
                    <a:gd name="T19" fmla="*/ 50 h 62"/>
                    <a:gd name="T20" fmla="*/ 5 w 193"/>
                    <a:gd name="T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62">
                      <a:moveTo>
                        <a:pt x="5" y="61"/>
                      </a:moveTo>
                      <a:cubicBezTo>
                        <a:pt x="6" y="62"/>
                        <a:pt x="6" y="62"/>
                        <a:pt x="6" y="62"/>
                      </a:cubicBezTo>
                      <a:cubicBezTo>
                        <a:pt x="6" y="61"/>
                        <a:pt x="6" y="61"/>
                        <a:pt x="7" y="61"/>
                      </a:cubicBezTo>
                      <a:cubicBezTo>
                        <a:pt x="86" y="15"/>
                        <a:pt x="86" y="15"/>
                        <a:pt x="86" y="15"/>
                      </a:cubicBezTo>
                      <a:cubicBezTo>
                        <a:pt x="92" y="11"/>
                        <a:pt x="101" y="11"/>
                        <a:pt x="106" y="14"/>
                      </a:cubicBezTo>
                      <a:cubicBezTo>
                        <a:pt x="188" y="61"/>
                        <a:pt x="188" y="61"/>
                        <a:pt x="188" y="61"/>
                      </a:cubicBezTo>
                      <a:cubicBezTo>
                        <a:pt x="193" y="58"/>
                        <a:pt x="193" y="54"/>
                        <a:pt x="189" y="51"/>
                      </a:cubicBezTo>
                      <a:cubicBezTo>
                        <a:pt x="106" y="3"/>
                        <a:pt x="106" y="3"/>
                        <a:pt x="106" y="3"/>
                      </a:cubicBezTo>
                      <a:cubicBezTo>
                        <a:pt x="101" y="0"/>
                        <a:pt x="92" y="1"/>
                        <a:pt x="86" y="4"/>
                      </a:cubicBezTo>
                      <a:cubicBezTo>
                        <a:pt x="7" y="50"/>
                        <a:pt x="7" y="50"/>
                        <a:pt x="7" y="50"/>
                      </a:cubicBezTo>
                      <a:cubicBezTo>
                        <a:pt x="1" y="53"/>
                        <a:pt x="0" y="59"/>
                        <a:pt x="5" y="6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0" name="Freeform 25">
                <a:extLst>
                  <a:ext uri="{FF2B5EF4-FFF2-40B4-BE49-F238E27FC236}">
                    <a16:creationId xmlns:a16="http://schemas.microsoft.com/office/drawing/2014/main" id="{40841B6E-92CC-43ED-4F61-6EEFDCB34BA1}"/>
                  </a:ext>
                </a:extLst>
              </p:cNvPr>
              <p:cNvSpPr>
                <a:spLocks/>
              </p:cNvSpPr>
              <p:nvPr/>
            </p:nvSpPr>
            <p:spPr bwMode="auto">
              <a:xfrm>
                <a:off x="4519613" y="3005138"/>
                <a:ext cx="2668588" cy="1539875"/>
              </a:xfrm>
              <a:custGeom>
                <a:avLst/>
                <a:gdLst>
                  <a:gd name="T0" fmla="*/ 157 w 346"/>
                  <a:gd name="T1" fmla="*/ 195 h 200"/>
                  <a:gd name="T2" fmla="*/ 9 w 346"/>
                  <a:gd name="T3" fmla="*/ 109 h 200"/>
                  <a:gd name="T4" fmla="*/ 12 w 346"/>
                  <a:gd name="T5" fmla="*/ 89 h 200"/>
                  <a:gd name="T6" fmla="*/ 154 w 346"/>
                  <a:gd name="T7" fmla="*/ 7 h 200"/>
                  <a:gd name="T8" fmla="*/ 189 w 346"/>
                  <a:gd name="T9" fmla="*/ 5 h 200"/>
                  <a:gd name="T10" fmla="*/ 337 w 346"/>
                  <a:gd name="T11" fmla="*/ 91 h 200"/>
                  <a:gd name="T12" fmla="*/ 335 w 346"/>
                  <a:gd name="T13" fmla="*/ 111 h 200"/>
                  <a:gd name="T14" fmla="*/ 192 w 346"/>
                  <a:gd name="T15" fmla="*/ 193 h 200"/>
                  <a:gd name="T16" fmla="*/ 157 w 346"/>
                  <a:gd name="T1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200">
                    <a:moveTo>
                      <a:pt x="157" y="195"/>
                    </a:moveTo>
                    <a:cubicBezTo>
                      <a:pt x="9" y="109"/>
                      <a:pt x="9" y="109"/>
                      <a:pt x="9" y="109"/>
                    </a:cubicBezTo>
                    <a:cubicBezTo>
                      <a:pt x="0" y="104"/>
                      <a:pt x="1" y="95"/>
                      <a:pt x="12" y="89"/>
                    </a:cubicBezTo>
                    <a:cubicBezTo>
                      <a:pt x="154" y="7"/>
                      <a:pt x="154" y="7"/>
                      <a:pt x="154" y="7"/>
                    </a:cubicBezTo>
                    <a:cubicBezTo>
                      <a:pt x="165" y="1"/>
                      <a:pt x="180" y="0"/>
                      <a:pt x="189" y="5"/>
                    </a:cubicBezTo>
                    <a:cubicBezTo>
                      <a:pt x="337" y="91"/>
                      <a:pt x="337" y="91"/>
                      <a:pt x="337" y="91"/>
                    </a:cubicBezTo>
                    <a:cubicBezTo>
                      <a:pt x="346" y="96"/>
                      <a:pt x="345" y="105"/>
                      <a:pt x="335" y="111"/>
                    </a:cubicBezTo>
                    <a:cubicBezTo>
                      <a:pt x="192" y="193"/>
                      <a:pt x="192" y="193"/>
                      <a:pt x="192" y="193"/>
                    </a:cubicBezTo>
                    <a:cubicBezTo>
                      <a:pt x="182" y="199"/>
                      <a:pt x="166" y="200"/>
                      <a:pt x="157" y="19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3" name="Group 62">
              <a:extLst>
                <a:ext uri="{FF2B5EF4-FFF2-40B4-BE49-F238E27FC236}">
                  <a16:creationId xmlns:a16="http://schemas.microsoft.com/office/drawing/2014/main" id="{E6A0457B-A135-5B8A-4F3B-49C566E76A5B}"/>
                </a:ext>
              </a:extLst>
            </p:cNvPr>
            <p:cNvGrpSpPr/>
            <p:nvPr/>
          </p:nvGrpSpPr>
          <p:grpSpPr>
            <a:xfrm>
              <a:off x="9860311" y="5852075"/>
              <a:ext cx="1742683" cy="758238"/>
              <a:chOff x="4256088" y="2097088"/>
              <a:chExt cx="3195638" cy="2317751"/>
            </a:xfrm>
          </p:grpSpPr>
          <p:sp>
            <p:nvSpPr>
              <p:cNvPr id="64" name="Freeform 29">
                <a:extLst>
                  <a:ext uri="{FF2B5EF4-FFF2-40B4-BE49-F238E27FC236}">
                    <a16:creationId xmlns:a16="http://schemas.microsoft.com/office/drawing/2014/main" id="{69377ADA-9A06-031F-144D-012DA501CCDA}"/>
                  </a:ext>
                </a:extLst>
              </p:cNvPr>
              <p:cNvSpPr>
                <a:spLocks/>
              </p:cNvSpPr>
              <p:nvPr/>
            </p:nvSpPr>
            <p:spPr bwMode="auto">
              <a:xfrm>
                <a:off x="4287838" y="2759076"/>
                <a:ext cx="3132138" cy="1655763"/>
              </a:xfrm>
              <a:custGeom>
                <a:avLst/>
                <a:gdLst>
                  <a:gd name="T0" fmla="*/ 406 w 406"/>
                  <a:gd name="T1" fmla="*/ 94 h 215"/>
                  <a:gd name="T2" fmla="*/ 406 w 406"/>
                  <a:gd name="T3" fmla="*/ 94 h 215"/>
                  <a:gd name="T4" fmla="*/ 406 w 406"/>
                  <a:gd name="T5" fmla="*/ 33 h 215"/>
                  <a:gd name="T6" fmla="*/ 270 w 406"/>
                  <a:gd name="T7" fmla="*/ 33 h 215"/>
                  <a:gd name="T8" fmla="*/ 223 w 406"/>
                  <a:gd name="T9" fmla="*/ 6 h 215"/>
                  <a:gd name="T10" fmla="*/ 180 w 406"/>
                  <a:gd name="T11" fmla="*/ 8 h 215"/>
                  <a:gd name="T12" fmla="*/ 136 w 406"/>
                  <a:gd name="T13" fmla="*/ 33 h 215"/>
                  <a:gd name="T14" fmla="*/ 0 w 406"/>
                  <a:gd name="T15" fmla="*/ 33 h 215"/>
                  <a:gd name="T16" fmla="*/ 0 w 406"/>
                  <a:gd name="T17" fmla="*/ 96 h 215"/>
                  <a:gd name="T18" fmla="*/ 7 w 406"/>
                  <a:gd name="T19" fmla="*/ 107 h 215"/>
                  <a:gd name="T20" fmla="*/ 183 w 406"/>
                  <a:gd name="T21" fmla="*/ 209 h 215"/>
                  <a:gd name="T22" fmla="*/ 226 w 406"/>
                  <a:gd name="T23" fmla="*/ 207 h 215"/>
                  <a:gd name="T24" fmla="*/ 396 w 406"/>
                  <a:gd name="T25" fmla="*/ 109 h 215"/>
                  <a:gd name="T26" fmla="*/ 406 w 406"/>
                  <a:gd name="T27"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215">
                    <a:moveTo>
                      <a:pt x="406" y="94"/>
                    </a:moveTo>
                    <a:cubicBezTo>
                      <a:pt x="406" y="94"/>
                      <a:pt x="406" y="94"/>
                      <a:pt x="406" y="94"/>
                    </a:cubicBezTo>
                    <a:cubicBezTo>
                      <a:pt x="406" y="33"/>
                      <a:pt x="406" y="33"/>
                      <a:pt x="406" y="33"/>
                    </a:cubicBezTo>
                    <a:cubicBezTo>
                      <a:pt x="270" y="33"/>
                      <a:pt x="270" y="33"/>
                      <a:pt x="270" y="33"/>
                    </a:cubicBezTo>
                    <a:cubicBezTo>
                      <a:pt x="223" y="6"/>
                      <a:pt x="223" y="6"/>
                      <a:pt x="223" y="6"/>
                    </a:cubicBezTo>
                    <a:cubicBezTo>
                      <a:pt x="212" y="0"/>
                      <a:pt x="193" y="1"/>
                      <a:pt x="180" y="8"/>
                    </a:cubicBezTo>
                    <a:cubicBezTo>
                      <a:pt x="136" y="33"/>
                      <a:pt x="136" y="33"/>
                      <a:pt x="136" y="33"/>
                    </a:cubicBezTo>
                    <a:cubicBezTo>
                      <a:pt x="0" y="33"/>
                      <a:pt x="0" y="33"/>
                      <a:pt x="0" y="33"/>
                    </a:cubicBezTo>
                    <a:cubicBezTo>
                      <a:pt x="0" y="96"/>
                      <a:pt x="0" y="96"/>
                      <a:pt x="0" y="96"/>
                    </a:cubicBezTo>
                    <a:cubicBezTo>
                      <a:pt x="0" y="100"/>
                      <a:pt x="2" y="104"/>
                      <a:pt x="7" y="107"/>
                    </a:cubicBezTo>
                    <a:cubicBezTo>
                      <a:pt x="183" y="209"/>
                      <a:pt x="183" y="209"/>
                      <a:pt x="183" y="209"/>
                    </a:cubicBezTo>
                    <a:cubicBezTo>
                      <a:pt x="194" y="215"/>
                      <a:pt x="213" y="214"/>
                      <a:pt x="226" y="207"/>
                    </a:cubicBezTo>
                    <a:cubicBezTo>
                      <a:pt x="396" y="109"/>
                      <a:pt x="396" y="109"/>
                      <a:pt x="396" y="109"/>
                    </a:cubicBezTo>
                    <a:cubicBezTo>
                      <a:pt x="403" y="105"/>
                      <a:pt x="406" y="99"/>
                      <a:pt x="406" y="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65" name="Freeform 30">
                <a:extLst>
                  <a:ext uri="{FF2B5EF4-FFF2-40B4-BE49-F238E27FC236}">
                    <a16:creationId xmlns:a16="http://schemas.microsoft.com/office/drawing/2014/main" id="{BC64F142-181F-C48C-F1A0-91585B8318F1}"/>
                  </a:ext>
                </a:extLst>
              </p:cNvPr>
              <p:cNvSpPr>
                <a:spLocks/>
              </p:cNvSpPr>
              <p:nvPr/>
            </p:nvSpPr>
            <p:spPr bwMode="auto">
              <a:xfrm>
                <a:off x="4287838" y="2774951"/>
                <a:ext cx="1566863" cy="1624013"/>
              </a:xfrm>
              <a:custGeom>
                <a:avLst/>
                <a:gdLst>
                  <a:gd name="T0" fmla="*/ 203 w 203"/>
                  <a:gd name="T1" fmla="*/ 0 h 211"/>
                  <a:gd name="T2" fmla="*/ 180 w 203"/>
                  <a:gd name="T3" fmla="*/ 6 h 211"/>
                  <a:gd name="T4" fmla="*/ 136 w 203"/>
                  <a:gd name="T5" fmla="*/ 31 h 211"/>
                  <a:gd name="T6" fmla="*/ 0 w 203"/>
                  <a:gd name="T7" fmla="*/ 31 h 211"/>
                  <a:gd name="T8" fmla="*/ 0 w 203"/>
                  <a:gd name="T9" fmla="*/ 94 h 211"/>
                  <a:gd name="T10" fmla="*/ 7 w 203"/>
                  <a:gd name="T11" fmla="*/ 105 h 211"/>
                  <a:gd name="T12" fmla="*/ 183 w 203"/>
                  <a:gd name="T13" fmla="*/ 207 h 211"/>
                  <a:gd name="T14" fmla="*/ 203 w 203"/>
                  <a:gd name="T15" fmla="*/ 211 h 211"/>
                  <a:gd name="T16" fmla="*/ 203 w 203"/>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11">
                    <a:moveTo>
                      <a:pt x="203" y="0"/>
                    </a:moveTo>
                    <a:cubicBezTo>
                      <a:pt x="195" y="0"/>
                      <a:pt x="187" y="2"/>
                      <a:pt x="180" y="6"/>
                    </a:cubicBezTo>
                    <a:cubicBezTo>
                      <a:pt x="136" y="31"/>
                      <a:pt x="136" y="31"/>
                      <a:pt x="136" y="31"/>
                    </a:cubicBezTo>
                    <a:cubicBezTo>
                      <a:pt x="0" y="31"/>
                      <a:pt x="0" y="31"/>
                      <a:pt x="0" y="31"/>
                    </a:cubicBezTo>
                    <a:cubicBezTo>
                      <a:pt x="0" y="94"/>
                      <a:pt x="0" y="94"/>
                      <a:pt x="0" y="94"/>
                    </a:cubicBezTo>
                    <a:cubicBezTo>
                      <a:pt x="0" y="98"/>
                      <a:pt x="2" y="102"/>
                      <a:pt x="7" y="105"/>
                    </a:cubicBezTo>
                    <a:cubicBezTo>
                      <a:pt x="183" y="207"/>
                      <a:pt x="183" y="207"/>
                      <a:pt x="183" y="207"/>
                    </a:cubicBezTo>
                    <a:cubicBezTo>
                      <a:pt x="189" y="210"/>
                      <a:pt x="196" y="211"/>
                      <a:pt x="203" y="211"/>
                    </a:cubicBezTo>
                    <a:lnTo>
                      <a:pt x="203" y="0"/>
                    </a:lnTo>
                    <a:close/>
                  </a:path>
                </a:pathLst>
              </a:custGeom>
              <a:solidFill>
                <a:schemeClr val="accent1">
                  <a:lumMod val="60000"/>
                  <a:lumOff val="40000"/>
                  <a:alpha val="72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66" name="Freeform 31">
                <a:extLst>
                  <a:ext uri="{FF2B5EF4-FFF2-40B4-BE49-F238E27FC236}">
                    <a16:creationId xmlns:a16="http://schemas.microsoft.com/office/drawing/2014/main" id="{3B78A749-0985-A34B-D0B0-D81F40A513BB}"/>
                  </a:ext>
                </a:extLst>
              </p:cNvPr>
              <p:cNvSpPr>
                <a:spLocks/>
              </p:cNvSpPr>
              <p:nvPr/>
            </p:nvSpPr>
            <p:spPr bwMode="auto">
              <a:xfrm>
                <a:off x="4287838" y="3013076"/>
                <a:ext cx="115888" cy="608013"/>
              </a:xfrm>
              <a:custGeom>
                <a:avLst/>
                <a:gdLst>
                  <a:gd name="T0" fmla="*/ 15 w 15"/>
                  <a:gd name="T1" fmla="*/ 0 h 79"/>
                  <a:gd name="T2" fmla="*/ 0 w 15"/>
                  <a:gd name="T3" fmla="*/ 0 h 79"/>
                  <a:gd name="T4" fmla="*/ 0 w 15"/>
                  <a:gd name="T5" fmla="*/ 63 h 79"/>
                  <a:gd name="T6" fmla="*/ 7 w 15"/>
                  <a:gd name="T7" fmla="*/ 74 h 79"/>
                  <a:gd name="T8" fmla="*/ 15 w 15"/>
                  <a:gd name="T9" fmla="*/ 79 h 79"/>
                  <a:gd name="T10" fmla="*/ 15 w 15"/>
                  <a:gd name="T11" fmla="*/ 0 h 79"/>
                </a:gdLst>
                <a:ahLst/>
                <a:cxnLst>
                  <a:cxn ang="0">
                    <a:pos x="T0" y="T1"/>
                  </a:cxn>
                  <a:cxn ang="0">
                    <a:pos x="T2" y="T3"/>
                  </a:cxn>
                  <a:cxn ang="0">
                    <a:pos x="T4" y="T5"/>
                  </a:cxn>
                  <a:cxn ang="0">
                    <a:pos x="T6" y="T7"/>
                  </a:cxn>
                  <a:cxn ang="0">
                    <a:pos x="T8" y="T9"/>
                  </a:cxn>
                  <a:cxn ang="0">
                    <a:pos x="T10" y="T11"/>
                  </a:cxn>
                </a:cxnLst>
                <a:rect l="0" t="0" r="r" b="b"/>
                <a:pathLst>
                  <a:path w="15" h="79">
                    <a:moveTo>
                      <a:pt x="15" y="0"/>
                    </a:moveTo>
                    <a:cubicBezTo>
                      <a:pt x="0" y="0"/>
                      <a:pt x="0" y="0"/>
                      <a:pt x="0" y="0"/>
                    </a:cubicBezTo>
                    <a:cubicBezTo>
                      <a:pt x="0" y="63"/>
                      <a:pt x="0" y="63"/>
                      <a:pt x="0" y="63"/>
                    </a:cubicBezTo>
                    <a:cubicBezTo>
                      <a:pt x="0" y="67"/>
                      <a:pt x="2" y="71"/>
                      <a:pt x="7" y="74"/>
                    </a:cubicBezTo>
                    <a:cubicBezTo>
                      <a:pt x="15" y="79"/>
                      <a:pt x="15" y="79"/>
                      <a:pt x="15" y="79"/>
                    </a:cubicBezTo>
                    <a:lnTo>
                      <a:pt x="15" y="0"/>
                    </a:lnTo>
                    <a:close/>
                  </a:path>
                </a:pathLst>
              </a:custGeom>
              <a:solidFill>
                <a:schemeClr val="accent1">
                  <a:lumMod val="75000"/>
                  <a:alpha val="19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7" name="Freeform 32">
                <a:extLst>
                  <a:ext uri="{FF2B5EF4-FFF2-40B4-BE49-F238E27FC236}">
                    <a16:creationId xmlns:a16="http://schemas.microsoft.com/office/drawing/2014/main" id="{A04EC7EC-66DC-36F7-7E28-67E218546619}"/>
                  </a:ext>
                </a:extLst>
              </p:cNvPr>
              <p:cNvSpPr>
                <a:spLocks/>
              </p:cNvSpPr>
              <p:nvPr/>
            </p:nvSpPr>
            <p:spPr bwMode="auto">
              <a:xfrm>
                <a:off x="5722938" y="3829051"/>
                <a:ext cx="261938" cy="577850"/>
              </a:xfrm>
              <a:custGeom>
                <a:avLst/>
                <a:gdLst>
                  <a:gd name="T0" fmla="*/ 0 w 34"/>
                  <a:gd name="T1" fmla="*/ 71 h 75"/>
                  <a:gd name="T2" fmla="*/ 34 w 34"/>
                  <a:gd name="T3" fmla="*/ 71 h 75"/>
                  <a:gd name="T4" fmla="*/ 34 w 34"/>
                  <a:gd name="T5" fmla="*/ 0 h 75"/>
                  <a:gd name="T6" fmla="*/ 0 w 34"/>
                  <a:gd name="T7" fmla="*/ 0 h 75"/>
                  <a:gd name="T8" fmla="*/ 0 w 34"/>
                  <a:gd name="T9" fmla="*/ 71 h 75"/>
                </a:gdLst>
                <a:ahLst/>
                <a:cxnLst>
                  <a:cxn ang="0">
                    <a:pos x="T0" y="T1"/>
                  </a:cxn>
                  <a:cxn ang="0">
                    <a:pos x="T2" y="T3"/>
                  </a:cxn>
                  <a:cxn ang="0">
                    <a:pos x="T4" y="T5"/>
                  </a:cxn>
                  <a:cxn ang="0">
                    <a:pos x="T6" y="T7"/>
                  </a:cxn>
                  <a:cxn ang="0">
                    <a:pos x="T8" y="T9"/>
                  </a:cxn>
                </a:cxnLst>
                <a:rect l="0" t="0" r="r" b="b"/>
                <a:pathLst>
                  <a:path w="34" h="75">
                    <a:moveTo>
                      <a:pt x="0" y="71"/>
                    </a:moveTo>
                    <a:cubicBezTo>
                      <a:pt x="9" y="75"/>
                      <a:pt x="23" y="75"/>
                      <a:pt x="34" y="71"/>
                    </a:cubicBezTo>
                    <a:cubicBezTo>
                      <a:pt x="34" y="0"/>
                      <a:pt x="34" y="0"/>
                      <a:pt x="34" y="0"/>
                    </a:cubicBezTo>
                    <a:cubicBezTo>
                      <a:pt x="0" y="0"/>
                      <a:pt x="0" y="0"/>
                      <a:pt x="0" y="0"/>
                    </a:cubicBezTo>
                    <a:lnTo>
                      <a:pt x="0" y="71"/>
                    </a:lnTo>
                    <a:close/>
                  </a:path>
                </a:pathLst>
              </a:custGeom>
              <a:solidFill>
                <a:schemeClr val="accent1">
                  <a:lumMod val="60000"/>
                  <a:lumOff val="40000"/>
                  <a:alpha val="53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33">
                <a:extLst>
                  <a:ext uri="{FF2B5EF4-FFF2-40B4-BE49-F238E27FC236}">
                    <a16:creationId xmlns:a16="http://schemas.microsoft.com/office/drawing/2014/main" id="{C53EDDC0-B445-D830-78F7-EDA05696ABE5}"/>
                  </a:ext>
                </a:extLst>
              </p:cNvPr>
              <p:cNvSpPr>
                <a:spLocks/>
              </p:cNvSpPr>
              <p:nvPr/>
            </p:nvSpPr>
            <p:spPr bwMode="auto">
              <a:xfrm>
                <a:off x="4256088" y="2097088"/>
                <a:ext cx="3195638" cy="1839913"/>
              </a:xfrm>
              <a:custGeom>
                <a:avLst/>
                <a:gdLst>
                  <a:gd name="T0" fmla="*/ 187 w 414"/>
                  <a:gd name="T1" fmla="*/ 232 h 239"/>
                  <a:gd name="T2" fmla="*/ 11 w 414"/>
                  <a:gd name="T3" fmla="*/ 131 h 239"/>
                  <a:gd name="T4" fmla="*/ 14 w 414"/>
                  <a:gd name="T5" fmla="*/ 106 h 239"/>
                  <a:gd name="T6" fmla="*/ 184 w 414"/>
                  <a:gd name="T7" fmla="*/ 8 h 239"/>
                  <a:gd name="T8" fmla="*/ 227 w 414"/>
                  <a:gd name="T9" fmla="*/ 6 h 239"/>
                  <a:gd name="T10" fmla="*/ 403 w 414"/>
                  <a:gd name="T11" fmla="*/ 108 h 239"/>
                  <a:gd name="T12" fmla="*/ 400 w 414"/>
                  <a:gd name="T13" fmla="*/ 132 h 239"/>
                  <a:gd name="T14" fmla="*/ 230 w 414"/>
                  <a:gd name="T15" fmla="*/ 231 h 239"/>
                  <a:gd name="T16" fmla="*/ 187 w 414"/>
                  <a:gd name="T17"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4" h="239">
                    <a:moveTo>
                      <a:pt x="187" y="232"/>
                    </a:moveTo>
                    <a:cubicBezTo>
                      <a:pt x="11" y="131"/>
                      <a:pt x="11" y="131"/>
                      <a:pt x="11" y="131"/>
                    </a:cubicBezTo>
                    <a:cubicBezTo>
                      <a:pt x="0" y="124"/>
                      <a:pt x="2" y="114"/>
                      <a:pt x="14" y="106"/>
                    </a:cubicBezTo>
                    <a:cubicBezTo>
                      <a:pt x="184" y="8"/>
                      <a:pt x="184" y="8"/>
                      <a:pt x="184" y="8"/>
                    </a:cubicBezTo>
                    <a:cubicBezTo>
                      <a:pt x="197" y="1"/>
                      <a:pt x="216" y="0"/>
                      <a:pt x="227" y="6"/>
                    </a:cubicBezTo>
                    <a:cubicBezTo>
                      <a:pt x="403" y="108"/>
                      <a:pt x="403" y="108"/>
                      <a:pt x="403" y="108"/>
                    </a:cubicBezTo>
                    <a:cubicBezTo>
                      <a:pt x="414" y="114"/>
                      <a:pt x="412" y="125"/>
                      <a:pt x="400" y="132"/>
                    </a:cubicBezTo>
                    <a:cubicBezTo>
                      <a:pt x="230" y="231"/>
                      <a:pt x="230" y="231"/>
                      <a:pt x="230" y="231"/>
                    </a:cubicBezTo>
                    <a:cubicBezTo>
                      <a:pt x="217" y="238"/>
                      <a:pt x="198" y="239"/>
                      <a:pt x="187" y="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69" name="Freeform 34">
                <a:extLst>
                  <a:ext uri="{FF2B5EF4-FFF2-40B4-BE49-F238E27FC236}">
                    <a16:creationId xmlns:a16="http://schemas.microsoft.com/office/drawing/2014/main" id="{A0223ED2-DACB-112F-2BDC-C7596EC7C7DF}"/>
                  </a:ext>
                </a:extLst>
              </p:cNvPr>
              <p:cNvSpPr>
                <a:spLocks/>
              </p:cNvSpPr>
              <p:nvPr/>
            </p:nvSpPr>
            <p:spPr bwMode="auto">
              <a:xfrm>
                <a:off x="4271963" y="2967038"/>
                <a:ext cx="3163888" cy="969963"/>
              </a:xfrm>
              <a:custGeom>
                <a:avLst/>
                <a:gdLst>
                  <a:gd name="T0" fmla="*/ 398 w 410"/>
                  <a:gd name="T1" fmla="*/ 8 h 126"/>
                  <a:gd name="T2" fmla="*/ 228 w 410"/>
                  <a:gd name="T3" fmla="*/ 106 h 126"/>
                  <a:gd name="T4" fmla="*/ 185 w 410"/>
                  <a:gd name="T5" fmla="*/ 107 h 126"/>
                  <a:gd name="T6" fmla="*/ 9 w 410"/>
                  <a:gd name="T7" fmla="*/ 6 h 126"/>
                  <a:gd name="T8" fmla="*/ 4 w 410"/>
                  <a:gd name="T9" fmla="*/ 1 h 126"/>
                  <a:gd name="T10" fmla="*/ 9 w 410"/>
                  <a:gd name="T11" fmla="*/ 18 h 126"/>
                  <a:gd name="T12" fmla="*/ 185 w 410"/>
                  <a:gd name="T13" fmla="*/ 119 h 126"/>
                  <a:gd name="T14" fmla="*/ 228 w 410"/>
                  <a:gd name="T15" fmla="*/ 118 h 126"/>
                  <a:gd name="T16" fmla="*/ 398 w 410"/>
                  <a:gd name="T17" fmla="*/ 19 h 126"/>
                  <a:gd name="T18" fmla="*/ 406 w 410"/>
                  <a:gd name="T19" fmla="*/ 0 h 126"/>
                  <a:gd name="T20" fmla="*/ 398 w 410"/>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26">
                    <a:moveTo>
                      <a:pt x="398" y="8"/>
                    </a:moveTo>
                    <a:cubicBezTo>
                      <a:pt x="228" y="106"/>
                      <a:pt x="228" y="106"/>
                      <a:pt x="228" y="106"/>
                    </a:cubicBezTo>
                    <a:cubicBezTo>
                      <a:pt x="215" y="113"/>
                      <a:pt x="196" y="114"/>
                      <a:pt x="185" y="107"/>
                    </a:cubicBezTo>
                    <a:cubicBezTo>
                      <a:pt x="9" y="6"/>
                      <a:pt x="9" y="6"/>
                      <a:pt x="9" y="6"/>
                    </a:cubicBezTo>
                    <a:cubicBezTo>
                      <a:pt x="7" y="4"/>
                      <a:pt x="5" y="3"/>
                      <a:pt x="4" y="1"/>
                    </a:cubicBezTo>
                    <a:cubicBezTo>
                      <a:pt x="0" y="7"/>
                      <a:pt x="2" y="13"/>
                      <a:pt x="9" y="18"/>
                    </a:cubicBezTo>
                    <a:cubicBezTo>
                      <a:pt x="185" y="119"/>
                      <a:pt x="185" y="119"/>
                      <a:pt x="185" y="119"/>
                    </a:cubicBezTo>
                    <a:cubicBezTo>
                      <a:pt x="196" y="126"/>
                      <a:pt x="215" y="125"/>
                      <a:pt x="228" y="118"/>
                    </a:cubicBezTo>
                    <a:cubicBezTo>
                      <a:pt x="398" y="19"/>
                      <a:pt x="398" y="19"/>
                      <a:pt x="398" y="19"/>
                    </a:cubicBezTo>
                    <a:cubicBezTo>
                      <a:pt x="407" y="14"/>
                      <a:pt x="410" y="6"/>
                      <a:pt x="406" y="0"/>
                    </a:cubicBezTo>
                    <a:cubicBezTo>
                      <a:pt x="404" y="3"/>
                      <a:pt x="402" y="5"/>
                      <a:pt x="398" y="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70" name="Freeform 35">
                <a:extLst>
                  <a:ext uri="{FF2B5EF4-FFF2-40B4-BE49-F238E27FC236}">
                    <a16:creationId xmlns:a16="http://schemas.microsoft.com/office/drawing/2014/main" id="{BF3D666A-278C-5145-5F6F-51E5B32163B3}"/>
                  </a:ext>
                </a:extLst>
              </p:cNvPr>
              <p:cNvSpPr>
                <a:spLocks/>
              </p:cNvSpPr>
              <p:nvPr/>
            </p:nvSpPr>
            <p:spPr bwMode="auto">
              <a:xfrm>
                <a:off x="6131021" y="3883634"/>
                <a:ext cx="107950" cy="160338"/>
              </a:xfrm>
              <a:custGeom>
                <a:avLst/>
                <a:gdLst>
                  <a:gd name="T0" fmla="*/ 14 w 14"/>
                  <a:gd name="T1" fmla="*/ 6 h 21"/>
                  <a:gd name="T2" fmla="*/ 7 w 14"/>
                  <a:gd name="T3" fmla="*/ 19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9"/>
                    </a:cubicBezTo>
                    <a:cubicBezTo>
                      <a:pt x="3" y="21"/>
                      <a:pt x="0" y="19"/>
                      <a:pt x="0" y="14"/>
                    </a:cubicBezTo>
                    <a:cubicBezTo>
                      <a:pt x="0" y="10"/>
                      <a:pt x="3" y="4"/>
                      <a:pt x="7" y="2"/>
                    </a:cubicBezTo>
                    <a:cubicBezTo>
                      <a:pt x="11" y="0"/>
                      <a:pt x="14" y="2"/>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71" name="Freeform 36">
                <a:extLst>
                  <a:ext uri="{FF2B5EF4-FFF2-40B4-BE49-F238E27FC236}">
                    <a16:creationId xmlns:a16="http://schemas.microsoft.com/office/drawing/2014/main" id="{2C857AA4-0921-CFA7-BA32-2520ED7332B3}"/>
                  </a:ext>
                </a:extLst>
              </p:cNvPr>
              <p:cNvSpPr>
                <a:spLocks/>
              </p:cNvSpPr>
              <p:nvPr/>
            </p:nvSpPr>
            <p:spPr bwMode="auto">
              <a:xfrm>
                <a:off x="6308821" y="3783622"/>
                <a:ext cx="107950" cy="160338"/>
              </a:xfrm>
              <a:custGeom>
                <a:avLst/>
                <a:gdLst>
                  <a:gd name="T0" fmla="*/ 14 w 14"/>
                  <a:gd name="T1" fmla="*/ 6 h 21"/>
                  <a:gd name="T2" fmla="*/ 7 w 14"/>
                  <a:gd name="T3" fmla="*/ 18 h 21"/>
                  <a:gd name="T4" fmla="*/ 0 w 14"/>
                  <a:gd name="T5" fmla="*/ 14 h 21"/>
                  <a:gd name="T6" fmla="*/ 7 w 14"/>
                  <a:gd name="T7" fmla="*/ 2 h 21"/>
                  <a:gd name="T8" fmla="*/ 14 w 14"/>
                  <a:gd name="T9" fmla="*/ 6 h 21"/>
                </a:gdLst>
                <a:ahLst/>
                <a:cxnLst>
                  <a:cxn ang="0">
                    <a:pos x="T0" y="T1"/>
                  </a:cxn>
                  <a:cxn ang="0">
                    <a:pos x="T2" y="T3"/>
                  </a:cxn>
                  <a:cxn ang="0">
                    <a:pos x="T4" y="T5"/>
                  </a:cxn>
                  <a:cxn ang="0">
                    <a:pos x="T6" y="T7"/>
                  </a:cxn>
                  <a:cxn ang="0">
                    <a:pos x="T8" y="T9"/>
                  </a:cxn>
                </a:cxnLst>
                <a:rect l="0" t="0" r="r" b="b"/>
                <a:pathLst>
                  <a:path w="14" h="21">
                    <a:moveTo>
                      <a:pt x="14" y="6"/>
                    </a:moveTo>
                    <a:cubicBezTo>
                      <a:pt x="14" y="11"/>
                      <a:pt x="11" y="16"/>
                      <a:pt x="7" y="18"/>
                    </a:cubicBezTo>
                    <a:cubicBezTo>
                      <a:pt x="3" y="21"/>
                      <a:pt x="0" y="19"/>
                      <a:pt x="0" y="14"/>
                    </a:cubicBezTo>
                    <a:cubicBezTo>
                      <a:pt x="0" y="10"/>
                      <a:pt x="3" y="4"/>
                      <a:pt x="7" y="2"/>
                    </a:cubicBezTo>
                    <a:cubicBezTo>
                      <a:pt x="11" y="0"/>
                      <a:pt x="14" y="1"/>
                      <a:pt x="14"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72" name="Freeform 37">
                <a:extLst>
                  <a:ext uri="{FF2B5EF4-FFF2-40B4-BE49-F238E27FC236}">
                    <a16:creationId xmlns:a16="http://schemas.microsoft.com/office/drawing/2014/main" id="{7B77EE6C-E237-986D-21E0-2B4FFA2A79AE}"/>
                  </a:ext>
                </a:extLst>
              </p:cNvPr>
              <p:cNvSpPr>
                <a:spLocks/>
              </p:cNvSpPr>
              <p:nvPr/>
            </p:nvSpPr>
            <p:spPr bwMode="auto">
              <a:xfrm>
                <a:off x="6486621" y="3675672"/>
                <a:ext cx="107950" cy="160338"/>
              </a:xfrm>
              <a:custGeom>
                <a:avLst/>
                <a:gdLst>
                  <a:gd name="T0" fmla="*/ 14 w 14"/>
                  <a:gd name="T1" fmla="*/ 7 h 21"/>
                  <a:gd name="T2" fmla="*/ 7 w 14"/>
                  <a:gd name="T3" fmla="*/ 19 h 21"/>
                  <a:gd name="T4" fmla="*/ 0 w 14"/>
                  <a:gd name="T5" fmla="*/ 15 h 21"/>
                  <a:gd name="T6" fmla="*/ 7 w 14"/>
                  <a:gd name="T7" fmla="*/ 3 h 21"/>
                  <a:gd name="T8" fmla="*/ 14 w 14"/>
                  <a:gd name="T9" fmla="*/ 7 h 21"/>
                </a:gdLst>
                <a:ahLst/>
                <a:cxnLst>
                  <a:cxn ang="0">
                    <a:pos x="T0" y="T1"/>
                  </a:cxn>
                  <a:cxn ang="0">
                    <a:pos x="T2" y="T3"/>
                  </a:cxn>
                  <a:cxn ang="0">
                    <a:pos x="T4" y="T5"/>
                  </a:cxn>
                  <a:cxn ang="0">
                    <a:pos x="T6" y="T7"/>
                  </a:cxn>
                  <a:cxn ang="0">
                    <a:pos x="T8" y="T9"/>
                  </a:cxn>
                </a:cxnLst>
                <a:rect l="0" t="0" r="r" b="b"/>
                <a:pathLst>
                  <a:path w="14" h="21">
                    <a:moveTo>
                      <a:pt x="14" y="7"/>
                    </a:moveTo>
                    <a:cubicBezTo>
                      <a:pt x="14" y="11"/>
                      <a:pt x="11" y="17"/>
                      <a:pt x="7" y="19"/>
                    </a:cubicBezTo>
                    <a:cubicBezTo>
                      <a:pt x="3" y="21"/>
                      <a:pt x="0" y="20"/>
                      <a:pt x="0" y="15"/>
                    </a:cubicBezTo>
                    <a:cubicBezTo>
                      <a:pt x="0" y="10"/>
                      <a:pt x="3" y="5"/>
                      <a:pt x="7" y="3"/>
                    </a:cubicBezTo>
                    <a:cubicBezTo>
                      <a:pt x="11" y="0"/>
                      <a:pt x="14" y="2"/>
                      <a:pt x="14" y="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38">
                <a:extLst>
                  <a:ext uri="{FF2B5EF4-FFF2-40B4-BE49-F238E27FC236}">
                    <a16:creationId xmlns:a16="http://schemas.microsoft.com/office/drawing/2014/main" id="{4FD3AAB3-E64E-4DB0-7D58-8C7AB273C243}"/>
                  </a:ext>
                </a:extLst>
              </p:cNvPr>
              <p:cNvSpPr>
                <a:spLocks/>
              </p:cNvSpPr>
              <p:nvPr/>
            </p:nvSpPr>
            <p:spPr bwMode="auto">
              <a:xfrm>
                <a:off x="5105401" y="2582863"/>
                <a:ext cx="1497013" cy="862013"/>
              </a:xfrm>
              <a:custGeom>
                <a:avLst/>
                <a:gdLst>
                  <a:gd name="T0" fmla="*/ 88 w 194"/>
                  <a:gd name="T1" fmla="*/ 109 h 112"/>
                  <a:gd name="T2" fmla="*/ 5 w 194"/>
                  <a:gd name="T3" fmla="*/ 61 h 112"/>
                  <a:gd name="T4" fmla="*/ 7 w 194"/>
                  <a:gd name="T5" fmla="*/ 50 h 112"/>
                  <a:gd name="T6" fmla="*/ 86 w 194"/>
                  <a:gd name="T7" fmla="*/ 4 h 112"/>
                  <a:gd name="T8" fmla="*/ 106 w 194"/>
                  <a:gd name="T9" fmla="*/ 3 h 112"/>
                  <a:gd name="T10" fmla="*/ 189 w 194"/>
                  <a:gd name="T11" fmla="*/ 51 h 112"/>
                  <a:gd name="T12" fmla="*/ 187 w 194"/>
                  <a:gd name="T13" fmla="*/ 62 h 112"/>
                  <a:gd name="T14" fmla="*/ 108 w 194"/>
                  <a:gd name="T15" fmla="*/ 108 h 112"/>
                  <a:gd name="T16" fmla="*/ 88 w 194"/>
                  <a:gd name="T17"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12">
                    <a:moveTo>
                      <a:pt x="88" y="109"/>
                    </a:moveTo>
                    <a:cubicBezTo>
                      <a:pt x="5" y="61"/>
                      <a:pt x="5" y="61"/>
                      <a:pt x="5" y="61"/>
                    </a:cubicBezTo>
                    <a:cubicBezTo>
                      <a:pt x="0" y="59"/>
                      <a:pt x="1" y="53"/>
                      <a:pt x="7" y="50"/>
                    </a:cubicBezTo>
                    <a:cubicBezTo>
                      <a:pt x="86" y="4"/>
                      <a:pt x="86" y="4"/>
                      <a:pt x="86" y="4"/>
                    </a:cubicBezTo>
                    <a:cubicBezTo>
                      <a:pt x="92" y="1"/>
                      <a:pt x="101" y="0"/>
                      <a:pt x="106" y="3"/>
                    </a:cubicBezTo>
                    <a:cubicBezTo>
                      <a:pt x="189" y="51"/>
                      <a:pt x="189" y="51"/>
                      <a:pt x="189" y="51"/>
                    </a:cubicBezTo>
                    <a:cubicBezTo>
                      <a:pt x="194" y="54"/>
                      <a:pt x="193" y="59"/>
                      <a:pt x="187" y="62"/>
                    </a:cubicBezTo>
                    <a:cubicBezTo>
                      <a:pt x="108" y="108"/>
                      <a:pt x="108" y="108"/>
                      <a:pt x="108" y="108"/>
                    </a:cubicBezTo>
                    <a:cubicBezTo>
                      <a:pt x="102" y="112"/>
                      <a:pt x="93" y="112"/>
                      <a:pt x="88" y="1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39">
                <a:extLst>
                  <a:ext uri="{FF2B5EF4-FFF2-40B4-BE49-F238E27FC236}">
                    <a16:creationId xmlns:a16="http://schemas.microsoft.com/office/drawing/2014/main" id="{028078C3-C28B-1924-5A09-0FA2B073B23A}"/>
                  </a:ext>
                </a:extLst>
              </p:cNvPr>
              <p:cNvSpPr>
                <a:spLocks/>
              </p:cNvSpPr>
              <p:nvPr/>
            </p:nvSpPr>
            <p:spPr bwMode="auto">
              <a:xfrm>
                <a:off x="5753101" y="2998788"/>
                <a:ext cx="201613" cy="122238"/>
              </a:xfrm>
              <a:custGeom>
                <a:avLst/>
                <a:gdLst>
                  <a:gd name="T0" fmla="*/ 12 w 26"/>
                  <a:gd name="T1" fmla="*/ 15 h 16"/>
                  <a:gd name="T2" fmla="*/ 0 w 26"/>
                  <a:gd name="T3" fmla="*/ 9 h 16"/>
                  <a:gd name="T4" fmla="*/ 1 w 26"/>
                  <a:gd name="T5" fmla="*/ 7 h 16"/>
                  <a:gd name="T6" fmla="*/ 12 w 26"/>
                  <a:gd name="T7" fmla="*/ 1 h 16"/>
                  <a:gd name="T8" fmla="*/ 14 w 26"/>
                  <a:gd name="T9" fmla="*/ 1 h 16"/>
                  <a:gd name="T10" fmla="*/ 26 w 26"/>
                  <a:gd name="T11" fmla="*/ 7 h 16"/>
                  <a:gd name="T12" fmla="*/ 26 w 26"/>
                  <a:gd name="T13" fmla="*/ 9 h 16"/>
                  <a:gd name="T14" fmla="*/ 14 w 26"/>
                  <a:gd name="T15" fmla="*/ 15 h 16"/>
                  <a:gd name="T16" fmla="*/ 12 w 26"/>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6">
                    <a:moveTo>
                      <a:pt x="12" y="15"/>
                    </a:moveTo>
                    <a:cubicBezTo>
                      <a:pt x="0" y="9"/>
                      <a:pt x="0" y="9"/>
                      <a:pt x="0" y="9"/>
                    </a:cubicBezTo>
                    <a:cubicBezTo>
                      <a:pt x="0" y="8"/>
                      <a:pt x="0" y="8"/>
                      <a:pt x="1" y="7"/>
                    </a:cubicBezTo>
                    <a:cubicBezTo>
                      <a:pt x="12" y="1"/>
                      <a:pt x="12" y="1"/>
                      <a:pt x="12" y="1"/>
                    </a:cubicBezTo>
                    <a:cubicBezTo>
                      <a:pt x="12" y="0"/>
                      <a:pt x="14" y="0"/>
                      <a:pt x="14" y="1"/>
                    </a:cubicBezTo>
                    <a:cubicBezTo>
                      <a:pt x="26" y="7"/>
                      <a:pt x="26" y="7"/>
                      <a:pt x="26" y="7"/>
                    </a:cubicBezTo>
                    <a:cubicBezTo>
                      <a:pt x="26" y="8"/>
                      <a:pt x="26" y="8"/>
                      <a:pt x="26" y="9"/>
                    </a:cubicBezTo>
                    <a:cubicBezTo>
                      <a:pt x="14" y="15"/>
                      <a:pt x="14" y="15"/>
                      <a:pt x="14" y="15"/>
                    </a:cubicBezTo>
                    <a:cubicBezTo>
                      <a:pt x="14" y="16"/>
                      <a:pt x="12" y="16"/>
                      <a:pt x="12"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IN"/>
              </a:p>
            </p:txBody>
          </p:sp>
          <p:sp>
            <p:nvSpPr>
              <p:cNvPr id="75" name="Freeform 40">
                <a:extLst>
                  <a:ext uri="{FF2B5EF4-FFF2-40B4-BE49-F238E27FC236}">
                    <a16:creationId xmlns:a16="http://schemas.microsoft.com/office/drawing/2014/main" id="{FD375850-8ECC-4AA1-0327-C5EDF3F4D960}"/>
                  </a:ext>
                </a:extLst>
              </p:cNvPr>
              <p:cNvSpPr>
                <a:spLocks/>
              </p:cNvSpPr>
              <p:nvPr/>
            </p:nvSpPr>
            <p:spPr bwMode="auto">
              <a:xfrm>
                <a:off x="5105401" y="2582863"/>
                <a:ext cx="1489075" cy="476250"/>
              </a:xfrm>
              <a:custGeom>
                <a:avLst/>
                <a:gdLst>
                  <a:gd name="T0" fmla="*/ 5 w 193"/>
                  <a:gd name="T1" fmla="*/ 61 h 62"/>
                  <a:gd name="T2" fmla="*/ 6 w 193"/>
                  <a:gd name="T3" fmla="*/ 62 h 62"/>
                  <a:gd name="T4" fmla="*/ 7 w 193"/>
                  <a:gd name="T5" fmla="*/ 61 h 62"/>
                  <a:gd name="T6" fmla="*/ 86 w 193"/>
                  <a:gd name="T7" fmla="*/ 15 h 62"/>
                  <a:gd name="T8" fmla="*/ 106 w 193"/>
                  <a:gd name="T9" fmla="*/ 14 h 62"/>
                  <a:gd name="T10" fmla="*/ 188 w 193"/>
                  <a:gd name="T11" fmla="*/ 61 h 62"/>
                  <a:gd name="T12" fmla="*/ 189 w 193"/>
                  <a:gd name="T13" fmla="*/ 51 h 62"/>
                  <a:gd name="T14" fmla="*/ 106 w 193"/>
                  <a:gd name="T15" fmla="*/ 3 h 62"/>
                  <a:gd name="T16" fmla="*/ 86 w 193"/>
                  <a:gd name="T17" fmla="*/ 4 h 62"/>
                  <a:gd name="T18" fmla="*/ 7 w 193"/>
                  <a:gd name="T19" fmla="*/ 50 h 62"/>
                  <a:gd name="T20" fmla="*/ 5 w 193"/>
                  <a:gd name="T21"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62">
                    <a:moveTo>
                      <a:pt x="5" y="61"/>
                    </a:moveTo>
                    <a:cubicBezTo>
                      <a:pt x="6" y="62"/>
                      <a:pt x="6" y="62"/>
                      <a:pt x="6" y="62"/>
                    </a:cubicBezTo>
                    <a:cubicBezTo>
                      <a:pt x="6" y="61"/>
                      <a:pt x="6" y="61"/>
                      <a:pt x="7" y="61"/>
                    </a:cubicBezTo>
                    <a:cubicBezTo>
                      <a:pt x="86" y="15"/>
                      <a:pt x="86" y="15"/>
                      <a:pt x="86" y="15"/>
                    </a:cubicBezTo>
                    <a:cubicBezTo>
                      <a:pt x="92" y="11"/>
                      <a:pt x="101" y="11"/>
                      <a:pt x="106" y="14"/>
                    </a:cubicBezTo>
                    <a:cubicBezTo>
                      <a:pt x="188" y="61"/>
                      <a:pt x="188" y="61"/>
                      <a:pt x="188" y="61"/>
                    </a:cubicBezTo>
                    <a:cubicBezTo>
                      <a:pt x="193" y="58"/>
                      <a:pt x="193" y="54"/>
                      <a:pt x="189" y="51"/>
                    </a:cubicBezTo>
                    <a:cubicBezTo>
                      <a:pt x="106" y="3"/>
                      <a:pt x="106" y="3"/>
                      <a:pt x="106" y="3"/>
                    </a:cubicBezTo>
                    <a:cubicBezTo>
                      <a:pt x="101" y="0"/>
                      <a:pt x="92" y="1"/>
                      <a:pt x="86" y="4"/>
                    </a:cubicBezTo>
                    <a:cubicBezTo>
                      <a:pt x="7" y="50"/>
                      <a:pt x="7" y="50"/>
                      <a:pt x="7" y="50"/>
                    </a:cubicBezTo>
                    <a:cubicBezTo>
                      <a:pt x="1" y="53"/>
                      <a:pt x="0" y="59"/>
                      <a:pt x="5" y="6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77" name="Oval 76">
              <a:extLst>
                <a:ext uri="{FF2B5EF4-FFF2-40B4-BE49-F238E27FC236}">
                  <a16:creationId xmlns:a16="http://schemas.microsoft.com/office/drawing/2014/main" id="{60E1E30C-959C-E767-08DC-88A9928D171B}"/>
                </a:ext>
              </a:extLst>
            </p:cNvPr>
            <p:cNvSpPr/>
            <p:nvPr/>
          </p:nvSpPr>
          <p:spPr>
            <a:xfrm>
              <a:off x="10840671" y="6192827"/>
              <a:ext cx="208117" cy="7681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Oval 77">
              <a:extLst>
                <a:ext uri="{FF2B5EF4-FFF2-40B4-BE49-F238E27FC236}">
                  <a16:creationId xmlns:a16="http://schemas.microsoft.com/office/drawing/2014/main" id="{59883B20-13DE-5CF1-5D49-CC7A74412976}"/>
                </a:ext>
              </a:extLst>
            </p:cNvPr>
            <p:cNvSpPr/>
            <p:nvPr/>
          </p:nvSpPr>
          <p:spPr>
            <a:xfrm>
              <a:off x="9934584" y="6420042"/>
              <a:ext cx="208117" cy="7681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Oval 78">
              <a:extLst>
                <a:ext uri="{FF2B5EF4-FFF2-40B4-BE49-F238E27FC236}">
                  <a16:creationId xmlns:a16="http://schemas.microsoft.com/office/drawing/2014/main" id="{7BF31BD2-C84A-3854-54A7-90DAABB8DE81}"/>
                </a:ext>
              </a:extLst>
            </p:cNvPr>
            <p:cNvSpPr/>
            <p:nvPr/>
          </p:nvSpPr>
          <p:spPr>
            <a:xfrm>
              <a:off x="12083890" y="4840471"/>
              <a:ext cx="208117" cy="7681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0" name="Group 79">
              <a:extLst>
                <a:ext uri="{FF2B5EF4-FFF2-40B4-BE49-F238E27FC236}">
                  <a16:creationId xmlns:a16="http://schemas.microsoft.com/office/drawing/2014/main" id="{3A20E241-1BA7-C8D1-344E-BB3E0E8FFCEE}"/>
                </a:ext>
              </a:extLst>
            </p:cNvPr>
            <p:cNvGrpSpPr/>
            <p:nvPr/>
          </p:nvGrpSpPr>
          <p:grpSpPr>
            <a:xfrm>
              <a:off x="9473144" y="4462376"/>
              <a:ext cx="2752675" cy="1358677"/>
              <a:chOff x="2047760" y="1603578"/>
              <a:chExt cx="1801906" cy="1467131"/>
            </a:xfrm>
          </p:grpSpPr>
          <p:cxnSp>
            <p:nvCxnSpPr>
              <p:cNvPr id="81" name="Straight Connector 80">
                <a:extLst>
                  <a:ext uri="{FF2B5EF4-FFF2-40B4-BE49-F238E27FC236}">
                    <a16:creationId xmlns:a16="http://schemas.microsoft.com/office/drawing/2014/main" id="{AA8AB9BD-61E8-888F-2F76-DCABA7B50FC3}"/>
                  </a:ext>
                </a:extLst>
              </p:cNvPr>
              <p:cNvCxnSpPr>
                <a:cxnSpLocks/>
              </p:cNvCxnSpPr>
              <p:nvPr/>
            </p:nvCxnSpPr>
            <p:spPr>
              <a:xfrm flipV="1">
                <a:off x="2047760" y="2646453"/>
                <a:ext cx="1219" cy="424256"/>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796C921-76CE-480A-83E1-3F3C157F40A2}"/>
                  </a:ext>
                </a:extLst>
              </p:cNvPr>
              <p:cNvCxnSpPr>
                <a:cxnSpLocks/>
              </p:cNvCxnSpPr>
              <p:nvPr/>
            </p:nvCxnSpPr>
            <p:spPr>
              <a:xfrm flipV="1">
                <a:off x="2945351" y="1875865"/>
                <a:ext cx="609" cy="966244"/>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AD95514-248C-478B-19D1-71323C45918F}"/>
                  </a:ext>
                </a:extLst>
              </p:cNvPr>
              <p:cNvCxnSpPr>
                <a:cxnSpLocks/>
              </p:cNvCxnSpPr>
              <p:nvPr/>
            </p:nvCxnSpPr>
            <p:spPr>
              <a:xfrm flipV="1">
                <a:off x="3849666" y="1603578"/>
                <a:ext cx="0" cy="411537"/>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6C45C62-0688-4E3A-A794-DEEA8A2E10D9}"/>
                  </a:ext>
                </a:extLst>
              </p:cNvPr>
              <p:cNvCxnSpPr>
                <a:cxnSpLocks/>
              </p:cNvCxnSpPr>
              <p:nvPr/>
            </p:nvCxnSpPr>
            <p:spPr>
              <a:xfrm flipH="1">
                <a:off x="2060778" y="1603578"/>
                <a:ext cx="1785937" cy="1037370"/>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B8759B0C-B31E-607F-E772-FB26F818E00E}"/>
                </a:ext>
              </a:extLst>
            </p:cNvPr>
            <p:cNvGrpSpPr/>
            <p:nvPr/>
          </p:nvGrpSpPr>
          <p:grpSpPr>
            <a:xfrm>
              <a:off x="9877625" y="4854813"/>
              <a:ext cx="1870063" cy="964763"/>
              <a:chOff x="-7937" y="-15875"/>
              <a:chExt cx="5381625" cy="5062538"/>
            </a:xfrm>
          </p:grpSpPr>
          <p:sp>
            <p:nvSpPr>
              <p:cNvPr id="86" name="Freeform 5">
                <a:extLst>
                  <a:ext uri="{FF2B5EF4-FFF2-40B4-BE49-F238E27FC236}">
                    <a16:creationId xmlns:a16="http://schemas.microsoft.com/office/drawing/2014/main" id="{CDA0CF46-3AB9-ED4B-77D5-5D62467F74D1}"/>
                  </a:ext>
                </a:extLst>
              </p:cNvPr>
              <p:cNvSpPr>
                <a:spLocks/>
              </p:cNvSpPr>
              <p:nvPr/>
            </p:nvSpPr>
            <p:spPr bwMode="auto">
              <a:xfrm>
                <a:off x="160338" y="3906838"/>
                <a:ext cx="1011238" cy="1000125"/>
              </a:xfrm>
              <a:custGeom>
                <a:avLst/>
                <a:gdLst>
                  <a:gd name="T0" fmla="*/ 566 w 637"/>
                  <a:gd name="T1" fmla="*/ 630 h 630"/>
                  <a:gd name="T2" fmla="*/ 0 w 637"/>
                  <a:gd name="T3" fmla="*/ 306 h 630"/>
                  <a:gd name="T4" fmla="*/ 548 w 637"/>
                  <a:gd name="T5" fmla="*/ 0 h 630"/>
                  <a:gd name="T6" fmla="*/ 637 w 637"/>
                  <a:gd name="T7" fmla="*/ 148 h 630"/>
                  <a:gd name="T8" fmla="*/ 566 w 637"/>
                  <a:gd name="T9" fmla="*/ 630 h 630"/>
                </a:gdLst>
                <a:ahLst/>
                <a:cxnLst>
                  <a:cxn ang="0">
                    <a:pos x="T0" y="T1"/>
                  </a:cxn>
                  <a:cxn ang="0">
                    <a:pos x="T2" y="T3"/>
                  </a:cxn>
                  <a:cxn ang="0">
                    <a:pos x="T4" y="T5"/>
                  </a:cxn>
                  <a:cxn ang="0">
                    <a:pos x="T6" y="T7"/>
                  </a:cxn>
                  <a:cxn ang="0">
                    <a:pos x="T8" y="T9"/>
                  </a:cxn>
                </a:cxnLst>
                <a:rect l="0" t="0" r="r" b="b"/>
                <a:pathLst>
                  <a:path w="637" h="630">
                    <a:moveTo>
                      <a:pt x="566" y="630"/>
                    </a:moveTo>
                    <a:lnTo>
                      <a:pt x="0" y="306"/>
                    </a:lnTo>
                    <a:lnTo>
                      <a:pt x="548" y="0"/>
                    </a:lnTo>
                    <a:lnTo>
                      <a:pt x="637" y="148"/>
                    </a:lnTo>
                    <a:lnTo>
                      <a:pt x="566" y="63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6">
                <a:extLst>
                  <a:ext uri="{FF2B5EF4-FFF2-40B4-BE49-F238E27FC236}">
                    <a16:creationId xmlns:a16="http://schemas.microsoft.com/office/drawing/2014/main" id="{C643AD31-A95E-D8C5-C9D0-EEDD6FA78A42}"/>
                  </a:ext>
                </a:extLst>
              </p:cNvPr>
              <p:cNvSpPr>
                <a:spLocks/>
              </p:cNvSpPr>
              <p:nvPr/>
            </p:nvSpPr>
            <p:spPr bwMode="auto">
              <a:xfrm>
                <a:off x="4241801" y="731838"/>
                <a:ext cx="898525" cy="671513"/>
              </a:xfrm>
              <a:custGeom>
                <a:avLst/>
                <a:gdLst>
                  <a:gd name="T0" fmla="*/ 96 w 96"/>
                  <a:gd name="T1" fmla="*/ 55 h 72"/>
                  <a:gd name="T2" fmla="*/ 0 w 96"/>
                  <a:gd name="T3" fmla="*/ 0 h 72"/>
                  <a:gd name="T4" fmla="*/ 4 w 96"/>
                  <a:gd name="T5" fmla="*/ 55 h 72"/>
                  <a:gd name="T6" fmla="*/ 59 w 96"/>
                  <a:gd name="T7" fmla="*/ 72 h 72"/>
                  <a:gd name="T8" fmla="*/ 96 w 96"/>
                  <a:gd name="T9" fmla="*/ 55 h 72"/>
                </a:gdLst>
                <a:ahLst/>
                <a:cxnLst>
                  <a:cxn ang="0">
                    <a:pos x="T0" y="T1"/>
                  </a:cxn>
                  <a:cxn ang="0">
                    <a:pos x="T2" y="T3"/>
                  </a:cxn>
                  <a:cxn ang="0">
                    <a:pos x="T4" y="T5"/>
                  </a:cxn>
                  <a:cxn ang="0">
                    <a:pos x="T6" y="T7"/>
                  </a:cxn>
                  <a:cxn ang="0">
                    <a:pos x="T8" y="T9"/>
                  </a:cxn>
                </a:cxnLst>
                <a:rect l="0" t="0" r="r" b="b"/>
                <a:pathLst>
                  <a:path w="96" h="72">
                    <a:moveTo>
                      <a:pt x="96" y="55"/>
                    </a:moveTo>
                    <a:cubicBezTo>
                      <a:pt x="0" y="0"/>
                      <a:pt x="0" y="0"/>
                      <a:pt x="0" y="0"/>
                    </a:cubicBezTo>
                    <a:cubicBezTo>
                      <a:pt x="0" y="0"/>
                      <a:pt x="4" y="55"/>
                      <a:pt x="4" y="55"/>
                    </a:cubicBezTo>
                    <a:cubicBezTo>
                      <a:pt x="4" y="55"/>
                      <a:pt x="59" y="72"/>
                      <a:pt x="59" y="72"/>
                    </a:cubicBezTo>
                    <a:lnTo>
                      <a:pt x="96" y="5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7">
                <a:extLst>
                  <a:ext uri="{FF2B5EF4-FFF2-40B4-BE49-F238E27FC236}">
                    <a16:creationId xmlns:a16="http://schemas.microsoft.com/office/drawing/2014/main" id="{A5343A94-B706-55A9-A59A-306BCB9AC947}"/>
                  </a:ext>
                </a:extLst>
              </p:cNvPr>
              <p:cNvSpPr>
                <a:spLocks/>
              </p:cNvSpPr>
              <p:nvPr/>
            </p:nvSpPr>
            <p:spPr bwMode="auto">
              <a:xfrm>
                <a:off x="-7937" y="-15875"/>
                <a:ext cx="4483100" cy="4549775"/>
              </a:xfrm>
              <a:custGeom>
                <a:avLst/>
                <a:gdLst>
                  <a:gd name="T0" fmla="*/ 61 w 479"/>
                  <a:gd name="T1" fmla="*/ 328 h 487"/>
                  <a:gd name="T2" fmla="*/ 82 w 479"/>
                  <a:gd name="T3" fmla="*/ 320 h 487"/>
                  <a:gd name="T4" fmla="*/ 169 w 479"/>
                  <a:gd name="T5" fmla="*/ 191 h 487"/>
                  <a:gd name="T6" fmla="*/ 205 w 479"/>
                  <a:gd name="T7" fmla="*/ 179 h 487"/>
                  <a:gd name="T8" fmla="*/ 305 w 479"/>
                  <a:gd name="T9" fmla="*/ 17 h 487"/>
                  <a:gd name="T10" fmla="*/ 375 w 479"/>
                  <a:gd name="T11" fmla="*/ 9 h 487"/>
                  <a:gd name="T12" fmla="*/ 375 w 479"/>
                  <a:gd name="T13" fmla="*/ 9 h 487"/>
                  <a:gd name="T14" fmla="*/ 376 w 479"/>
                  <a:gd name="T15" fmla="*/ 10 h 487"/>
                  <a:gd name="T16" fmla="*/ 377 w 479"/>
                  <a:gd name="T17" fmla="*/ 10 h 487"/>
                  <a:gd name="T18" fmla="*/ 470 w 479"/>
                  <a:gd name="T19" fmla="*/ 64 h 487"/>
                  <a:gd name="T20" fmla="*/ 452 w 479"/>
                  <a:gd name="T21" fmla="*/ 79 h 487"/>
                  <a:gd name="T22" fmla="*/ 479 w 479"/>
                  <a:gd name="T23" fmla="*/ 133 h 487"/>
                  <a:gd name="T24" fmla="*/ 398 w 479"/>
                  <a:gd name="T25" fmla="*/ 273 h 487"/>
                  <a:gd name="T26" fmla="*/ 61 w 479"/>
                  <a:gd name="T27" fmla="*/ 468 h 487"/>
                  <a:gd name="T28" fmla="*/ 0 w 479"/>
                  <a:gd name="T29" fmla="*/ 433 h 487"/>
                  <a:gd name="T30" fmla="*/ 61 w 479"/>
                  <a:gd name="T31" fmla="*/ 32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487">
                    <a:moveTo>
                      <a:pt x="61" y="328"/>
                    </a:moveTo>
                    <a:cubicBezTo>
                      <a:pt x="68" y="323"/>
                      <a:pt x="75" y="321"/>
                      <a:pt x="82" y="320"/>
                    </a:cubicBezTo>
                    <a:cubicBezTo>
                      <a:pt x="91" y="269"/>
                      <a:pt x="127" y="215"/>
                      <a:pt x="169" y="191"/>
                    </a:cubicBezTo>
                    <a:cubicBezTo>
                      <a:pt x="182" y="183"/>
                      <a:pt x="194" y="180"/>
                      <a:pt x="205" y="179"/>
                    </a:cubicBezTo>
                    <a:cubicBezTo>
                      <a:pt x="210" y="117"/>
                      <a:pt x="253" y="47"/>
                      <a:pt x="305" y="17"/>
                    </a:cubicBezTo>
                    <a:cubicBezTo>
                      <a:pt x="332" y="1"/>
                      <a:pt x="357" y="0"/>
                      <a:pt x="375" y="9"/>
                    </a:cubicBezTo>
                    <a:cubicBezTo>
                      <a:pt x="375" y="9"/>
                      <a:pt x="375" y="9"/>
                      <a:pt x="375" y="9"/>
                    </a:cubicBezTo>
                    <a:cubicBezTo>
                      <a:pt x="376" y="10"/>
                      <a:pt x="376" y="10"/>
                      <a:pt x="376" y="10"/>
                    </a:cubicBezTo>
                    <a:cubicBezTo>
                      <a:pt x="377" y="10"/>
                      <a:pt x="377" y="10"/>
                      <a:pt x="377" y="10"/>
                    </a:cubicBezTo>
                    <a:cubicBezTo>
                      <a:pt x="470" y="64"/>
                      <a:pt x="470" y="64"/>
                      <a:pt x="470" y="64"/>
                    </a:cubicBezTo>
                    <a:cubicBezTo>
                      <a:pt x="452" y="79"/>
                      <a:pt x="452" y="79"/>
                      <a:pt x="452" y="79"/>
                    </a:cubicBezTo>
                    <a:cubicBezTo>
                      <a:pt x="468" y="86"/>
                      <a:pt x="479" y="105"/>
                      <a:pt x="479" y="133"/>
                    </a:cubicBezTo>
                    <a:cubicBezTo>
                      <a:pt x="479" y="185"/>
                      <a:pt x="443" y="247"/>
                      <a:pt x="398" y="273"/>
                    </a:cubicBezTo>
                    <a:cubicBezTo>
                      <a:pt x="61" y="468"/>
                      <a:pt x="61" y="468"/>
                      <a:pt x="61" y="468"/>
                    </a:cubicBezTo>
                    <a:cubicBezTo>
                      <a:pt x="28" y="487"/>
                      <a:pt x="0" y="471"/>
                      <a:pt x="0" y="433"/>
                    </a:cubicBezTo>
                    <a:cubicBezTo>
                      <a:pt x="0" y="394"/>
                      <a:pt x="28" y="347"/>
                      <a:pt x="61" y="32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8">
                <a:extLst>
                  <a:ext uri="{FF2B5EF4-FFF2-40B4-BE49-F238E27FC236}">
                    <a16:creationId xmlns:a16="http://schemas.microsoft.com/office/drawing/2014/main" id="{4E4DCEA2-549D-8E7A-98E8-B54B0BAC20D0}"/>
                  </a:ext>
                </a:extLst>
              </p:cNvPr>
              <p:cNvSpPr>
                <a:spLocks/>
              </p:cNvSpPr>
              <p:nvPr/>
            </p:nvSpPr>
            <p:spPr bwMode="auto">
              <a:xfrm>
                <a:off x="2894013" y="-15875"/>
                <a:ext cx="1552575" cy="1027113"/>
              </a:xfrm>
              <a:custGeom>
                <a:avLst/>
                <a:gdLst>
                  <a:gd name="T0" fmla="*/ 166 w 166"/>
                  <a:gd name="T1" fmla="*/ 110 h 110"/>
                  <a:gd name="T2" fmla="*/ 0 w 166"/>
                  <a:gd name="T3" fmla="*/ 14 h 110"/>
                  <a:gd name="T4" fmla="*/ 65 w 166"/>
                  <a:gd name="T5" fmla="*/ 9 h 110"/>
                  <a:gd name="T6" fmla="*/ 65 w 166"/>
                  <a:gd name="T7" fmla="*/ 9 h 110"/>
                  <a:gd name="T8" fmla="*/ 66 w 166"/>
                  <a:gd name="T9" fmla="*/ 10 h 110"/>
                  <a:gd name="T10" fmla="*/ 67 w 166"/>
                  <a:gd name="T11" fmla="*/ 10 h 110"/>
                  <a:gd name="T12" fmla="*/ 160 w 166"/>
                  <a:gd name="T13" fmla="*/ 64 h 110"/>
                  <a:gd name="T14" fmla="*/ 142 w 166"/>
                  <a:gd name="T15" fmla="*/ 79 h 110"/>
                  <a:gd name="T16" fmla="*/ 166 w 166"/>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10">
                    <a:moveTo>
                      <a:pt x="166" y="110"/>
                    </a:moveTo>
                    <a:cubicBezTo>
                      <a:pt x="0" y="14"/>
                      <a:pt x="0" y="14"/>
                      <a:pt x="0" y="14"/>
                    </a:cubicBezTo>
                    <a:cubicBezTo>
                      <a:pt x="25" y="1"/>
                      <a:pt x="48" y="0"/>
                      <a:pt x="65" y="9"/>
                    </a:cubicBezTo>
                    <a:cubicBezTo>
                      <a:pt x="65" y="9"/>
                      <a:pt x="65" y="9"/>
                      <a:pt x="65" y="9"/>
                    </a:cubicBezTo>
                    <a:cubicBezTo>
                      <a:pt x="66" y="10"/>
                      <a:pt x="66" y="10"/>
                      <a:pt x="66" y="10"/>
                    </a:cubicBezTo>
                    <a:cubicBezTo>
                      <a:pt x="67" y="10"/>
                      <a:pt x="67" y="10"/>
                      <a:pt x="67" y="10"/>
                    </a:cubicBezTo>
                    <a:cubicBezTo>
                      <a:pt x="160" y="64"/>
                      <a:pt x="160" y="64"/>
                      <a:pt x="160" y="64"/>
                    </a:cubicBezTo>
                    <a:cubicBezTo>
                      <a:pt x="142" y="79"/>
                      <a:pt x="142" y="79"/>
                      <a:pt x="142" y="79"/>
                    </a:cubicBezTo>
                    <a:cubicBezTo>
                      <a:pt x="153" y="84"/>
                      <a:pt x="162" y="95"/>
                      <a:pt x="166" y="11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9">
                <a:extLst>
                  <a:ext uri="{FF2B5EF4-FFF2-40B4-BE49-F238E27FC236}">
                    <a16:creationId xmlns:a16="http://schemas.microsoft.com/office/drawing/2014/main" id="{69697DC8-28E4-E38E-AE3F-CDBBA28B063B}"/>
                  </a:ext>
                </a:extLst>
              </p:cNvPr>
              <p:cNvSpPr>
                <a:spLocks/>
              </p:cNvSpPr>
              <p:nvPr/>
            </p:nvSpPr>
            <p:spPr bwMode="auto">
              <a:xfrm>
                <a:off x="984251" y="1720850"/>
                <a:ext cx="2152650" cy="1374775"/>
              </a:xfrm>
              <a:custGeom>
                <a:avLst/>
                <a:gdLst>
                  <a:gd name="T0" fmla="*/ 131 w 230"/>
                  <a:gd name="T1" fmla="*/ 147 h 147"/>
                  <a:gd name="T2" fmla="*/ 0 w 230"/>
                  <a:gd name="T3" fmla="*/ 72 h 147"/>
                  <a:gd name="T4" fmla="*/ 63 w 230"/>
                  <a:gd name="T5" fmla="*/ 5 h 147"/>
                  <a:gd name="T6" fmla="*/ 73 w 230"/>
                  <a:gd name="T7" fmla="*/ 0 h 147"/>
                  <a:gd name="T8" fmla="*/ 230 w 230"/>
                  <a:gd name="T9" fmla="*/ 90 h 147"/>
                  <a:gd name="T10" fmla="*/ 131 w 230"/>
                  <a:gd name="T11" fmla="*/ 147 h 147"/>
                </a:gdLst>
                <a:ahLst/>
                <a:cxnLst>
                  <a:cxn ang="0">
                    <a:pos x="T0" y="T1"/>
                  </a:cxn>
                  <a:cxn ang="0">
                    <a:pos x="T2" y="T3"/>
                  </a:cxn>
                  <a:cxn ang="0">
                    <a:pos x="T4" y="T5"/>
                  </a:cxn>
                  <a:cxn ang="0">
                    <a:pos x="T6" y="T7"/>
                  </a:cxn>
                  <a:cxn ang="0">
                    <a:pos x="T8" y="T9"/>
                  </a:cxn>
                  <a:cxn ang="0">
                    <a:pos x="T10" y="T11"/>
                  </a:cxn>
                </a:cxnLst>
                <a:rect l="0" t="0" r="r" b="b"/>
                <a:pathLst>
                  <a:path w="230" h="147">
                    <a:moveTo>
                      <a:pt x="131" y="147"/>
                    </a:moveTo>
                    <a:cubicBezTo>
                      <a:pt x="0" y="72"/>
                      <a:pt x="0" y="72"/>
                      <a:pt x="0" y="72"/>
                    </a:cubicBezTo>
                    <a:cubicBezTo>
                      <a:pt x="16" y="44"/>
                      <a:pt x="38" y="19"/>
                      <a:pt x="63" y="5"/>
                    </a:cubicBezTo>
                    <a:cubicBezTo>
                      <a:pt x="66" y="3"/>
                      <a:pt x="70" y="1"/>
                      <a:pt x="73" y="0"/>
                    </a:cubicBezTo>
                    <a:cubicBezTo>
                      <a:pt x="230" y="90"/>
                      <a:pt x="230" y="90"/>
                      <a:pt x="230" y="90"/>
                    </a:cubicBezTo>
                    <a:lnTo>
                      <a:pt x="131" y="147"/>
                    </a:lnTo>
                    <a:close/>
                  </a:path>
                </a:pathLst>
              </a:custGeom>
              <a:solidFill>
                <a:srgbClr val="B45EF4">
                  <a:alpha val="5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10">
                <a:extLst>
                  <a:ext uri="{FF2B5EF4-FFF2-40B4-BE49-F238E27FC236}">
                    <a16:creationId xmlns:a16="http://schemas.microsoft.com/office/drawing/2014/main" id="{72592CAB-A179-AA07-6123-21E1085D1DD8}"/>
                  </a:ext>
                </a:extLst>
              </p:cNvPr>
              <p:cNvSpPr>
                <a:spLocks/>
              </p:cNvSpPr>
              <p:nvPr/>
            </p:nvSpPr>
            <p:spPr bwMode="auto">
              <a:xfrm>
                <a:off x="2687638" y="39688"/>
                <a:ext cx="1460500" cy="831850"/>
              </a:xfrm>
              <a:custGeom>
                <a:avLst/>
                <a:gdLst>
                  <a:gd name="T0" fmla="*/ 156 w 156"/>
                  <a:gd name="T1" fmla="*/ 64 h 89"/>
                  <a:gd name="T2" fmla="*/ 114 w 156"/>
                  <a:gd name="T3" fmla="*/ 89 h 89"/>
                  <a:gd name="T4" fmla="*/ 0 w 156"/>
                  <a:gd name="T5" fmla="*/ 23 h 89"/>
                  <a:gd name="T6" fmla="*/ 17 w 156"/>
                  <a:gd name="T7" fmla="*/ 11 h 89"/>
                  <a:gd name="T8" fmla="*/ 44 w 156"/>
                  <a:gd name="T9" fmla="*/ 0 h 89"/>
                  <a:gd name="T10" fmla="*/ 156 w 156"/>
                  <a:gd name="T11" fmla="*/ 64 h 89"/>
                </a:gdLst>
                <a:ahLst/>
                <a:cxnLst>
                  <a:cxn ang="0">
                    <a:pos x="T0" y="T1"/>
                  </a:cxn>
                  <a:cxn ang="0">
                    <a:pos x="T2" y="T3"/>
                  </a:cxn>
                  <a:cxn ang="0">
                    <a:pos x="T4" y="T5"/>
                  </a:cxn>
                  <a:cxn ang="0">
                    <a:pos x="T6" y="T7"/>
                  </a:cxn>
                  <a:cxn ang="0">
                    <a:pos x="T8" y="T9"/>
                  </a:cxn>
                  <a:cxn ang="0">
                    <a:pos x="T10" y="T11"/>
                  </a:cxn>
                </a:cxnLst>
                <a:rect l="0" t="0" r="r" b="b"/>
                <a:pathLst>
                  <a:path w="156" h="89">
                    <a:moveTo>
                      <a:pt x="156" y="64"/>
                    </a:moveTo>
                    <a:cubicBezTo>
                      <a:pt x="114" y="89"/>
                      <a:pt x="114" y="89"/>
                      <a:pt x="114" y="89"/>
                    </a:cubicBezTo>
                    <a:cubicBezTo>
                      <a:pt x="0" y="23"/>
                      <a:pt x="0" y="23"/>
                      <a:pt x="0" y="23"/>
                    </a:cubicBezTo>
                    <a:cubicBezTo>
                      <a:pt x="6" y="19"/>
                      <a:pt x="11" y="15"/>
                      <a:pt x="17" y="11"/>
                    </a:cubicBezTo>
                    <a:cubicBezTo>
                      <a:pt x="27" y="6"/>
                      <a:pt x="36" y="2"/>
                      <a:pt x="44" y="0"/>
                    </a:cubicBezTo>
                    <a:lnTo>
                      <a:pt x="156" y="64"/>
                    </a:lnTo>
                    <a:close/>
                  </a:path>
                </a:pathLst>
              </a:custGeom>
              <a:solidFill>
                <a:schemeClr val="accent1">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11">
                <a:extLst>
                  <a:ext uri="{FF2B5EF4-FFF2-40B4-BE49-F238E27FC236}">
                    <a16:creationId xmlns:a16="http://schemas.microsoft.com/office/drawing/2014/main" id="{BE271625-166C-40C2-42B1-D91F9B808D23}"/>
                  </a:ext>
                </a:extLst>
              </p:cNvPr>
              <p:cNvSpPr>
                <a:spLocks/>
              </p:cNvSpPr>
              <p:nvPr/>
            </p:nvSpPr>
            <p:spPr bwMode="auto">
              <a:xfrm>
                <a:off x="900113" y="2235200"/>
                <a:ext cx="1225550" cy="877888"/>
              </a:xfrm>
              <a:custGeom>
                <a:avLst/>
                <a:gdLst>
                  <a:gd name="T0" fmla="*/ 19 w 131"/>
                  <a:gd name="T1" fmla="*/ 0 h 94"/>
                  <a:gd name="T2" fmla="*/ 131 w 131"/>
                  <a:gd name="T3" fmla="*/ 65 h 94"/>
                  <a:gd name="T4" fmla="*/ 105 w 131"/>
                  <a:gd name="T5" fmla="*/ 94 h 94"/>
                  <a:gd name="T6" fmla="*/ 0 w 131"/>
                  <a:gd name="T7" fmla="*/ 34 h 94"/>
                  <a:gd name="T8" fmla="*/ 19 w 131"/>
                  <a:gd name="T9" fmla="*/ 0 h 94"/>
                </a:gdLst>
                <a:ahLst/>
                <a:cxnLst>
                  <a:cxn ang="0">
                    <a:pos x="T0" y="T1"/>
                  </a:cxn>
                  <a:cxn ang="0">
                    <a:pos x="T2" y="T3"/>
                  </a:cxn>
                  <a:cxn ang="0">
                    <a:pos x="T4" y="T5"/>
                  </a:cxn>
                  <a:cxn ang="0">
                    <a:pos x="T6" y="T7"/>
                  </a:cxn>
                  <a:cxn ang="0">
                    <a:pos x="T8" y="T9"/>
                  </a:cxn>
                </a:cxnLst>
                <a:rect l="0" t="0" r="r" b="b"/>
                <a:pathLst>
                  <a:path w="131" h="94">
                    <a:moveTo>
                      <a:pt x="19" y="0"/>
                    </a:moveTo>
                    <a:cubicBezTo>
                      <a:pt x="131" y="65"/>
                      <a:pt x="131" y="65"/>
                      <a:pt x="131" y="65"/>
                    </a:cubicBezTo>
                    <a:cubicBezTo>
                      <a:pt x="105" y="94"/>
                      <a:pt x="105" y="94"/>
                      <a:pt x="105" y="94"/>
                    </a:cubicBezTo>
                    <a:cubicBezTo>
                      <a:pt x="0" y="34"/>
                      <a:pt x="0" y="34"/>
                      <a:pt x="0" y="34"/>
                    </a:cubicBezTo>
                    <a:cubicBezTo>
                      <a:pt x="5" y="22"/>
                      <a:pt x="12" y="11"/>
                      <a:pt x="19" y="0"/>
                    </a:cubicBezTo>
                    <a:close/>
                  </a:path>
                </a:pathLst>
              </a:custGeom>
              <a:solidFill>
                <a:schemeClr val="accent1">
                  <a:lumMod val="20000"/>
                  <a:lumOff val="80000"/>
                  <a:alpha val="2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3" name="Freeform 12">
                <a:extLst>
                  <a:ext uri="{FF2B5EF4-FFF2-40B4-BE49-F238E27FC236}">
                    <a16:creationId xmlns:a16="http://schemas.microsoft.com/office/drawing/2014/main" id="{DC6608B2-B089-7D2C-58B4-3B644A0EE421}"/>
                  </a:ext>
                </a:extLst>
              </p:cNvPr>
              <p:cNvSpPr>
                <a:spLocks/>
              </p:cNvSpPr>
              <p:nvPr/>
            </p:nvSpPr>
            <p:spPr bwMode="auto">
              <a:xfrm>
                <a:off x="890588" y="357188"/>
                <a:ext cx="4483100" cy="4689475"/>
              </a:xfrm>
              <a:custGeom>
                <a:avLst/>
                <a:gdLst>
                  <a:gd name="T0" fmla="*/ 61 w 479"/>
                  <a:gd name="T1" fmla="*/ 343 h 502"/>
                  <a:gd name="T2" fmla="*/ 82 w 479"/>
                  <a:gd name="T3" fmla="*/ 335 h 502"/>
                  <a:gd name="T4" fmla="*/ 169 w 479"/>
                  <a:gd name="T5" fmla="*/ 206 h 502"/>
                  <a:gd name="T6" fmla="*/ 204 w 479"/>
                  <a:gd name="T7" fmla="*/ 194 h 502"/>
                  <a:gd name="T8" fmla="*/ 305 w 479"/>
                  <a:gd name="T9" fmla="*/ 32 h 502"/>
                  <a:gd name="T10" fmla="*/ 406 w 479"/>
                  <a:gd name="T11" fmla="*/ 91 h 502"/>
                  <a:gd name="T12" fmla="*/ 406 w 479"/>
                  <a:gd name="T13" fmla="*/ 97 h 502"/>
                  <a:gd name="T14" fmla="*/ 479 w 479"/>
                  <a:gd name="T15" fmla="*/ 148 h 502"/>
                  <a:gd name="T16" fmla="*/ 398 w 479"/>
                  <a:gd name="T17" fmla="*/ 288 h 502"/>
                  <a:gd name="T18" fmla="*/ 61 w 479"/>
                  <a:gd name="T19" fmla="*/ 483 h 502"/>
                  <a:gd name="T20" fmla="*/ 0 w 479"/>
                  <a:gd name="T21" fmla="*/ 448 h 502"/>
                  <a:gd name="T22" fmla="*/ 61 w 479"/>
                  <a:gd name="T23" fmla="*/ 34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502">
                    <a:moveTo>
                      <a:pt x="61" y="343"/>
                    </a:moveTo>
                    <a:cubicBezTo>
                      <a:pt x="68" y="338"/>
                      <a:pt x="75" y="336"/>
                      <a:pt x="82" y="335"/>
                    </a:cubicBezTo>
                    <a:cubicBezTo>
                      <a:pt x="91" y="284"/>
                      <a:pt x="127" y="230"/>
                      <a:pt x="169" y="206"/>
                    </a:cubicBezTo>
                    <a:cubicBezTo>
                      <a:pt x="181" y="199"/>
                      <a:pt x="193" y="195"/>
                      <a:pt x="204" y="194"/>
                    </a:cubicBezTo>
                    <a:cubicBezTo>
                      <a:pt x="210" y="132"/>
                      <a:pt x="253" y="62"/>
                      <a:pt x="305" y="32"/>
                    </a:cubicBezTo>
                    <a:cubicBezTo>
                      <a:pt x="361" y="0"/>
                      <a:pt x="406" y="26"/>
                      <a:pt x="406" y="91"/>
                    </a:cubicBezTo>
                    <a:cubicBezTo>
                      <a:pt x="406" y="93"/>
                      <a:pt x="406" y="95"/>
                      <a:pt x="406" y="97"/>
                    </a:cubicBezTo>
                    <a:cubicBezTo>
                      <a:pt x="447" y="78"/>
                      <a:pt x="479" y="100"/>
                      <a:pt x="479" y="148"/>
                    </a:cubicBezTo>
                    <a:cubicBezTo>
                      <a:pt x="479" y="200"/>
                      <a:pt x="443" y="262"/>
                      <a:pt x="398" y="288"/>
                    </a:cubicBezTo>
                    <a:cubicBezTo>
                      <a:pt x="61" y="483"/>
                      <a:pt x="61" y="483"/>
                      <a:pt x="61" y="483"/>
                    </a:cubicBezTo>
                    <a:cubicBezTo>
                      <a:pt x="27" y="502"/>
                      <a:pt x="0" y="487"/>
                      <a:pt x="0" y="448"/>
                    </a:cubicBezTo>
                    <a:cubicBezTo>
                      <a:pt x="0" y="409"/>
                      <a:pt x="27" y="362"/>
                      <a:pt x="61" y="343"/>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4" name="Freeform 13">
                <a:extLst>
                  <a:ext uri="{FF2B5EF4-FFF2-40B4-BE49-F238E27FC236}">
                    <a16:creationId xmlns:a16="http://schemas.microsoft.com/office/drawing/2014/main" id="{0DF7B884-1087-F1B3-53B7-D4802E96965A}"/>
                  </a:ext>
                </a:extLst>
              </p:cNvPr>
              <p:cNvSpPr>
                <a:spLocks/>
              </p:cNvSpPr>
              <p:nvPr/>
            </p:nvSpPr>
            <p:spPr bwMode="auto">
              <a:xfrm>
                <a:off x="1049338" y="657225"/>
                <a:ext cx="4165600" cy="4146550"/>
              </a:xfrm>
              <a:custGeom>
                <a:avLst/>
                <a:gdLst>
                  <a:gd name="T0" fmla="*/ 396 w 445"/>
                  <a:gd name="T1" fmla="*/ 81 h 444"/>
                  <a:gd name="T2" fmla="*/ 371 w 445"/>
                  <a:gd name="T3" fmla="*/ 92 h 444"/>
                  <a:gd name="T4" fmla="*/ 372 w 445"/>
                  <a:gd name="T5" fmla="*/ 65 h 444"/>
                  <a:gd name="T6" fmla="*/ 372 w 445"/>
                  <a:gd name="T7" fmla="*/ 59 h 444"/>
                  <a:gd name="T8" fmla="*/ 351 w 445"/>
                  <a:gd name="T9" fmla="*/ 8 h 444"/>
                  <a:gd name="T10" fmla="*/ 296 w 445"/>
                  <a:gd name="T11" fmla="*/ 15 h 444"/>
                  <a:gd name="T12" fmla="*/ 204 w 445"/>
                  <a:gd name="T13" fmla="*/ 163 h 444"/>
                  <a:gd name="T14" fmla="*/ 203 w 445"/>
                  <a:gd name="T15" fmla="*/ 178 h 444"/>
                  <a:gd name="T16" fmla="*/ 189 w 445"/>
                  <a:gd name="T17" fmla="*/ 179 h 444"/>
                  <a:gd name="T18" fmla="*/ 160 w 445"/>
                  <a:gd name="T19" fmla="*/ 189 h 444"/>
                  <a:gd name="T20" fmla="*/ 81 w 445"/>
                  <a:gd name="T21" fmla="*/ 306 h 444"/>
                  <a:gd name="T22" fmla="*/ 79 w 445"/>
                  <a:gd name="T23" fmla="*/ 318 h 444"/>
                  <a:gd name="T24" fmla="*/ 67 w 445"/>
                  <a:gd name="T25" fmla="*/ 320 h 444"/>
                  <a:gd name="T26" fmla="*/ 52 w 445"/>
                  <a:gd name="T27" fmla="*/ 325 h 444"/>
                  <a:gd name="T28" fmla="*/ 0 w 445"/>
                  <a:gd name="T29" fmla="*/ 416 h 444"/>
                  <a:gd name="T30" fmla="*/ 9 w 445"/>
                  <a:gd name="T31" fmla="*/ 440 h 444"/>
                  <a:gd name="T32" fmla="*/ 35 w 445"/>
                  <a:gd name="T33" fmla="*/ 436 h 444"/>
                  <a:gd name="T34" fmla="*/ 373 w 445"/>
                  <a:gd name="T35" fmla="*/ 241 h 444"/>
                  <a:gd name="T36" fmla="*/ 445 w 445"/>
                  <a:gd name="T37" fmla="*/ 116 h 444"/>
                  <a:gd name="T38" fmla="*/ 431 w 445"/>
                  <a:gd name="T39" fmla="*/ 79 h 444"/>
                  <a:gd name="T40" fmla="*/ 417 w 445"/>
                  <a:gd name="T41" fmla="*/ 75 h 444"/>
                  <a:gd name="T42" fmla="*/ 396 w 445"/>
                  <a:gd name="T43" fmla="*/ 8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5" h="444">
                    <a:moveTo>
                      <a:pt x="396" y="81"/>
                    </a:moveTo>
                    <a:cubicBezTo>
                      <a:pt x="371" y="92"/>
                      <a:pt x="371" y="92"/>
                      <a:pt x="371" y="92"/>
                    </a:cubicBezTo>
                    <a:cubicBezTo>
                      <a:pt x="372" y="65"/>
                      <a:pt x="372" y="65"/>
                      <a:pt x="372" y="65"/>
                    </a:cubicBezTo>
                    <a:cubicBezTo>
                      <a:pt x="372" y="63"/>
                      <a:pt x="372" y="61"/>
                      <a:pt x="372" y="59"/>
                    </a:cubicBezTo>
                    <a:cubicBezTo>
                      <a:pt x="372" y="34"/>
                      <a:pt x="365" y="16"/>
                      <a:pt x="351" y="8"/>
                    </a:cubicBezTo>
                    <a:cubicBezTo>
                      <a:pt x="337" y="0"/>
                      <a:pt x="318" y="2"/>
                      <a:pt x="296" y="15"/>
                    </a:cubicBezTo>
                    <a:cubicBezTo>
                      <a:pt x="250" y="42"/>
                      <a:pt x="210" y="107"/>
                      <a:pt x="204" y="163"/>
                    </a:cubicBezTo>
                    <a:cubicBezTo>
                      <a:pt x="203" y="178"/>
                      <a:pt x="203" y="178"/>
                      <a:pt x="203" y="178"/>
                    </a:cubicBezTo>
                    <a:cubicBezTo>
                      <a:pt x="189" y="179"/>
                      <a:pt x="189" y="179"/>
                      <a:pt x="189" y="179"/>
                    </a:cubicBezTo>
                    <a:cubicBezTo>
                      <a:pt x="180" y="179"/>
                      <a:pt x="170" y="183"/>
                      <a:pt x="160" y="189"/>
                    </a:cubicBezTo>
                    <a:cubicBezTo>
                      <a:pt x="123" y="210"/>
                      <a:pt x="90" y="259"/>
                      <a:pt x="81" y="306"/>
                    </a:cubicBezTo>
                    <a:cubicBezTo>
                      <a:pt x="79" y="318"/>
                      <a:pt x="79" y="318"/>
                      <a:pt x="79" y="318"/>
                    </a:cubicBezTo>
                    <a:cubicBezTo>
                      <a:pt x="67" y="320"/>
                      <a:pt x="67" y="320"/>
                      <a:pt x="67" y="320"/>
                    </a:cubicBezTo>
                    <a:cubicBezTo>
                      <a:pt x="63" y="320"/>
                      <a:pt x="57" y="322"/>
                      <a:pt x="52" y="325"/>
                    </a:cubicBezTo>
                    <a:cubicBezTo>
                      <a:pt x="24" y="342"/>
                      <a:pt x="0" y="383"/>
                      <a:pt x="0" y="416"/>
                    </a:cubicBezTo>
                    <a:cubicBezTo>
                      <a:pt x="0" y="428"/>
                      <a:pt x="3" y="437"/>
                      <a:pt x="9" y="440"/>
                    </a:cubicBezTo>
                    <a:cubicBezTo>
                      <a:pt x="15" y="444"/>
                      <a:pt x="25" y="442"/>
                      <a:pt x="35" y="436"/>
                    </a:cubicBezTo>
                    <a:cubicBezTo>
                      <a:pt x="373" y="241"/>
                      <a:pt x="373" y="241"/>
                      <a:pt x="373" y="241"/>
                    </a:cubicBezTo>
                    <a:cubicBezTo>
                      <a:pt x="412" y="219"/>
                      <a:pt x="445" y="161"/>
                      <a:pt x="445" y="116"/>
                    </a:cubicBezTo>
                    <a:cubicBezTo>
                      <a:pt x="445" y="98"/>
                      <a:pt x="440" y="85"/>
                      <a:pt x="431" y="79"/>
                    </a:cubicBezTo>
                    <a:cubicBezTo>
                      <a:pt x="427" y="77"/>
                      <a:pt x="422" y="75"/>
                      <a:pt x="417" y="75"/>
                    </a:cubicBezTo>
                    <a:cubicBezTo>
                      <a:pt x="411" y="75"/>
                      <a:pt x="404" y="77"/>
                      <a:pt x="396" y="81"/>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5" name="Freeform 14">
                <a:extLst>
                  <a:ext uri="{FF2B5EF4-FFF2-40B4-BE49-F238E27FC236}">
                    <a16:creationId xmlns:a16="http://schemas.microsoft.com/office/drawing/2014/main" id="{255222D3-4A2C-A23D-C8C9-155DA2C7E4E0}"/>
                  </a:ext>
                </a:extLst>
              </p:cNvPr>
              <p:cNvSpPr>
                <a:spLocks/>
              </p:cNvSpPr>
              <p:nvPr/>
            </p:nvSpPr>
            <p:spPr bwMode="auto">
              <a:xfrm>
                <a:off x="3908159" y="2776746"/>
                <a:ext cx="158749" cy="233363"/>
              </a:xfrm>
              <a:custGeom>
                <a:avLst/>
                <a:gdLst>
                  <a:gd name="T0" fmla="*/ 17 w 17"/>
                  <a:gd name="T1" fmla="*/ 8 h 25"/>
                  <a:gd name="T2" fmla="*/ 9 w 17"/>
                  <a:gd name="T3" fmla="*/ 22 h 25"/>
                  <a:gd name="T4" fmla="*/ 0 w 17"/>
                  <a:gd name="T5" fmla="*/ 17 h 25"/>
                  <a:gd name="T6" fmla="*/ 9 w 17"/>
                  <a:gd name="T7" fmla="*/ 3 h 25"/>
                  <a:gd name="T8" fmla="*/ 17 w 17"/>
                  <a:gd name="T9" fmla="*/ 8 h 25"/>
                </a:gdLst>
                <a:ahLst/>
                <a:cxnLst>
                  <a:cxn ang="0">
                    <a:pos x="T0" y="T1"/>
                  </a:cxn>
                  <a:cxn ang="0">
                    <a:pos x="T2" y="T3"/>
                  </a:cxn>
                  <a:cxn ang="0">
                    <a:pos x="T4" y="T5"/>
                  </a:cxn>
                  <a:cxn ang="0">
                    <a:pos x="T6" y="T7"/>
                  </a:cxn>
                  <a:cxn ang="0">
                    <a:pos x="T8" y="T9"/>
                  </a:cxn>
                </a:cxnLst>
                <a:rect l="0" t="0" r="r" b="b"/>
                <a:pathLst>
                  <a:path w="17" h="25">
                    <a:moveTo>
                      <a:pt x="17" y="8"/>
                    </a:moveTo>
                    <a:cubicBezTo>
                      <a:pt x="17" y="13"/>
                      <a:pt x="13" y="20"/>
                      <a:pt x="9" y="22"/>
                    </a:cubicBezTo>
                    <a:cubicBezTo>
                      <a:pt x="4" y="25"/>
                      <a:pt x="0" y="23"/>
                      <a:pt x="0" y="17"/>
                    </a:cubicBezTo>
                    <a:cubicBezTo>
                      <a:pt x="0" y="12"/>
                      <a:pt x="4" y="6"/>
                      <a:pt x="9" y="3"/>
                    </a:cubicBezTo>
                    <a:cubicBezTo>
                      <a:pt x="13" y="0"/>
                      <a:pt x="17" y="2"/>
                      <a:pt x="17" y="8"/>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6" name="Freeform 15">
                <a:extLst>
                  <a:ext uri="{FF2B5EF4-FFF2-40B4-BE49-F238E27FC236}">
                    <a16:creationId xmlns:a16="http://schemas.microsoft.com/office/drawing/2014/main" id="{68E5A4CA-C075-6929-2549-504101CE89AD}"/>
                  </a:ext>
                </a:extLst>
              </p:cNvPr>
              <p:cNvSpPr>
                <a:spLocks/>
              </p:cNvSpPr>
              <p:nvPr/>
            </p:nvSpPr>
            <p:spPr bwMode="auto">
              <a:xfrm>
                <a:off x="4160569" y="2627522"/>
                <a:ext cx="158749" cy="233363"/>
              </a:xfrm>
              <a:custGeom>
                <a:avLst/>
                <a:gdLst>
                  <a:gd name="T0" fmla="*/ 17 w 17"/>
                  <a:gd name="T1" fmla="*/ 8 h 25"/>
                  <a:gd name="T2" fmla="*/ 9 w 17"/>
                  <a:gd name="T3" fmla="*/ 23 h 25"/>
                  <a:gd name="T4" fmla="*/ 0 w 17"/>
                  <a:gd name="T5" fmla="*/ 18 h 25"/>
                  <a:gd name="T6" fmla="*/ 9 w 17"/>
                  <a:gd name="T7" fmla="*/ 3 h 25"/>
                  <a:gd name="T8" fmla="*/ 17 w 17"/>
                  <a:gd name="T9" fmla="*/ 8 h 25"/>
                </a:gdLst>
                <a:ahLst/>
                <a:cxnLst>
                  <a:cxn ang="0">
                    <a:pos x="T0" y="T1"/>
                  </a:cxn>
                  <a:cxn ang="0">
                    <a:pos x="T2" y="T3"/>
                  </a:cxn>
                  <a:cxn ang="0">
                    <a:pos x="T4" y="T5"/>
                  </a:cxn>
                  <a:cxn ang="0">
                    <a:pos x="T6" y="T7"/>
                  </a:cxn>
                  <a:cxn ang="0">
                    <a:pos x="T8" y="T9"/>
                  </a:cxn>
                </a:cxnLst>
                <a:rect l="0" t="0" r="r" b="b"/>
                <a:pathLst>
                  <a:path w="17" h="25">
                    <a:moveTo>
                      <a:pt x="17" y="8"/>
                    </a:moveTo>
                    <a:cubicBezTo>
                      <a:pt x="17" y="13"/>
                      <a:pt x="13" y="20"/>
                      <a:pt x="9" y="23"/>
                    </a:cubicBezTo>
                    <a:cubicBezTo>
                      <a:pt x="4" y="25"/>
                      <a:pt x="0" y="23"/>
                      <a:pt x="0" y="18"/>
                    </a:cubicBezTo>
                    <a:cubicBezTo>
                      <a:pt x="0" y="12"/>
                      <a:pt x="4" y="6"/>
                      <a:pt x="9" y="3"/>
                    </a:cubicBezTo>
                    <a:cubicBezTo>
                      <a:pt x="13" y="0"/>
                      <a:pt x="17" y="3"/>
                      <a:pt x="17" y="8"/>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6">
                <a:extLst>
                  <a:ext uri="{FF2B5EF4-FFF2-40B4-BE49-F238E27FC236}">
                    <a16:creationId xmlns:a16="http://schemas.microsoft.com/office/drawing/2014/main" id="{32444BE7-22EA-17C1-E7EA-D3312D0D40E8}"/>
                  </a:ext>
                </a:extLst>
              </p:cNvPr>
              <p:cNvSpPr>
                <a:spLocks/>
              </p:cNvSpPr>
              <p:nvPr/>
            </p:nvSpPr>
            <p:spPr bwMode="auto">
              <a:xfrm>
                <a:off x="4412984" y="2487822"/>
                <a:ext cx="160338" cy="233363"/>
              </a:xfrm>
              <a:custGeom>
                <a:avLst/>
                <a:gdLst>
                  <a:gd name="T0" fmla="*/ 17 w 17"/>
                  <a:gd name="T1" fmla="*/ 7 h 25"/>
                  <a:gd name="T2" fmla="*/ 9 w 17"/>
                  <a:gd name="T3" fmla="*/ 22 h 25"/>
                  <a:gd name="T4" fmla="*/ 0 w 17"/>
                  <a:gd name="T5" fmla="*/ 17 h 25"/>
                  <a:gd name="T6" fmla="*/ 9 w 17"/>
                  <a:gd name="T7" fmla="*/ 3 h 25"/>
                  <a:gd name="T8" fmla="*/ 17 w 17"/>
                  <a:gd name="T9" fmla="*/ 7 h 25"/>
                </a:gdLst>
                <a:ahLst/>
                <a:cxnLst>
                  <a:cxn ang="0">
                    <a:pos x="T0" y="T1"/>
                  </a:cxn>
                  <a:cxn ang="0">
                    <a:pos x="T2" y="T3"/>
                  </a:cxn>
                  <a:cxn ang="0">
                    <a:pos x="T4" y="T5"/>
                  </a:cxn>
                  <a:cxn ang="0">
                    <a:pos x="T6" y="T7"/>
                  </a:cxn>
                  <a:cxn ang="0">
                    <a:pos x="T8" y="T9"/>
                  </a:cxn>
                </a:cxnLst>
                <a:rect l="0" t="0" r="r" b="b"/>
                <a:pathLst>
                  <a:path w="17" h="25">
                    <a:moveTo>
                      <a:pt x="17" y="7"/>
                    </a:moveTo>
                    <a:cubicBezTo>
                      <a:pt x="17" y="13"/>
                      <a:pt x="14" y="19"/>
                      <a:pt x="9" y="22"/>
                    </a:cubicBezTo>
                    <a:cubicBezTo>
                      <a:pt x="4" y="25"/>
                      <a:pt x="0" y="23"/>
                      <a:pt x="0" y="17"/>
                    </a:cubicBezTo>
                    <a:cubicBezTo>
                      <a:pt x="0" y="12"/>
                      <a:pt x="4" y="5"/>
                      <a:pt x="9" y="3"/>
                    </a:cubicBezTo>
                    <a:cubicBezTo>
                      <a:pt x="14" y="0"/>
                      <a:pt x="17" y="2"/>
                      <a:pt x="17" y="7"/>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98" name="Group 97">
              <a:extLst>
                <a:ext uri="{FF2B5EF4-FFF2-40B4-BE49-F238E27FC236}">
                  <a16:creationId xmlns:a16="http://schemas.microsoft.com/office/drawing/2014/main" id="{23380B06-6380-BD9E-B152-822E1861BDD0}"/>
                </a:ext>
              </a:extLst>
            </p:cNvPr>
            <p:cNvGrpSpPr/>
            <p:nvPr/>
          </p:nvGrpSpPr>
          <p:grpSpPr>
            <a:xfrm>
              <a:off x="8062755" y="5483966"/>
              <a:ext cx="2129021" cy="1534445"/>
              <a:chOff x="3599889" y="3082958"/>
              <a:chExt cx="1800038" cy="2583491"/>
            </a:xfrm>
          </p:grpSpPr>
          <p:sp>
            <p:nvSpPr>
              <p:cNvPr id="99" name="Oval 98">
                <a:extLst>
                  <a:ext uri="{FF2B5EF4-FFF2-40B4-BE49-F238E27FC236}">
                    <a16:creationId xmlns:a16="http://schemas.microsoft.com/office/drawing/2014/main" id="{0BFEDA1C-6471-2321-7CAB-8A07799C0C61}"/>
                  </a:ext>
                </a:extLst>
              </p:cNvPr>
              <p:cNvSpPr/>
              <p:nvPr/>
            </p:nvSpPr>
            <p:spPr>
              <a:xfrm>
                <a:off x="3963690" y="4924682"/>
                <a:ext cx="1104634" cy="741767"/>
              </a:xfrm>
              <a:prstGeom prst="ellipse">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0" name="Group 99">
                <a:extLst>
                  <a:ext uri="{FF2B5EF4-FFF2-40B4-BE49-F238E27FC236}">
                    <a16:creationId xmlns:a16="http://schemas.microsoft.com/office/drawing/2014/main" id="{D385F1E8-0280-FE4E-0D69-6E3F8BF24A09}"/>
                  </a:ext>
                </a:extLst>
              </p:cNvPr>
              <p:cNvGrpSpPr/>
              <p:nvPr/>
            </p:nvGrpSpPr>
            <p:grpSpPr>
              <a:xfrm>
                <a:off x="3599889" y="3082958"/>
                <a:ext cx="1639887" cy="2227263"/>
                <a:chOff x="3567113" y="3067050"/>
                <a:chExt cx="1639887" cy="2227263"/>
              </a:xfrm>
            </p:grpSpPr>
            <p:sp>
              <p:nvSpPr>
                <p:cNvPr id="129" name="Freeform 44">
                  <a:extLst>
                    <a:ext uri="{FF2B5EF4-FFF2-40B4-BE49-F238E27FC236}">
                      <a16:creationId xmlns:a16="http://schemas.microsoft.com/office/drawing/2014/main" id="{65D2DA55-A640-F225-07C5-6CFA7F8A1F33}"/>
                    </a:ext>
                  </a:extLst>
                </p:cNvPr>
                <p:cNvSpPr>
                  <a:spLocks/>
                </p:cNvSpPr>
                <p:nvPr/>
              </p:nvSpPr>
              <p:spPr bwMode="auto">
                <a:xfrm>
                  <a:off x="3567113" y="3209925"/>
                  <a:ext cx="1447800" cy="1974850"/>
                </a:xfrm>
                <a:custGeom>
                  <a:avLst/>
                  <a:gdLst>
                    <a:gd name="T0" fmla="*/ 320 w 476"/>
                    <a:gd name="T1" fmla="*/ 29 h 652"/>
                    <a:gd name="T2" fmla="*/ 295 w 476"/>
                    <a:gd name="T3" fmla="*/ 4 h 652"/>
                    <a:gd name="T4" fmla="*/ 296 w 476"/>
                    <a:gd name="T5" fmla="*/ 0 h 652"/>
                    <a:gd name="T6" fmla="*/ 290 w 476"/>
                    <a:gd name="T7" fmla="*/ 12 h 652"/>
                    <a:gd name="T8" fmla="*/ 288 w 476"/>
                    <a:gd name="T9" fmla="*/ 33 h 652"/>
                    <a:gd name="T10" fmla="*/ 215 w 476"/>
                    <a:gd name="T11" fmla="*/ 155 h 652"/>
                    <a:gd name="T12" fmla="*/ 82 w 476"/>
                    <a:gd name="T13" fmla="*/ 309 h 652"/>
                    <a:gd name="T14" fmla="*/ 56 w 476"/>
                    <a:gd name="T15" fmla="*/ 317 h 652"/>
                    <a:gd name="T16" fmla="*/ 0 w 476"/>
                    <a:gd name="T17" fmla="*/ 282 h 652"/>
                    <a:gd name="T18" fmla="*/ 0 w 476"/>
                    <a:gd name="T19" fmla="*/ 291 h 652"/>
                    <a:gd name="T20" fmla="*/ 34 w 476"/>
                    <a:gd name="T21" fmla="*/ 448 h 652"/>
                    <a:gd name="T22" fmla="*/ 229 w 476"/>
                    <a:gd name="T23" fmla="*/ 649 h 652"/>
                    <a:gd name="T24" fmla="*/ 242 w 476"/>
                    <a:gd name="T25" fmla="*/ 652 h 652"/>
                    <a:gd name="T26" fmla="*/ 250 w 476"/>
                    <a:gd name="T27" fmla="*/ 642 h 652"/>
                    <a:gd name="T28" fmla="*/ 476 w 476"/>
                    <a:gd name="T29" fmla="*/ 66 h 652"/>
                    <a:gd name="T30" fmla="*/ 413 w 476"/>
                    <a:gd name="T31" fmla="*/ 64 h 652"/>
                    <a:gd name="T32" fmla="*/ 320 w 476"/>
                    <a:gd name="T33" fmla="*/ 2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6" h="652">
                      <a:moveTo>
                        <a:pt x="320" y="29"/>
                      </a:moveTo>
                      <a:cubicBezTo>
                        <a:pt x="295" y="4"/>
                        <a:pt x="295" y="4"/>
                        <a:pt x="295" y="4"/>
                      </a:cubicBezTo>
                      <a:cubicBezTo>
                        <a:pt x="296" y="0"/>
                        <a:pt x="296" y="0"/>
                        <a:pt x="296" y="0"/>
                      </a:cubicBezTo>
                      <a:cubicBezTo>
                        <a:pt x="290" y="12"/>
                        <a:pt x="290" y="12"/>
                        <a:pt x="290" y="12"/>
                      </a:cubicBezTo>
                      <a:cubicBezTo>
                        <a:pt x="288" y="33"/>
                        <a:pt x="288" y="33"/>
                        <a:pt x="288" y="33"/>
                      </a:cubicBezTo>
                      <a:cubicBezTo>
                        <a:pt x="215" y="155"/>
                        <a:pt x="215" y="155"/>
                        <a:pt x="215" y="155"/>
                      </a:cubicBezTo>
                      <a:cubicBezTo>
                        <a:pt x="82" y="309"/>
                        <a:pt x="82" y="309"/>
                        <a:pt x="82" y="309"/>
                      </a:cubicBezTo>
                      <a:cubicBezTo>
                        <a:pt x="56" y="317"/>
                        <a:pt x="56" y="317"/>
                        <a:pt x="56" y="317"/>
                      </a:cubicBezTo>
                      <a:cubicBezTo>
                        <a:pt x="0" y="282"/>
                        <a:pt x="0" y="282"/>
                        <a:pt x="0" y="282"/>
                      </a:cubicBezTo>
                      <a:cubicBezTo>
                        <a:pt x="0" y="291"/>
                        <a:pt x="0" y="291"/>
                        <a:pt x="0" y="291"/>
                      </a:cubicBezTo>
                      <a:cubicBezTo>
                        <a:pt x="0" y="294"/>
                        <a:pt x="5" y="367"/>
                        <a:pt x="34" y="448"/>
                      </a:cubicBezTo>
                      <a:cubicBezTo>
                        <a:pt x="74" y="558"/>
                        <a:pt x="142" y="628"/>
                        <a:pt x="229" y="649"/>
                      </a:cubicBezTo>
                      <a:cubicBezTo>
                        <a:pt x="242" y="652"/>
                        <a:pt x="242" y="652"/>
                        <a:pt x="242" y="652"/>
                      </a:cubicBezTo>
                      <a:cubicBezTo>
                        <a:pt x="250" y="642"/>
                        <a:pt x="250" y="642"/>
                        <a:pt x="250" y="642"/>
                      </a:cubicBezTo>
                      <a:cubicBezTo>
                        <a:pt x="258" y="632"/>
                        <a:pt x="435" y="402"/>
                        <a:pt x="476" y="66"/>
                      </a:cubicBezTo>
                      <a:cubicBezTo>
                        <a:pt x="413" y="64"/>
                        <a:pt x="413" y="64"/>
                        <a:pt x="413" y="64"/>
                      </a:cubicBezTo>
                      <a:lnTo>
                        <a:pt x="320" y="29"/>
                      </a:lnTo>
                      <a:close/>
                    </a:path>
                  </a:pathLst>
                </a:custGeom>
                <a:solidFill>
                  <a:schemeClr val="accent1">
                    <a:lumMod val="75000"/>
                  </a:schemeClr>
                </a:solidFill>
                <a:ln w="9525">
                  <a:solidFill>
                    <a:schemeClr val="accent1">
                      <a:lumMod val="75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0" name="Freeform 45">
                  <a:extLst>
                    <a:ext uri="{FF2B5EF4-FFF2-40B4-BE49-F238E27FC236}">
                      <a16:creationId xmlns:a16="http://schemas.microsoft.com/office/drawing/2014/main" id="{79B8FA93-05D7-6A99-C8BD-2EEA02447AF4}"/>
                    </a:ext>
                  </a:extLst>
                </p:cNvPr>
                <p:cNvSpPr>
                  <a:spLocks/>
                </p:cNvSpPr>
                <p:nvPr/>
              </p:nvSpPr>
              <p:spPr bwMode="auto">
                <a:xfrm>
                  <a:off x="3567113" y="3067050"/>
                  <a:ext cx="900112" cy="1103313"/>
                </a:xfrm>
                <a:custGeom>
                  <a:avLst/>
                  <a:gdLst>
                    <a:gd name="T0" fmla="*/ 289 w 296"/>
                    <a:gd name="T1" fmla="*/ 43 h 364"/>
                    <a:gd name="T2" fmla="*/ 290 w 296"/>
                    <a:gd name="T3" fmla="*/ 37 h 364"/>
                    <a:gd name="T4" fmla="*/ 234 w 296"/>
                    <a:gd name="T5" fmla="*/ 0 h 364"/>
                    <a:gd name="T6" fmla="*/ 224 w 296"/>
                    <a:gd name="T7" fmla="*/ 28 h 364"/>
                    <a:gd name="T8" fmla="*/ 7 w 296"/>
                    <a:gd name="T9" fmla="*/ 322 h 364"/>
                    <a:gd name="T10" fmla="*/ 0 w 296"/>
                    <a:gd name="T11" fmla="*/ 328 h 364"/>
                    <a:gd name="T12" fmla="*/ 0 w 296"/>
                    <a:gd name="T13" fmla="*/ 329 h 364"/>
                    <a:gd name="T14" fmla="*/ 56 w 296"/>
                    <a:gd name="T15" fmla="*/ 364 h 364"/>
                    <a:gd name="T16" fmla="*/ 82 w 296"/>
                    <a:gd name="T17" fmla="*/ 356 h 364"/>
                    <a:gd name="T18" fmla="*/ 215 w 296"/>
                    <a:gd name="T19" fmla="*/ 202 h 364"/>
                    <a:gd name="T20" fmla="*/ 288 w 296"/>
                    <a:gd name="T21" fmla="*/ 80 h 364"/>
                    <a:gd name="T22" fmla="*/ 290 w 296"/>
                    <a:gd name="T23" fmla="*/ 59 h 364"/>
                    <a:gd name="T24" fmla="*/ 296 w 296"/>
                    <a:gd name="T25" fmla="*/ 47 h 364"/>
                    <a:gd name="T26" fmla="*/ 296 w 296"/>
                    <a:gd name="T27" fmla="*/ 47 h 364"/>
                    <a:gd name="T28" fmla="*/ 289 w 296"/>
                    <a:gd name="T29" fmla="*/ 4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364">
                      <a:moveTo>
                        <a:pt x="289" y="43"/>
                      </a:moveTo>
                      <a:cubicBezTo>
                        <a:pt x="290" y="37"/>
                        <a:pt x="290" y="37"/>
                        <a:pt x="290" y="37"/>
                      </a:cubicBezTo>
                      <a:cubicBezTo>
                        <a:pt x="234" y="0"/>
                        <a:pt x="234" y="0"/>
                        <a:pt x="234" y="0"/>
                      </a:cubicBezTo>
                      <a:cubicBezTo>
                        <a:pt x="224" y="28"/>
                        <a:pt x="224" y="28"/>
                        <a:pt x="224" y="28"/>
                      </a:cubicBezTo>
                      <a:cubicBezTo>
                        <a:pt x="224" y="29"/>
                        <a:pt x="168" y="177"/>
                        <a:pt x="7" y="322"/>
                      </a:cubicBezTo>
                      <a:cubicBezTo>
                        <a:pt x="0" y="328"/>
                        <a:pt x="0" y="328"/>
                        <a:pt x="0" y="328"/>
                      </a:cubicBezTo>
                      <a:cubicBezTo>
                        <a:pt x="0" y="329"/>
                        <a:pt x="0" y="329"/>
                        <a:pt x="0" y="329"/>
                      </a:cubicBezTo>
                      <a:cubicBezTo>
                        <a:pt x="56" y="364"/>
                        <a:pt x="56" y="364"/>
                        <a:pt x="56" y="364"/>
                      </a:cubicBezTo>
                      <a:cubicBezTo>
                        <a:pt x="82" y="356"/>
                        <a:pt x="82" y="356"/>
                        <a:pt x="82" y="356"/>
                      </a:cubicBezTo>
                      <a:cubicBezTo>
                        <a:pt x="215" y="202"/>
                        <a:pt x="215" y="202"/>
                        <a:pt x="215" y="202"/>
                      </a:cubicBezTo>
                      <a:cubicBezTo>
                        <a:pt x="288" y="80"/>
                        <a:pt x="288" y="80"/>
                        <a:pt x="288" y="80"/>
                      </a:cubicBezTo>
                      <a:cubicBezTo>
                        <a:pt x="290" y="59"/>
                        <a:pt x="290" y="59"/>
                        <a:pt x="290" y="59"/>
                      </a:cubicBezTo>
                      <a:cubicBezTo>
                        <a:pt x="296" y="47"/>
                        <a:pt x="296" y="47"/>
                        <a:pt x="296" y="47"/>
                      </a:cubicBezTo>
                      <a:cubicBezTo>
                        <a:pt x="296" y="47"/>
                        <a:pt x="296" y="47"/>
                        <a:pt x="296" y="47"/>
                      </a:cubicBezTo>
                      <a:cubicBezTo>
                        <a:pt x="294" y="45"/>
                        <a:pt x="291" y="44"/>
                        <a:pt x="289" y="43"/>
                      </a:cubicBez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1" name="Freeform 46">
                  <a:extLst>
                    <a:ext uri="{FF2B5EF4-FFF2-40B4-BE49-F238E27FC236}">
                      <a16:creationId xmlns:a16="http://schemas.microsoft.com/office/drawing/2014/main" id="{7D622B40-DBDC-A438-EFBA-6647BDCD2B9E}"/>
                    </a:ext>
                  </a:extLst>
                </p:cNvPr>
                <p:cNvSpPr>
                  <a:spLocks/>
                </p:cNvSpPr>
                <p:nvPr/>
              </p:nvSpPr>
              <p:spPr bwMode="auto">
                <a:xfrm>
                  <a:off x="4464050" y="3209925"/>
                  <a:ext cx="742950" cy="203200"/>
                </a:xfrm>
                <a:custGeom>
                  <a:avLst/>
                  <a:gdLst>
                    <a:gd name="T0" fmla="*/ 244 w 244"/>
                    <a:gd name="T1" fmla="*/ 39 h 67"/>
                    <a:gd name="T2" fmla="*/ 188 w 244"/>
                    <a:gd name="T3" fmla="*/ 3 h 67"/>
                    <a:gd name="T4" fmla="*/ 159 w 244"/>
                    <a:gd name="T5" fmla="*/ 12 h 67"/>
                    <a:gd name="T6" fmla="*/ 95 w 244"/>
                    <a:gd name="T7" fmla="*/ 21 h 67"/>
                    <a:gd name="T8" fmla="*/ 1 w 244"/>
                    <a:gd name="T9" fmla="*/ 0 h 67"/>
                    <a:gd name="T10" fmla="*/ 1 w 244"/>
                    <a:gd name="T11" fmla="*/ 0 h 67"/>
                    <a:gd name="T12" fmla="*/ 0 w 244"/>
                    <a:gd name="T13" fmla="*/ 4 h 67"/>
                    <a:gd name="T14" fmla="*/ 25 w 244"/>
                    <a:gd name="T15" fmla="*/ 29 h 67"/>
                    <a:gd name="T16" fmla="*/ 118 w 244"/>
                    <a:gd name="T17" fmla="*/ 64 h 67"/>
                    <a:gd name="T18" fmla="*/ 125 w 244"/>
                    <a:gd name="T19" fmla="*/ 65 h 67"/>
                    <a:gd name="T20" fmla="*/ 125 w 244"/>
                    <a:gd name="T21" fmla="*/ 66 h 67"/>
                    <a:gd name="T22" fmla="*/ 169 w 244"/>
                    <a:gd name="T23" fmla="*/ 66 h 67"/>
                    <a:gd name="T24" fmla="*/ 181 w 244"/>
                    <a:gd name="T25" fmla="*/ 66 h 67"/>
                    <a:gd name="T26" fmla="*/ 181 w 244"/>
                    <a:gd name="T27" fmla="*/ 65 h 67"/>
                    <a:gd name="T28" fmla="*/ 244 w 244"/>
                    <a:gd name="T29"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67">
                      <a:moveTo>
                        <a:pt x="244" y="39"/>
                      </a:moveTo>
                      <a:cubicBezTo>
                        <a:pt x="188" y="3"/>
                        <a:pt x="188" y="3"/>
                        <a:pt x="188" y="3"/>
                      </a:cubicBezTo>
                      <a:cubicBezTo>
                        <a:pt x="159" y="12"/>
                        <a:pt x="159" y="12"/>
                        <a:pt x="159" y="12"/>
                      </a:cubicBezTo>
                      <a:cubicBezTo>
                        <a:pt x="159" y="12"/>
                        <a:pt x="132" y="21"/>
                        <a:pt x="95" y="21"/>
                      </a:cubicBezTo>
                      <a:cubicBezTo>
                        <a:pt x="60" y="21"/>
                        <a:pt x="29" y="14"/>
                        <a:pt x="1" y="0"/>
                      </a:cubicBezTo>
                      <a:cubicBezTo>
                        <a:pt x="1" y="0"/>
                        <a:pt x="1" y="0"/>
                        <a:pt x="1" y="0"/>
                      </a:cubicBezTo>
                      <a:cubicBezTo>
                        <a:pt x="0" y="4"/>
                        <a:pt x="0" y="4"/>
                        <a:pt x="0" y="4"/>
                      </a:cubicBezTo>
                      <a:cubicBezTo>
                        <a:pt x="25" y="29"/>
                        <a:pt x="25" y="29"/>
                        <a:pt x="25" y="29"/>
                      </a:cubicBezTo>
                      <a:cubicBezTo>
                        <a:pt x="118" y="64"/>
                        <a:pt x="118" y="64"/>
                        <a:pt x="118" y="64"/>
                      </a:cubicBezTo>
                      <a:cubicBezTo>
                        <a:pt x="125" y="65"/>
                        <a:pt x="125" y="65"/>
                        <a:pt x="125" y="65"/>
                      </a:cubicBezTo>
                      <a:cubicBezTo>
                        <a:pt x="125" y="66"/>
                        <a:pt x="125" y="66"/>
                        <a:pt x="125" y="66"/>
                      </a:cubicBezTo>
                      <a:cubicBezTo>
                        <a:pt x="125" y="66"/>
                        <a:pt x="145" y="67"/>
                        <a:pt x="169" y="66"/>
                      </a:cubicBezTo>
                      <a:cubicBezTo>
                        <a:pt x="181" y="66"/>
                        <a:pt x="181" y="66"/>
                        <a:pt x="181" y="66"/>
                      </a:cubicBezTo>
                      <a:cubicBezTo>
                        <a:pt x="181" y="66"/>
                        <a:pt x="181" y="65"/>
                        <a:pt x="181" y="65"/>
                      </a:cubicBezTo>
                      <a:cubicBezTo>
                        <a:pt x="208" y="62"/>
                        <a:pt x="236" y="55"/>
                        <a:pt x="244" y="39"/>
                      </a:cubicBez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2" name="Freeform 47">
                  <a:extLst>
                    <a:ext uri="{FF2B5EF4-FFF2-40B4-BE49-F238E27FC236}">
                      <a16:creationId xmlns:a16="http://schemas.microsoft.com/office/drawing/2014/main" id="{F8B42D42-E302-1852-B5A3-2A02BCB1632F}"/>
                    </a:ext>
                  </a:extLst>
                </p:cNvPr>
                <p:cNvSpPr>
                  <a:spLocks/>
                </p:cNvSpPr>
                <p:nvPr/>
              </p:nvSpPr>
              <p:spPr bwMode="auto">
                <a:xfrm>
                  <a:off x="3736975" y="3179763"/>
                  <a:ext cx="1470025" cy="2114550"/>
                </a:xfrm>
                <a:custGeom>
                  <a:avLst/>
                  <a:gdLst>
                    <a:gd name="T0" fmla="*/ 454 w 483"/>
                    <a:gd name="T1" fmla="*/ 59 h 698"/>
                    <a:gd name="T2" fmla="*/ 390 w 483"/>
                    <a:gd name="T3" fmla="*/ 67 h 698"/>
                    <a:gd name="T4" fmla="*/ 256 w 483"/>
                    <a:gd name="T5" fmla="*/ 19 h 698"/>
                    <a:gd name="T6" fmla="*/ 234 w 483"/>
                    <a:gd name="T7" fmla="*/ 0 h 698"/>
                    <a:gd name="T8" fmla="*/ 224 w 483"/>
                    <a:gd name="T9" fmla="*/ 27 h 698"/>
                    <a:gd name="T10" fmla="*/ 7 w 483"/>
                    <a:gd name="T11" fmla="*/ 321 h 698"/>
                    <a:gd name="T12" fmla="*/ 0 w 483"/>
                    <a:gd name="T13" fmla="*/ 327 h 698"/>
                    <a:gd name="T14" fmla="*/ 0 w 483"/>
                    <a:gd name="T15" fmla="*/ 337 h 698"/>
                    <a:gd name="T16" fmla="*/ 34 w 483"/>
                    <a:gd name="T17" fmla="*/ 495 h 698"/>
                    <a:gd name="T18" fmla="*/ 229 w 483"/>
                    <a:gd name="T19" fmla="*/ 695 h 698"/>
                    <a:gd name="T20" fmla="*/ 242 w 483"/>
                    <a:gd name="T21" fmla="*/ 698 h 698"/>
                    <a:gd name="T22" fmla="*/ 250 w 483"/>
                    <a:gd name="T23" fmla="*/ 688 h 698"/>
                    <a:gd name="T24" fmla="*/ 480 w 483"/>
                    <a:gd name="T25" fmla="*/ 80 h 698"/>
                    <a:gd name="T26" fmla="*/ 483 w 483"/>
                    <a:gd name="T27" fmla="*/ 49 h 698"/>
                    <a:gd name="T28" fmla="*/ 454 w 483"/>
                    <a:gd name="T29" fmla="*/ 5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3" h="698">
                      <a:moveTo>
                        <a:pt x="454" y="59"/>
                      </a:moveTo>
                      <a:cubicBezTo>
                        <a:pt x="454" y="59"/>
                        <a:pt x="427" y="67"/>
                        <a:pt x="390" y="67"/>
                      </a:cubicBezTo>
                      <a:cubicBezTo>
                        <a:pt x="337" y="67"/>
                        <a:pt x="292" y="51"/>
                        <a:pt x="256" y="19"/>
                      </a:cubicBezTo>
                      <a:cubicBezTo>
                        <a:pt x="234" y="0"/>
                        <a:pt x="234" y="0"/>
                        <a:pt x="234" y="0"/>
                      </a:cubicBezTo>
                      <a:cubicBezTo>
                        <a:pt x="224" y="27"/>
                        <a:pt x="224" y="27"/>
                        <a:pt x="224" y="27"/>
                      </a:cubicBezTo>
                      <a:cubicBezTo>
                        <a:pt x="224" y="29"/>
                        <a:pt x="168" y="177"/>
                        <a:pt x="7" y="321"/>
                      </a:cubicBezTo>
                      <a:cubicBezTo>
                        <a:pt x="0" y="327"/>
                        <a:pt x="0" y="327"/>
                        <a:pt x="0" y="327"/>
                      </a:cubicBezTo>
                      <a:cubicBezTo>
                        <a:pt x="0" y="337"/>
                        <a:pt x="0" y="337"/>
                        <a:pt x="0" y="337"/>
                      </a:cubicBezTo>
                      <a:cubicBezTo>
                        <a:pt x="0" y="340"/>
                        <a:pt x="5" y="414"/>
                        <a:pt x="34" y="495"/>
                      </a:cubicBezTo>
                      <a:cubicBezTo>
                        <a:pt x="74" y="605"/>
                        <a:pt x="142" y="674"/>
                        <a:pt x="229" y="695"/>
                      </a:cubicBezTo>
                      <a:cubicBezTo>
                        <a:pt x="242" y="698"/>
                        <a:pt x="242" y="698"/>
                        <a:pt x="242" y="698"/>
                      </a:cubicBezTo>
                      <a:cubicBezTo>
                        <a:pt x="250" y="688"/>
                        <a:pt x="250" y="688"/>
                        <a:pt x="250" y="688"/>
                      </a:cubicBezTo>
                      <a:cubicBezTo>
                        <a:pt x="258" y="678"/>
                        <a:pt x="446" y="433"/>
                        <a:pt x="480" y="80"/>
                      </a:cubicBezTo>
                      <a:cubicBezTo>
                        <a:pt x="483" y="49"/>
                        <a:pt x="483" y="49"/>
                        <a:pt x="483" y="49"/>
                      </a:cubicBezTo>
                      <a:lnTo>
                        <a:pt x="454" y="59"/>
                      </a:lnTo>
                      <a:close/>
                    </a:path>
                  </a:pathLst>
                </a:custGeom>
                <a:solidFill>
                  <a:schemeClr val="accent1">
                    <a:lumMod val="60000"/>
                    <a:lumOff val="40000"/>
                  </a:schemeClr>
                </a:solidFill>
                <a:ln w="952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3" name="Freeform 48">
                  <a:extLst>
                    <a:ext uri="{FF2B5EF4-FFF2-40B4-BE49-F238E27FC236}">
                      <a16:creationId xmlns:a16="http://schemas.microsoft.com/office/drawing/2014/main" id="{2F6F5599-F269-9F5C-F9E6-E26664114BD0}"/>
                    </a:ext>
                  </a:extLst>
                </p:cNvPr>
                <p:cNvSpPr>
                  <a:spLocks/>
                </p:cNvSpPr>
                <p:nvPr/>
              </p:nvSpPr>
              <p:spPr bwMode="auto">
                <a:xfrm>
                  <a:off x="3798888" y="3282950"/>
                  <a:ext cx="1338262" cy="1944688"/>
                </a:xfrm>
                <a:custGeom>
                  <a:avLst/>
                  <a:gdLst>
                    <a:gd name="T0" fmla="*/ 223 w 440"/>
                    <a:gd name="T1" fmla="*/ 0 h 642"/>
                    <a:gd name="T2" fmla="*/ 0 w 440"/>
                    <a:gd name="T3" fmla="*/ 302 h 642"/>
                    <a:gd name="T4" fmla="*/ 214 w 440"/>
                    <a:gd name="T5" fmla="*/ 642 h 642"/>
                    <a:gd name="T6" fmla="*/ 440 w 440"/>
                    <a:gd name="T7" fmla="*/ 44 h 642"/>
                    <a:gd name="T8" fmla="*/ 223 w 440"/>
                    <a:gd name="T9" fmla="*/ 0 h 642"/>
                  </a:gdLst>
                  <a:ahLst/>
                  <a:cxnLst>
                    <a:cxn ang="0">
                      <a:pos x="T0" y="T1"/>
                    </a:cxn>
                    <a:cxn ang="0">
                      <a:pos x="T2" y="T3"/>
                    </a:cxn>
                    <a:cxn ang="0">
                      <a:pos x="T4" y="T5"/>
                    </a:cxn>
                    <a:cxn ang="0">
                      <a:pos x="T6" y="T7"/>
                    </a:cxn>
                    <a:cxn ang="0">
                      <a:pos x="T8" y="T9"/>
                    </a:cxn>
                  </a:cxnLst>
                  <a:rect l="0" t="0" r="r" b="b"/>
                  <a:pathLst>
                    <a:path w="440" h="642">
                      <a:moveTo>
                        <a:pt x="223" y="0"/>
                      </a:moveTo>
                      <a:cubicBezTo>
                        <a:pt x="223" y="0"/>
                        <a:pt x="168" y="152"/>
                        <a:pt x="0" y="302"/>
                      </a:cubicBezTo>
                      <a:cubicBezTo>
                        <a:pt x="0" y="302"/>
                        <a:pt x="16" y="594"/>
                        <a:pt x="214" y="642"/>
                      </a:cubicBezTo>
                      <a:cubicBezTo>
                        <a:pt x="214" y="642"/>
                        <a:pt x="407" y="396"/>
                        <a:pt x="440" y="44"/>
                      </a:cubicBezTo>
                      <a:cubicBezTo>
                        <a:pt x="440" y="44"/>
                        <a:pt x="317" y="83"/>
                        <a:pt x="22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4" name="Freeform 49">
                  <a:extLst>
                    <a:ext uri="{FF2B5EF4-FFF2-40B4-BE49-F238E27FC236}">
                      <a16:creationId xmlns:a16="http://schemas.microsoft.com/office/drawing/2014/main" id="{24FB873B-D635-36EA-B80D-1DAB914D4CD6}"/>
                    </a:ext>
                  </a:extLst>
                </p:cNvPr>
                <p:cNvSpPr>
                  <a:spLocks/>
                </p:cNvSpPr>
                <p:nvPr/>
              </p:nvSpPr>
              <p:spPr bwMode="auto">
                <a:xfrm>
                  <a:off x="4467225" y="32099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7C1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01" name="Group 100">
                <a:extLst>
                  <a:ext uri="{FF2B5EF4-FFF2-40B4-BE49-F238E27FC236}">
                    <a16:creationId xmlns:a16="http://schemas.microsoft.com/office/drawing/2014/main" id="{300D0F4C-0EC1-E0AA-57A5-7F325FD808A0}"/>
                  </a:ext>
                </a:extLst>
              </p:cNvPr>
              <p:cNvGrpSpPr/>
              <p:nvPr/>
            </p:nvGrpSpPr>
            <p:grpSpPr>
              <a:xfrm>
                <a:off x="4374583" y="4068551"/>
                <a:ext cx="281832" cy="398808"/>
                <a:chOff x="5302520" y="3608196"/>
                <a:chExt cx="312606" cy="442356"/>
              </a:xfrm>
            </p:grpSpPr>
            <p:sp>
              <p:nvSpPr>
                <p:cNvPr id="126" name="Oval 125">
                  <a:extLst>
                    <a:ext uri="{FF2B5EF4-FFF2-40B4-BE49-F238E27FC236}">
                      <a16:creationId xmlns:a16="http://schemas.microsoft.com/office/drawing/2014/main" id="{4B6B3D52-2203-A115-EAD3-3CD341C37628}"/>
                    </a:ext>
                  </a:extLst>
                </p:cNvPr>
                <p:cNvSpPr/>
                <p:nvPr/>
              </p:nvSpPr>
              <p:spPr>
                <a:xfrm rot="18624592">
                  <a:off x="5237645" y="3673071"/>
                  <a:ext cx="442356" cy="3126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Oval 126">
                  <a:extLst>
                    <a:ext uri="{FF2B5EF4-FFF2-40B4-BE49-F238E27FC236}">
                      <a16:creationId xmlns:a16="http://schemas.microsoft.com/office/drawing/2014/main" id="{1255A8D4-FE5B-4EAA-735A-F5E45A9F0BDB}"/>
                    </a:ext>
                  </a:extLst>
                </p:cNvPr>
                <p:cNvSpPr/>
                <p:nvPr/>
              </p:nvSpPr>
              <p:spPr>
                <a:xfrm rot="18624592">
                  <a:off x="5344032" y="3749408"/>
                  <a:ext cx="226314" cy="15993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Oval 127">
                  <a:extLst>
                    <a:ext uri="{FF2B5EF4-FFF2-40B4-BE49-F238E27FC236}">
                      <a16:creationId xmlns:a16="http://schemas.microsoft.com/office/drawing/2014/main" id="{48181E8C-E167-5F27-F13C-E79091B7F5A5}"/>
                    </a:ext>
                  </a:extLst>
                </p:cNvPr>
                <p:cNvSpPr/>
                <p:nvPr/>
              </p:nvSpPr>
              <p:spPr>
                <a:xfrm rot="18624592">
                  <a:off x="5404386" y="3788772"/>
                  <a:ext cx="105484" cy="7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102" name="Straight Connector 101">
                <a:extLst>
                  <a:ext uri="{FF2B5EF4-FFF2-40B4-BE49-F238E27FC236}">
                    <a16:creationId xmlns:a16="http://schemas.microsoft.com/office/drawing/2014/main" id="{6C98AD1F-7663-F00A-9411-927F7194A326}"/>
                  </a:ext>
                </a:extLst>
              </p:cNvPr>
              <p:cNvCxnSpPr>
                <a:cxnSpLocks/>
              </p:cNvCxnSpPr>
              <p:nvPr/>
            </p:nvCxnSpPr>
            <p:spPr>
              <a:xfrm>
                <a:off x="4513687" y="4259632"/>
                <a:ext cx="429576" cy="248043"/>
              </a:xfrm>
              <a:prstGeom prst="line">
                <a:avLst/>
              </a:prstGeom>
              <a:ln w="28575" cap="sq">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7348B8B8-E911-63C6-A676-B5261C26A3EE}"/>
                  </a:ext>
                </a:extLst>
              </p:cNvPr>
              <p:cNvGrpSpPr/>
              <p:nvPr/>
            </p:nvGrpSpPr>
            <p:grpSpPr>
              <a:xfrm>
                <a:off x="4467833" y="4137085"/>
                <a:ext cx="932094" cy="1217790"/>
                <a:chOff x="4119656" y="4071952"/>
                <a:chExt cx="932094" cy="1217790"/>
              </a:xfrm>
            </p:grpSpPr>
            <p:grpSp>
              <p:nvGrpSpPr>
                <p:cNvPr id="104" name="Group 103">
                  <a:extLst>
                    <a:ext uri="{FF2B5EF4-FFF2-40B4-BE49-F238E27FC236}">
                      <a16:creationId xmlns:a16="http://schemas.microsoft.com/office/drawing/2014/main" id="{B66BDA40-73F8-4772-53E6-726007B1DDA3}"/>
                    </a:ext>
                  </a:extLst>
                </p:cNvPr>
                <p:cNvGrpSpPr/>
                <p:nvPr/>
              </p:nvGrpSpPr>
              <p:grpSpPr>
                <a:xfrm>
                  <a:off x="4119656" y="4071952"/>
                  <a:ext cx="932094" cy="1217790"/>
                  <a:chOff x="5600701" y="1514476"/>
                  <a:chExt cx="1755774" cy="2293937"/>
                </a:xfrm>
              </p:grpSpPr>
              <p:sp>
                <p:nvSpPr>
                  <p:cNvPr id="111" name="Freeform 53">
                    <a:extLst>
                      <a:ext uri="{FF2B5EF4-FFF2-40B4-BE49-F238E27FC236}">
                        <a16:creationId xmlns:a16="http://schemas.microsoft.com/office/drawing/2014/main" id="{914BEAF9-78B9-9636-0ADB-F002E6EE00B6}"/>
                      </a:ext>
                    </a:extLst>
                  </p:cNvPr>
                  <p:cNvSpPr>
                    <a:spLocks/>
                  </p:cNvSpPr>
                  <p:nvPr/>
                </p:nvSpPr>
                <p:spPr bwMode="auto">
                  <a:xfrm>
                    <a:off x="5600701" y="1514476"/>
                    <a:ext cx="1751012" cy="2287587"/>
                  </a:xfrm>
                  <a:custGeom>
                    <a:avLst/>
                    <a:gdLst>
                      <a:gd name="T0" fmla="*/ 812 w 812"/>
                      <a:gd name="T1" fmla="*/ 25 h 1064"/>
                      <a:gd name="T2" fmla="*/ 774 w 812"/>
                      <a:gd name="T3" fmla="*/ 1 h 1064"/>
                      <a:gd name="T4" fmla="*/ 767 w 812"/>
                      <a:gd name="T5" fmla="*/ 1 h 1064"/>
                      <a:gd name="T6" fmla="*/ 9 w 812"/>
                      <a:gd name="T7" fmla="*/ 450 h 1064"/>
                      <a:gd name="T8" fmla="*/ 0 w 812"/>
                      <a:gd name="T9" fmla="*/ 465 h 1064"/>
                      <a:gd name="T10" fmla="*/ 0 w 812"/>
                      <a:gd name="T11" fmla="*/ 1035 h 1064"/>
                      <a:gd name="T12" fmla="*/ 2 w 812"/>
                      <a:gd name="T13" fmla="*/ 1040 h 1064"/>
                      <a:gd name="T14" fmla="*/ 2 w 812"/>
                      <a:gd name="T15" fmla="*/ 1040 h 1064"/>
                      <a:gd name="T16" fmla="*/ 2 w 812"/>
                      <a:gd name="T17" fmla="*/ 1040 h 1064"/>
                      <a:gd name="T18" fmla="*/ 3 w 812"/>
                      <a:gd name="T19" fmla="*/ 1041 h 1064"/>
                      <a:gd name="T20" fmla="*/ 39 w 812"/>
                      <a:gd name="T21" fmla="*/ 1064 h 1064"/>
                      <a:gd name="T22" fmla="*/ 43 w 812"/>
                      <a:gd name="T23" fmla="*/ 1041 h 1064"/>
                      <a:gd name="T24" fmla="*/ 48 w 812"/>
                      <a:gd name="T25" fmla="*/ 1017 h 1064"/>
                      <a:gd name="T26" fmla="*/ 767 w 812"/>
                      <a:gd name="T27" fmla="*/ 585 h 1064"/>
                      <a:gd name="T28" fmla="*/ 776 w 812"/>
                      <a:gd name="T29" fmla="*/ 569 h 1064"/>
                      <a:gd name="T30" fmla="*/ 776 w 812"/>
                      <a:gd name="T31" fmla="*/ 44 h 1064"/>
                      <a:gd name="T32" fmla="*/ 793 w 812"/>
                      <a:gd name="T33" fmla="*/ 50 h 1064"/>
                      <a:gd name="T34" fmla="*/ 812 w 812"/>
                      <a:gd name="T35" fmla="*/ 2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1064">
                        <a:moveTo>
                          <a:pt x="812" y="25"/>
                        </a:moveTo>
                        <a:cubicBezTo>
                          <a:pt x="774" y="1"/>
                          <a:pt x="774" y="1"/>
                          <a:pt x="774" y="1"/>
                        </a:cubicBezTo>
                        <a:cubicBezTo>
                          <a:pt x="772" y="0"/>
                          <a:pt x="770" y="0"/>
                          <a:pt x="767" y="1"/>
                        </a:cubicBezTo>
                        <a:cubicBezTo>
                          <a:pt x="9" y="450"/>
                          <a:pt x="9" y="450"/>
                          <a:pt x="9" y="450"/>
                        </a:cubicBezTo>
                        <a:cubicBezTo>
                          <a:pt x="4" y="453"/>
                          <a:pt x="0" y="460"/>
                          <a:pt x="0" y="465"/>
                        </a:cubicBezTo>
                        <a:cubicBezTo>
                          <a:pt x="0" y="1035"/>
                          <a:pt x="0" y="1035"/>
                          <a:pt x="0" y="1035"/>
                        </a:cubicBezTo>
                        <a:cubicBezTo>
                          <a:pt x="0" y="1037"/>
                          <a:pt x="1" y="1039"/>
                          <a:pt x="2" y="1040"/>
                        </a:cubicBezTo>
                        <a:cubicBezTo>
                          <a:pt x="2" y="1040"/>
                          <a:pt x="2" y="1040"/>
                          <a:pt x="2" y="1040"/>
                        </a:cubicBezTo>
                        <a:cubicBezTo>
                          <a:pt x="2" y="1040"/>
                          <a:pt x="2" y="1040"/>
                          <a:pt x="2" y="1040"/>
                        </a:cubicBezTo>
                        <a:cubicBezTo>
                          <a:pt x="2" y="1041"/>
                          <a:pt x="3" y="1041"/>
                          <a:pt x="3" y="1041"/>
                        </a:cubicBezTo>
                        <a:cubicBezTo>
                          <a:pt x="39" y="1064"/>
                          <a:pt x="39" y="1064"/>
                          <a:pt x="39" y="1064"/>
                        </a:cubicBezTo>
                        <a:cubicBezTo>
                          <a:pt x="43" y="1041"/>
                          <a:pt x="43" y="1041"/>
                          <a:pt x="43" y="1041"/>
                        </a:cubicBezTo>
                        <a:cubicBezTo>
                          <a:pt x="48" y="1017"/>
                          <a:pt x="48" y="1017"/>
                          <a:pt x="48" y="1017"/>
                        </a:cubicBezTo>
                        <a:cubicBezTo>
                          <a:pt x="767" y="585"/>
                          <a:pt x="767" y="585"/>
                          <a:pt x="767" y="585"/>
                        </a:cubicBezTo>
                        <a:cubicBezTo>
                          <a:pt x="772" y="582"/>
                          <a:pt x="776" y="575"/>
                          <a:pt x="776" y="569"/>
                        </a:cubicBezTo>
                        <a:cubicBezTo>
                          <a:pt x="776" y="44"/>
                          <a:pt x="776" y="44"/>
                          <a:pt x="776" y="44"/>
                        </a:cubicBezTo>
                        <a:cubicBezTo>
                          <a:pt x="793" y="50"/>
                          <a:pt x="793" y="50"/>
                          <a:pt x="793" y="50"/>
                        </a:cubicBezTo>
                        <a:lnTo>
                          <a:pt x="812" y="2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2" name="Freeform 54">
                    <a:extLst>
                      <a:ext uri="{FF2B5EF4-FFF2-40B4-BE49-F238E27FC236}">
                        <a16:creationId xmlns:a16="http://schemas.microsoft.com/office/drawing/2014/main" id="{F28ECC7F-30FE-B171-7074-3B930D222937}"/>
                      </a:ext>
                    </a:extLst>
                  </p:cNvPr>
                  <p:cNvSpPr>
                    <a:spLocks/>
                  </p:cNvSpPr>
                  <p:nvPr/>
                </p:nvSpPr>
                <p:spPr bwMode="auto">
                  <a:xfrm>
                    <a:off x="5681663" y="1563688"/>
                    <a:ext cx="1674812" cy="2244725"/>
                  </a:xfrm>
                  <a:custGeom>
                    <a:avLst/>
                    <a:gdLst>
                      <a:gd name="T0" fmla="*/ 0 w 776"/>
                      <a:gd name="T1" fmla="*/ 467 h 1044"/>
                      <a:gd name="T2" fmla="*/ 9 w 776"/>
                      <a:gd name="T3" fmla="*/ 451 h 1044"/>
                      <a:gd name="T4" fmla="*/ 767 w 776"/>
                      <a:gd name="T5" fmla="*/ 3 h 1044"/>
                      <a:gd name="T6" fmla="*/ 776 w 776"/>
                      <a:gd name="T7" fmla="*/ 8 h 1044"/>
                      <a:gd name="T8" fmla="*/ 776 w 776"/>
                      <a:gd name="T9" fmla="*/ 571 h 1044"/>
                      <a:gd name="T10" fmla="*/ 767 w 776"/>
                      <a:gd name="T11" fmla="*/ 586 h 1044"/>
                      <a:gd name="T12" fmla="*/ 9 w 776"/>
                      <a:gd name="T13" fmla="*/ 1041 h 1044"/>
                      <a:gd name="T14" fmla="*/ 0 w 776"/>
                      <a:gd name="T15" fmla="*/ 1036 h 1044"/>
                      <a:gd name="T16" fmla="*/ 0 w 776"/>
                      <a:gd name="T17"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1044">
                        <a:moveTo>
                          <a:pt x="0" y="467"/>
                        </a:moveTo>
                        <a:cubicBezTo>
                          <a:pt x="0" y="461"/>
                          <a:pt x="4" y="454"/>
                          <a:pt x="9" y="451"/>
                        </a:cubicBezTo>
                        <a:cubicBezTo>
                          <a:pt x="767" y="3"/>
                          <a:pt x="767" y="3"/>
                          <a:pt x="767" y="3"/>
                        </a:cubicBezTo>
                        <a:cubicBezTo>
                          <a:pt x="772" y="0"/>
                          <a:pt x="776" y="2"/>
                          <a:pt x="776" y="8"/>
                        </a:cubicBezTo>
                        <a:cubicBezTo>
                          <a:pt x="776" y="571"/>
                          <a:pt x="776" y="571"/>
                          <a:pt x="776" y="571"/>
                        </a:cubicBezTo>
                        <a:cubicBezTo>
                          <a:pt x="776" y="576"/>
                          <a:pt x="772" y="583"/>
                          <a:pt x="767" y="586"/>
                        </a:cubicBezTo>
                        <a:cubicBezTo>
                          <a:pt x="9" y="1041"/>
                          <a:pt x="9" y="1041"/>
                          <a:pt x="9" y="1041"/>
                        </a:cubicBezTo>
                        <a:cubicBezTo>
                          <a:pt x="4" y="1044"/>
                          <a:pt x="0" y="1042"/>
                          <a:pt x="0" y="1036"/>
                        </a:cubicBezTo>
                        <a:lnTo>
                          <a:pt x="0" y="4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55">
                    <a:extLst>
                      <a:ext uri="{FF2B5EF4-FFF2-40B4-BE49-F238E27FC236}">
                        <a16:creationId xmlns:a16="http://schemas.microsoft.com/office/drawing/2014/main" id="{616B5796-0955-E11C-0A28-28527419E8D8}"/>
                      </a:ext>
                    </a:extLst>
                  </p:cNvPr>
                  <p:cNvSpPr>
                    <a:spLocks/>
                  </p:cNvSpPr>
                  <p:nvPr/>
                </p:nvSpPr>
                <p:spPr bwMode="auto">
                  <a:xfrm>
                    <a:off x="5835650" y="1784350"/>
                    <a:ext cx="1423987" cy="1230312"/>
                  </a:xfrm>
                  <a:custGeom>
                    <a:avLst/>
                    <a:gdLst>
                      <a:gd name="T0" fmla="*/ 0 w 660"/>
                      <a:gd name="T1" fmla="*/ 395 h 572"/>
                      <a:gd name="T2" fmla="*/ 18 w 660"/>
                      <a:gd name="T3" fmla="*/ 364 h 572"/>
                      <a:gd name="T4" fmla="*/ 642 w 660"/>
                      <a:gd name="T5" fmla="*/ 6 h 572"/>
                      <a:gd name="T6" fmla="*/ 660 w 660"/>
                      <a:gd name="T7" fmla="*/ 16 h 572"/>
                      <a:gd name="T8" fmla="*/ 660 w 660"/>
                      <a:gd name="T9" fmla="*/ 181 h 572"/>
                      <a:gd name="T10" fmla="*/ 642 w 660"/>
                      <a:gd name="T11" fmla="*/ 213 h 572"/>
                      <a:gd name="T12" fmla="*/ 18 w 660"/>
                      <a:gd name="T13" fmla="*/ 567 h 572"/>
                      <a:gd name="T14" fmla="*/ 0 w 660"/>
                      <a:gd name="T15" fmla="*/ 556 h 572"/>
                      <a:gd name="T16" fmla="*/ 0 w 660"/>
                      <a:gd name="T17" fmla="*/ 39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572">
                        <a:moveTo>
                          <a:pt x="0" y="395"/>
                        </a:moveTo>
                        <a:cubicBezTo>
                          <a:pt x="0" y="383"/>
                          <a:pt x="8" y="369"/>
                          <a:pt x="18" y="364"/>
                        </a:cubicBezTo>
                        <a:cubicBezTo>
                          <a:pt x="642" y="6"/>
                          <a:pt x="642" y="6"/>
                          <a:pt x="642" y="6"/>
                        </a:cubicBezTo>
                        <a:cubicBezTo>
                          <a:pt x="652" y="0"/>
                          <a:pt x="660" y="5"/>
                          <a:pt x="660" y="16"/>
                        </a:cubicBezTo>
                        <a:cubicBezTo>
                          <a:pt x="660" y="181"/>
                          <a:pt x="660" y="181"/>
                          <a:pt x="660" y="181"/>
                        </a:cubicBezTo>
                        <a:cubicBezTo>
                          <a:pt x="660" y="193"/>
                          <a:pt x="652" y="207"/>
                          <a:pt x="642" y="213"/>
                        </a:cubicBezTo>
                        <a:cubicBezTo>
                          <a:pt x="18" y="567"/>
                          <a:pt x="18" y="567"/>
                          <a:pt x="18" y="567"/>
                        </a:cubicBezTo>
                        <a:cubicBezTo>
                          <a:pt x="8" y="572"/>
                          <a:pt x="0" y="568"/>
                          <a:pt x="0" y="556"/>
                        </a:cubicBezTo>
                        <a:lnTo>
                          <a:pt x="0" y="395"/>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56">
                    <a:extLst>
                      <a:ext uri="{FF2B5EF4-FFF2-40B4-BE49-F238E27FC236}">
                        <a16:creationId xmlns:a16="http://schemas.microsoft.com/office/drawing/2014/main" id="{61D7CF5D-50B3-387A-F8FF-F46CD8B6B3E3}"/>
                      </a:ext>
                    </a:extLst>
                  </p:cNvPr>
                  <p:cNvSpPr>
                    <a:spLocks/>
                  </p:cNvSpPr>
                  <p:nvPr/>
                </p:nvSpPr>
                <p:spPr bwMode="auto">
                  <a:xfrm>
                    <a:off x="6089650" y="2895600"/>
                    <a:ext cx="173037" cy="249237"/>
                  </a:xfrm>
                  <a:custGeom>
                    <a:avLst/>
                    <a:gdLst>
                      <a:gd name="T0" fmla="*/ 80 w 80"/>
                      <a:gd name="T1" fmla="*/ 58 h 116"/>
                      <a:gd name="T2" fmla="*/ 68 w 80"/>
                      <a:gd name="T3" fmla="*/ 79 h 116"/>
                      <a:gd name="T4" fmla="*/ 12 w 80"/>
                      <a:gd name="T5" fmla="*/ 112 h 116"/>
                      <a:gd name="T6" fmla="*/ 0 w 80"/>
                      <a:gd name="T7" fmla="*/ 105 h 116"/>
                      <a:gd name="T8" fmla="*/ 0 w 80"/>
                      <a:gd name="T9" fmla="*/ 58 h 116"/>
                      <a:gd name="T10" fmla="*/ 12 w 80"/>
                      <a:gd name="T11" fmla="*/ 37 h 116"/>
                      <a:gd name="T12" fmla="*/ 68 w 80"/>
                      <a:gd name="T13" fmla="*/ 4 h 116"/>
                      <a:gd name="T14" fmla="*/ 80 w 80"/>
                      <a:gd name="T15" fmla="*/ 11 h 116"/>
                      <a:gd name="T16" fmla="*/ 80 w 80"/>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8"/>
                        </a:moveTo>
                        <a:cubicBezTo>
                          <a:pt x="80" y="66"/>
                          <a:pt x="75" y="75"/>
                          <a:pt x="68" y="79"/>
                        </a:cubicBezTo>
                        <a:cubicBezTo>
                          <a:pt x="12" y="112"/>
                          <a:pt x="12" y="112"/>
                          <a:pt x="12" y="112"/>
                        </a:cubicBezTo>
                        <a:cubicBezTo>
                          <a:pt x="6" y="116"/>
                          <a:pt x="0" y="113"/>
                          <a:pt x="0" y="105"/>
                        </a:cubicBezTo>
                        <a:cubicBezTo>
                          <a:pt x="0" y="58"/>
                          <a:pt x="0" y="58"/>
                          <a:pt x="0" y="58"/>
                        </a:cubicBezTo>
                        <a:cubicBezTo>
                          <a:pt x="0" y="50"/>
                          <a:pt x="6" y="41"/>
                          <a:pt x="12" y="37"/>
                        </a:cubicBezTo>
                        <a:cubicBezTo>
                          <a:pt x="68" y="4"/>
                          <a:pt x="68" y="4"/>
                          <a:pt x="68" y="4"/>
                        </a:cubicBezTo>
                        <a:cubicBezTo>
                          <a:pt x="75" y="0"/>
                          <a:pt x="80" y="3"/>
                          <a:pt x="80" y="11"/>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5" name="Freeform 57">
                    <a:extLst>
                      <a:ext uri="{FF2B5EF4-FFF2-40B4-BE49-F238E27FC236}">
                        <a16:creationId xmlns:a16="http://schemas.microsoft.com/office/drawing/2014/main" id="{4802134E-210A-3708-0886-CB412720186F}"/>
                      </a:ext>
                    </a:extLst>
                  </p:cNvPr>
                  <p:cNvSpPr>
                    <a:spLocks/>
                  </p:cNvSpPr>
                  <p:nvPr/>
                </p:nvSpPr>
                <p:spPr bwMode="auto">
                  <a:xfrm>
                    <a:off x="5842000" y="3044825"/>
                    <a:ext cx="173037" cy="250825"/>
                  </a:xfrm>
                  <a:custGeom>
                    <a:avLst/>
                    <a:gdLst>
                      <a:gd name="T0" fmla="*/ 80 w 80"/>
                      <a:gd name="T1" fmla="*/ 59 h 116"/>
                      <a:gd name="T2" fmla="*/ 68 w 80"/>
                      <a:gd name="T3" fmla="*/ 79 h 116"/>
                      <a:gd name="T4" fmla="*/ 12 w 80"/>
                      <a:gd name="T5" fmla="*/ 112 h 116"/>
                      <a:gd name="T6" fmla="*/ 0 w 80"/>
                      <a:gd name="T7" fmla="*/ 105 h 116"/>
                      <a:gd name="T8" fmla="*/ 0 w 80"/>
                      <a:gd name="T9" fmla="*/ 58 h 116"/>
                      <a:gd name="T10" fmla="*/ 12 w 80"/>
                      <a:gd name="T11" fmla="*/ 37 h 116"/>
                      <a:gd name="T12" fmla="*/ 68 w 80"/>
                      <a:gd name="T13" fmla="*/ 4 h 116"/>
                      <a:gd name="T14" fmla="*/ 80 w 80"/>
                      <a:gd name="T15" fmla="*/ 11 h 116"/>
                      <a:gd name="T16" fmla="*/ 80 w 80"/>
                      <a:gd name="T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9"/>
                        </a:moveTo>
                        <a:cubicBezTo>
                          <a:pt x="80" y="66"/>
                          <a:pt x="74" y="76"/>
                          <a:pt x="68" y="79"/>
                        </a:cubicBezTo>
                        <a:cubicBezTo>
                          <a:pt x="12" y="112"/>
                          <a:pt x="12" y="112"/>
                          <a:pt x="12" y="112"/>
                        </a:cubicBezTo>
                        <a:cubicBezTo>
                          <a:pt x="5" y="116"/>
                          <a:pt x="0" y="113"/>
                          <a:pt x="0" y="105"/>
                        </a:cubicBezTo>
                        <a:cubicBezTo>
                          <a:pt x="0" y="58"/>
                          <a:pt x="0" y="58"/>
                          <a:pt x="0" y="58"/>
                        </a:cubicBezTo>
                        <a:cubicBezTo>
                          <a:pt x="0" y="50"/>
                          <a:pt x="5" y="41"/>
                          <a:pt x="12" y="37"/>
                        </a:cubicBezTo>
                        <a:cubicBezTo>
                          <a:pt x="68" y="4"/>
                          <a:pt x="68" y="4"/>
                          <a:pt x="68" y="4"/>
                        </a:cubicBezTo>
                        <a:cubicBezTo>
                          <a:pt x="74" y="0"/>
                          <a:pt x="80" y="3"/>
                          <a:pt x="80" y="11"/>
                        </a:cubicBezTo>
                        <a:lnTo>
                          <a:pt x="80" y="5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6" name="Freeform 58">
                    <a:extLst>
                      <a:ext uri="{FF2B5EF4-FFF2-40B4-BE49-F238E27FC236}">
                        <a16:creationId xmlns:a16="http://schemas.microsoft.com/office/drawing/2014/main" id="{4142E48C-C2C8-22B1-D30C-7F33BCDA84E3}"/>
                      </a:ext>
                    </a:extLst>
                  </p:cNvPr>
                  <p:cNvSpPr>
                    <a:spLocks/>
                  </p:cNvSpPr>
                  <p:nvPr/>
                </p:nvSpPr>
                <p:spPr bwMode="auto">
                  <a:xfrm>
                    <a:off x="6340475" y="2744788"/>
                    <a:ext cx="173037" cy="249237"/>
                  </a:xfrm>
                  <a:custGeom>
                    <a:avLst/>
                    <a:gdLst>
                      <a:gd name="T0" fmla="*/ 80 w 80"/>
                      <a:gd name="T1" fmla="*/ 58 h 116"/>
                      <a:gd name="T2" fmla="*/ 68 w 80"/>
                      <a:gd name="T3" fmla="*/ 79 h 116"/>
                      <a:gd name="T4" fmla="*/ 12 w 80"/>
                      <a:gd name="T5" fmla="*/ 112 h 116"/>
                      <a:gd name="T6" fmla="*/ 0 w 80"/>
                      <a:gd name="T7" fmla="*/ 105 h 116"/>
                      <a:gd name="T8" fmla="*/ 0 w 80"/>
                      <a:gd name="T9" fmla="*/ 57 h 116"/>
                      <a:gd name="T10" fmla="*/ 12 w 80"/>
                      <a:gd name="T11" fmla="*/ 37 h 116"/>
                      <a:gd name="T12" fmla="*/ 68 w 80"/>
                      <a:gd name="T13" fmla="*/ 4 h 116"/>
                      <a:gd name="T14" fmla="*/ 80 w 80"/>
                      <a:gd name="T15" fmla="*/ 11 h 116"/>
                      <a:gd name="T16" fmla="*/ 80 w 80"/>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8"/>
                        </a:moveTo>
                        <a:cubicBezTo>
                          <a:pt x="80" y="66"/>
                          <a:pt x="74" y="75"/>
                          <a:pt x="68" y="79"/>
                        </a:cubicBezTo>
                        <a:cubicBezTo>
                          <a:pt x="12" y="112"/>
                          <a:pt x="12" y="112"/>
                          <a:pt x="12" y="112"/>
                        </a:cubicBezTo>
                        <a:cubicBezTo>
                          <a:pt x="5" y="116"/>
                          <a:pt x="0" y="113"/>
                          <a:pt x="0" y="105"/>
                        </a:cubicBezTo>
                        <a:cubicBezTo>
                          <a:pt x="0" y="57"/>
                          <a:pt x="0" y="57"/>
                          <a:pt x="0" y="57"/>
                        </a:cubicBezTo>
                        <a:cubicBezTo>
                          <a:pt x="0" y="50"/>
                          <a:pt x="5" y="40"/>
                          <a:pt x="12" y="37"/>
                        </a:cubicBezTo>
                        <a:cubicBezTo>
                          <a:pt x="68" y="4"/>
                          <a:pt x="68" y="4"/>
                          <a:pt x="68" y="4"/>
                        </a:cubicBezTo>
                        <a:cubicBezTo>
                          <a:pt x="74" y="0"/>
                          <a:pt x="80" y="3"/>
                          <a:pt x="80" y="11"/>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7" name="Freeform 59">
                    <a:extLst>
                      <a:ext uri="{FF2B5EF4-FFF2-40B4-BE49-F238E27FC236}">
                        <a16:creationId xmlns:a16="http://schemas.microsoft.com/office/drawing/2014/main" id="{DB0A0B1F-8AFC-DB72-7F25-1FED034BA7A1}"/>
                      </a:ext>
                    </a:extLst>
                  </p:cNvPr>
                  <p:cNvSpPr>
                    <a:spLocks/>
                  </p:cNvSpPr>
                  <p:nvPr/>
                </p:nvSpPr>
                <p:spPr bwMode="auto">
                  <a:xfrm>
                    <a:off x="6588125" y="2593975"/>
                    <a:ext cx="173037" cy="249237"/>
                  </a:xfrm>
                  <a:custGeom>
                    <a:avLst/>
                    <a:gdLst>
                      <a:gd name="T0" fmla="*/ 80 w 80"/>
                      <a:gd name="T1" fmla="*/ 58 h 116"/>
                      <a:gd name="T2" fmla="*/ 68 w 80"/>
                      <a:gd name="T3" fmla="*/ 79 h 116"/>
                      <a:gd name="T4" fmla="*/ 12 w 80"/>
                      <a:gd name="T5" fmla="*/ 112 h 116"/>
                      <a:gd name="T6" fmla="*/ 0 w 80"/>
                      <a:gd name="T7" fmla="*/ 105 h 116"/>
                      <a:gd name="T8" fmla="*/ 0 w 80"/>
                      <a:gd name="T9" fmla="*/ 57 h 116"/>
                      <a:gd name="T10" fmla="*/ 12 w 80"/>
                      <a:gd name="T11" fmla="*/ 36 h 116"/>
                      <a:gd name="T12" fmla="*/ 68 w 80"/>
                      <a:gd name="T13" fmla="*/ 4 h 116"/>
                      <a:gd name="T14" fmla="*/ 80 w 80"/>
                      <a:gd name="T15" fmla="*/ 11 h 116"/>
                      <a:gd name="T16" fmla="*/ 80 w 80"/>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8"/>
                        </a:moveTo>
                        <a:cubicBezTo>
                          <a:pt x="80" y="66"/>
                          <a:pt x="75" y="75"/>
                          <a:pt x="68" y="79"/>
                        </a:cubicBezTo>
                        <a:cubicBezTo>
                          <a:pt x="12" y="112"/>
                          <a:pt x="12" y="112"/>
                          <a:pt x="12" y="112"/>
                        </a:cubicBezTo>
                        <a:cubicBezTo>
                          <a:pt x="6" y="116"/>
                          <a:pt x="0" y="113"/>
                          <a:pt x="0" y="105"/>
                        </a:cubicBezTo>
                        <a:cubicBezTo>
                          <a:pt x="0" y="57"/>
                          <a:pt x="0" y="57"/>
                          <a:pt x="0" y="57"/>
                        </a:cubicBezTo>
                        <a:cubicBezTo>
                          <a:pt x="0" y="50"/>
                          <a:pt x="6" y="40"/>
                          <a:pt x="12" y="36"/>
                        </a:cubicBezTo>
                        <a:cubicBezTo>
                          <a:pt x="68" y="4"/>
                          <a:pt x="68" y="4"/>
                          <a:pt x="68" y="4"/>
                        </a:cubicBezTo>
                        <a:cubicBezTo>
                          <a:pt x="75" y="0"/>
                          <a:pt x="80" y="3"/>
                          <a:pt x="80" y="11"/>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8" name="Freeform 60">
                    <a:extLst>
                      <a:ext uri="{FF2B5EF4-FFF2-40B4-BE49-F238E27FC236}">
                        <a16:creationId xmlns:a16="http://schemas.microsoft.com/office/drawing/2014/main" id="{56E2B354-FEA4-90C7-2193-70134347F6DE}"/>
                      </a:ext>
                    </a:extLst>
                  </p:cNvPr>
                  <p:cNvSpPr>
                    <a:spLocks/>
                  </p:cNvSpPr>
                  <p:nvPr/>
                </p:nvSpPr>
                <p:spPr bwMode="auto">
                  <a:xfrm>
                    <a:off x="6838950" y="2443163"/>
                    <a:ext cx="169862" cy="249237"/>
                  </a:xfrm>
                  <a:custGeom>
                    <a:avLst/>
                    <a:gdLst>
                      <a:gd name="T0" fmla="*/ 79 w 79"/>
                      <a:gd name="T1" fmla="*/ 58 h 116"/>
                      <a:gd name="T2" fmla="*/ 67 w 79"/>
                      <a:gd name="T3" fmla="*/ 79 h 116"/>
                      <a:gd name="T4" fmla="*/ 12 w 79"/>
                      <a:gd name="T5" fmla="*/ 112 h 116"/>
                      <a:gd name="T6" fmla="*/ 0 w 79"/>
                      <a:gd name="T7" fmla="*/ 105 h 116"/>
                      <a:gd name="T8" fmla="*/ 0 w 79"/>
                      <a:gd name="T9" fmla="*/ 57 h 116"/>
                      <a:gd name="T10" fmla="*/ 12 w 79"/>
                      <a:gd name="T11" fmla="*/ 36 h 116"/>
                      <a:gd name="T12" fmla="*/ 67 w 79"/>
                      <a:gd name="T13" fmla="*/ 4 h 116"/>
                      <a:gd name="T14" fmla="*/ 79 w 79"/>
                      <a:gd name="T15" fmla="*/ 10 h 116"/>
                      <a:gd name="T16" fmla="*/ 79 w 79"/>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16">
                        <a:moveTo>
                          <a:pt x="79" y="58"/>
                        </a:moveTo>
                        <a:cubicBezTo>
                          <a:pt x="79" y="66"/>
                          <a:pt x="74" y="75"/>
                          <a:pt x="67" y="79"/>
                        </a:cubicBezTo>
                        <a:cubicBezTo>
                          <a:pt x="12" y="112"/>
                          <a:pt x="12" y="112"/>
                          <a:pt x="12" y="112"/>
                        </a:cubicBezTo>
                        <a:cubicBezTo>
                          <a:pt x="5" y="116"/>
                          <a:pt x="0" y="112"/>
                          <a:pt x="0" y="105"/>
                        </a:cubicBezTo>
                        <a:cubicBezTo>
                          <a:pt x="0" y="57"/>
                          <a:pt x="0" y="57"/>
                          <a:pt x="0" y="57"/>
                        </a:cubicBezTo>
                        <a:cubicBezTo>
                          <a:pt x="0" y="50"/>
                          <a:pt x="5" y="40"/>
                          <a:pt x="12" y="36"/>
                        </a:cubicBezTo>
                        <a:cubicBezTo>
                          <a:pt x="67" y="4"/>
                          <a:pt x="67" y="4"/>
                          <a:pt x="67" y="4"/>
                        </a:cubicBezTo>
                        <a:cubicBezTo>
                          <a:pt x="74" y="0"/>
                          <a:pt x="79" y="3"/>
                          <a:pt x="79" y="10"/>
                        </a:cubicBezTo>
                        <a:lnTo>
                          <a:pt x="79"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19" name="Freeform 61">
                    <a:extLst>
                      <a:ext uri="{FF2B5EF4-FFF2-40B4-BE49-F238E27FC236}">
                        <a16:creationId xmlns:a16="http://schemas.microsoft.com/office/drawing/2014/main" id="{C615AE2B-78DB-3610-1C13-19CD425DF0AB}"/>
                      </a:ext>
                    </a:extLst>
                  </p:cNvPr>
                  <p:cNvSpPr>
                    <a:spLocks/>
                  </p:cNvSpPr>
                  <p:nvPr/>
                </p:nvSpPr>
                <p:spPr bwMode="auto">
                  <a:xfrm>
                    <a:off x="7086600" y="2292350"/>
                    <a:ext cx="173037" cy="247650"/>
                  </a:xfrm>
                  <a:custGeom>
                    <a:avLst/>
                    <a:gdLst>
                      <a:gd name="T0" fmla="*/ 80 w 80"/>
                      <a:gd name="T1" fmla="*/ 58 h 115"/>
                      <a:gd name="T2" fmla="*/ 68 w 80"/>
                      <a:gd name="T3" fmla="*/ 79 h 115"/>
                      <a:gd name="T4" fmla="*/ 12 w 80"/>
                      <a:gd name="T5" fmla="*/ 112 h 115"/>
                      <a:gd name="T6" fmla="*/ 0 w 80"/>
                      <a:gd name="T7" fmla="*/ 105 h 115"/>
                      <a:gd name="T8" fmla="*/ 0 w 80"/>
                      <a:gd name="T9" fmla="*/ 57 h 115"/>
                      <a:gd name="T10" fmla="*/ 12 w 80"/>
                      <a:gd name="T11" fmla="*/ 36 h 115"/>
                      <a:gd name="T12" fmla="*/ 68 w 80"/>
                      <a:gd name="T13" fmla="*/ 3 h 115"/>
                      <a:gd name="T14" fmla="*/ 80 w 80"/>
                      <a:gd name="T15" fmla="*/ 10 h 115"/>
                      <a:gd name="T16" fmla="*/ 80 w 80"/>
                      <a:gd name="T17"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5">
                        <a:moveTo>
                          <a:pt x="80" y="58"/>
                        </a:moveTo>
                        <a:cubicBezTo>
                          <a:pt x="80" y="66"/>
                          <a:pt x="74" y="75"/>
                          <a:pt x="68" y="79"/>
                        </a:cubicBezTo>
                        <a:cubicBezTo>
                          <a:pt x="12" y="112"/>
                          <a:pt x="12" y="112"/>
                          <a:pt x="12" y="112"/>
                        </a:cubicBezTo>
                        <a:cubicBezTo>
                          <a:pt x="5" y="115"/>
                          <a:pt x="0" y="112"/>
                          <a:pt x="0" y="105"/>
                        </a:cubicBezTo>
                        <a:cubicBezTo>
                          <a:pt x="0" y="57"/>
                          <a:pt x="0" y="57"/>
                          <a:pt x="0" y="57"/>
                        </a:cubicBezTo>
                        <a:cubicBezTo>
                          <a:pt x="0" y="49"/>
                          <a:pt x="5" y="40"/>
                          <a:pt x="12" y="36"/>
                        </a:cubicBezTo>
                        <a:cubicBezTo>
                          <a:pt x="68" y="3"/>
                          <a:pt x="68" y="3"/>
                          <a:pt x="68" y="3"/>
                        </a:cubicBezTo>
                        <a:cubicBezTo>
                          <a:pt x="74" y="0"/>
                          <a:pt x="80" y="3"/>
                          <a:pt x="80" y="10"/>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0" name="Freeform 62">
                    <a:extLst>
                      <a:ext uri="{FF2B5EF4-FFF2-40B4-BE49-F238E27FC236}">
                        <a16:creationId xmlns:a16="http://schemas.microsoft.com/office/drawing/2014/main" id="{59AD59AA-29CB-A681-E834-CCEC95686CED}"/>
                      </a:ext>
                    </a:extLst>
                  </p:cNvPr>
                  <p:cNvSpPr>
                    <a:spLocks/>
                  </p:cNvSpPr>
                  <p:nvPr/>
                </p:nvSpPr>
                <p:spPr bwMode="auto">
                  <a:xfrm>
                    <a:off x="6089650" y="3127375"/>
                    <a:ext cx="173037" cy="249237"/>
                  </a:xfrm>
                  <a:custGeom>
                    <a:avLst/>
                    <a:gdLst>
                      <a:gd name="T0" fmla="*/ 80 w 80"/>
                      <a:gd name="T1" fmla="*/ 58 h 116"/>
                      <a:gd name="T2" fmla="*/ 68 w 80"/>
                      <a:gd name="T3" fmla="*/ 79 h 116"/>
                      <a:gd name="T4" fmla="*/ 12 w 80"/>
                      <a:gd name="T5" fmla="*/ 112 h 116"/>
                      <a:gd name="T6" fmla="*/ 0 w 80"/>
                      <a:gd name="T7" fmla="*/ 105 h 116"/>
                      <a:gd name="T8" fmla="*/ 0 w 80"/>
                      <a:gd name="T9" fmla="*/ 58 h 116"/>
                      <a:gd name="T10" fmla="*/ 12 w 80"/>
                      <a:gd name="T11" fmla="*/ 37 h 116"/>
                      <a:gd name="T12" fmla="*/ 68 w 80"/>
                      <a:gd name="T13" fmla="*/ 4 h 116"/>
                      <a:gd name="T14" fmla="*/ 80 w 80"/>
                      <a:gd name="T15" fmla="*/ 11 h 116"/>
                      <a:gd name="T16" fmla="*/ 80 w 80"/>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8"/>
                        </a:moveTo>
                        <a:cubicBezTo>
                          <a:pt x="80" y="66"/>
                          <a:pt x="75" y="75"/>
                          <a:pt x="68" y="79"/>
                        </a:cubicBezTo>
                        <a:cubicBezTo>
                          <a:pt x="12" y="112"/>
                          <a:pt x="12" y="112"/>
                          <a:pt x="12" y="112"/>
                        </a:cubicBezTo>
                        <a:cubicBezTo>
                          <a:pt x="6" y="116"/>
                          <a:pt x="0" y="113"/>
                          <a:pt x="0" y="105"/>
                        </a:cubicBezTo>
                        <a:cubicBezTo>
                          <a:pt x="0" y="58"/>
                          <a:pt x="0" y="58"/>
                          <a:pt x="0" y="58"/>
                        </a:cubicBezTo>
                        <a:cubicBezTo>
                          <a:pt x="0" y="50"/>
                          <a:pt x="6" y="41"/>
                          <a:pt x="12" y="37"/>
                        </a:cubicBezTo>
                        <a:cubicBezTo>
                          <a:pt x="68" y="4"/>
                          <a:pt x="68" y="4"/>
                          <a:pt x="68" y="4"/>
                        </a:cubicBezTo>
                        <a:cubicBezTo>
                          <a:pt x="75" y="0"/>
                          <a:pt x="80" y="3"/>
                          <a:pt x="80" y="11"/>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1" name="Freeform 63">
                    <a:extLst>
                      <a:ext uri="{FF2B5EF4-FFF2-40B4-BE49-F238E27FC236}">
                        <a16:creationId xmlns:a16="http://schemas.microsoft.com/office/drawing/2014/main" id="{4B2B21A9-C1BA-FBAC-CBC5-17DDD4C527D7}"/>
                      </a:ext>
                    </a:extLst>
                  </p:cNvPr>
                  <p:cNvSpPr>
                    <a:spLocks/>
                  </p:cNvSpPr>
                  <p:nvPr/>
                </p:nvSpPr>
                <p:spPr bwMode="auto">
                  <a:xfrm>
                    <a:off x="5842000" y="3278188"/>
                    <a:ext cx="173037" cy="249237"/>
                  </a:xfrm>
                  <a:custGeom>
                    <a:avLst/>
                    <a:gdLst>
                      <a:gd name="T0" fmla="*/ 80 w 80"/>
                      <a:gd name="T1" fmla="*/ 59 h 116"/>
                      <a:gd name="T2" fmla="*/ 68 w 80"/>
                      <a:gd name="T3" fmla="*/ 79 h 116"/>
                      <a:gd name="T4" fmla="*/ 12 w 80"/>
                      <a:gd name="T5" fmla="*/ 112 h 116"/>
                      <a:gd name="T6" fmla="*/ 0 w 80"/>
                      <a:gd name="T7" fmla="*/ 105 h 116"/>
                      <a:gd name="T8" fmla="*/ 0 w 80"/>
                      <a:gd name="T9" fmla="*/ 58 h 116"/>
                      <a:gd name="T10" fmla="*/ 12 w 80"/>
                      <a:gd name="T11" fmla="*/ 37 h 116"/>
                      <a:gd name="T12" fmla="*/ 68 w 80"/>
                      <a:gd name="T13" fmla="*/ 4 h 116"/>
                      <a:gd name="T14" fmla="*/ 80 w 80"/>
                      <a:gd name="T15" fmla="*/ 11 h 116"/>
                      <a:gd name="T16" fmla="*/ 80 w 80"/>
                      <a:gd name="T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9"/>
                        </a:moveTo>
                        <a:cubicBezTo>
                          <a:pt x="80" y="66"/>
                          <a:pt x="74" y="76"/>
                          <a:pt x="68" y="79"/>
                        </a:cubicBezTo>
                        <a:cubicBezTo>
                          <a:pt x="12" y="112"/>
                          <a:pt x="12" y="112"/>
                          <a:pt x="12" y="112"/>
                        </a:cubicBezTo>
                        <a:cubicBezTo>
                          <a:pt x="5" y="116"/>
                          <a:pt x="0" y="113"/>
                          <a:pt x="0" y="105"/>
                        </a:cubicBezTo>
                        <a:cubicBezTo>
                          <a:pt x="0" y="58"/>
                          <a:pt x="0" y="58"/>
                          <a:pt x="0" y="58"/>
                        </a:cubicBezTo>
                        <a:cubicBezTo>
                          <a:pt x="0" y="50"/>
                          <a:pt x="5" y="41"/>
                          <a:pt x="12" y="37"/>
                        </a:cubicBezTo>
                        <a:cubicBezTo>
                          <a:pt x="68" y="4"/>
                          <a:pt x="68" y="4"/>
                          <a:pt x="68" y="4"/>
                        </a:cubicBezTo>
                        <a:cubicBezTo>
                          <a:pt x="74" y="0"/>
                          <a:pt x="80" y="3"/>
                          <a:pt x="80" y="11"/>
                        </a:cubicBezTo>
                        <a:lnTo>
                          <a:pt x="80" y="5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2" name="Freeform 64">
                    <a:extLst>
                      <a:ext uri="{FF2B5EF4-FFF2-40B4-BE49-F238E27FC236}">
                        <a16:creationId xmlns:a16="http://schemas.microsoft.com/office/drawing/2014/main" id="{59E221D2-4FBE-9CFE-7371-324C860A1D4A}"/>
                      </a:ext>
                    </a:extLst>
                  </p:cNvPr>
                  <p:cNvSpPr>
                    <a:spLocks/>
                  </p:cNvSpPr>
                  <p:nvPr/>
                </p:nvSpPr>
                <p:spPr bwMode="auto">
                  <a:xfrm>
                    <a:off x="6340475" y="2976563"/>
                    <a:ext cx="173037" cy="249237"/>
                  </a:xfrm>
                  <a:custGeom>
                    <a:avLst/>
                    <a:gdLst>
                      <a:gd name="T0" fmla="*/ 80 w 80"/>
                      <a:gd name="T1" fmla="*/ 58 h 116"/>
                      <a:gd name="T2" fmla="*/ 68 w 80"/>
                      <a:gd name="T3" fmla="*/ 79 h 116"/>
                      <a:gd name="T4" fmla="*/ 12 w 80"/>
                      <a:gd name="T5" fmla="*/ 112 h 116"/>
                      <a:gd name="T6" fmla="*/ 0 w 80"/>
                      <a:gd name="T7" fmla="*/ 105 h 116"/>
                      <a:gd name="T8" fmla="*/ 0 w 80"/>
                      <a:gd name="T9" fmla="*/ 57 h 116"/>
                      <a:gd name="T10" fmla="*/ 12 w 80"/>
                      <a:gd name="T11" fmla="*/ 37 h 116"/>
                      <a:gd name="T12" fmla="*/ 68 w 80"/>
                      <a:gd name="T13" fmla="*/ 4 h 116"/>
                      <a:gd name="T14" fmla="*/ 80 w 80"/>
                      <a:gd name="T15" fmla="*/ 11 h 116"/>
                      <a:gd name="T16" fmla="*/ 80 w 80"/>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8"/>
                        </a:moveTo>
                        <a:cubicBezTo>
                          <a:pt x="80" y="66"/>
                          <a:pt x="74" y="75"/>
                          <a:pt x="68" y="79"/>
                        </a:cubicBezTo>
                        <a:cubicBezTo>
                          <a:pt x="12" y="112"/>
                          <a:pt x="12" y="112"/>
                          <a:pt x="12" y="112"/>
                        </a:cubicBezTo>
                        <a:cubicBezTo>
                          <a:pt x="5" y="116"/>
                          <a:pt x="0" y="113"/>
                          <a:pt x="0" y="105"/>
                        </a:cubicBezTo>
                        <a:cubicBezTo>
                          <a:pt x="0" y="57"/>
                          <a:pt x="0" y="57"/>
                          <a:pt x="0" y="57"/>
                        </a:cubicBezTo>
                        <a:cubicBezTo>
                          <a:pt x="0" y="50"/>
                          <a:pt x="5" y="40"/>
                          <a:pt x="12" y="37"/>
                        </a:cubicBezTo>
                        <a:cubicBezTo>
                          <a:pt x="68" y="4"/>
                          <a:pt x="68" y="4"/>
                          <a:pt x="68" y="4"/>
                        </a:cubicBezTo>
                        <a:cubicBezTo>
                          <a:pt x="74" y="0"/>
                          <a:pt x="80" y="3"/>
                          <a:pt x="80" y="11"/>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3" name="Freeform 65">
                    <a:extLst>
                      <a:ext uri="{FF2B5EF4-FFF2-40B4-BE49-F238E27FC236}">
                        <a16:creationId xmlns:a16="http://schemas.microsoft.com/office/drawing/2014/main" id="{D25F2D8D-2183-9E3A-3D85-11E7AD80017A}"/>
                      </a:ext>
                    </a:extLst>
                  </p:cNvPr>
                  <p:cNvSpPr>
                    <a:spLocks/>
                  </p:cNvSpPr>
                  <p:nvPr/>
                </p:nvSpPr>
                <p:spPr bwMode="auto">
                  <a:xfrm>
                    <a:off x="6588125" y="2825750"/>
                    <a:ext cx="173037" cy="249237"/>
                  </a:xfrm>
                  <a:custGeom>
                    <a:avLst/>
                    <a:gdLst>
                      <a:gd name="T0" fmla="*/ 80 w 80"/>
                      <a:gd name="T1" fmla="*/ 58 h 116"/>
                      <a:gd name="T2" fmla="*/ 68 w 80"/>
                      <a:gd name="T3" fmla="*/ 79 h 116"/>
                      <a:gd name="T4" fmla="*/ 12 w 80"/>
                      <a:gd name="T5" fmla="*/ 112 h 116"/>
                      <a:gd name="T6" fmla="*/ 0 w 80"/>
                      <a:gd name="T7" fmla="*/ 105 h 116"/>
                      <a:gd name="T8" fmla="*/ 0 w 80"/>
                      <a:gd name="T9" fmla="*/ 57 h 116"/>
                      <a:gd name="T10" fmla="*/ 12 w 80"/>
                      <a:gd name="T11" fmla="*/ 36 h 116"/>
                      <a:gd name="T12" fmla="*/ 68 w 80"/>
                      <a:gd name="T13" fmla="*/ 4 h 116"/>
                      <a:gd name="T14" fmla="*/ 80 w 80"/>
                      <a:gd name="T15" fmla="*/ 11 h 116"/>
                      <a:gd name="T16" fmla="*/ 80 w 80"/>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6">
                        <a:moveTo>
                          <a:pt x="80" y="58"/>
                        </a:moveTo>
                        <a:cubicBezTo>
                          <a:pt x="80" y="66"/>
                          <a:pt x="75" y="75"/>
                          <a:pt x="68" y="79"/>
                        </a:cubicBezTo>
                        <a:cubicBezTo>
                          <a:pt x="12" y="112"/>
                          <a:pt x="12" y="112"/>
                          <a:pt x="12" y="112"/>
                        </a:cubicBezTo>
                        <a:cubicBezTo>
                          <a:pt x="6" y="116"/>
                          <a:pt x="0" y="113"/>
                          <a:pt x="0" y="105"/>
                        </a:cubicBezTo>
                        <a:cubicBezTo>
                          <a:pt x="0" y="57"/>
                          <a:pt x="0" y="57"/>
                          <a:pt x="0" y="57"/>
                        </a:cubicBezTo>
                        <a:cubicBezTo>
                          <a:pt x="0" y="50"/>
                          <a:pt x="6" y="40"/>
                          <a:pt x="12" y="36"/>
                        </a:cubicBezTo>
                        <a:cubicBezTo>
                          <a:pt x="68" y="4"/>
                          <a:pt x="68" y="4"/>
                          <a:pt x="68" y="4"/>
                        </a:cubicBezTo>
                        <a:cubicBezTo>
                          <a:pt x="75" y="0"/>
                          <a:pt x="80" y="3"/>
                          <a:pt x="80" y="11"/>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4" name="Freeform 66">
                    <a:extLst>
                      <a:ext uri="{FF2B5EF4-FFF2-40B4-BE49-F238E27FC236}">
                        <a16:creationId xmlns:a16="http://schemas.microsoft.com/office/drawing/2014/main" id="{D70EE85C-949C-AF22-7D05-8C3C7F3C1908}"/>
                      </a:ext>
                    </a:extLst>
                  </p:cNvPr>
                  <p:cNvSpPr>
                    <a:spLocks/>
                  </p:cNvSpPr>
                  <p:nvPr/>
                </p:nvSpPr>
                <p:spPr bwMode="auto">
                  <a:xfrm>
                    <a:off x="6838950" y="2674938"/>
                    <a:ext cx="169862" cy="250825"/>
                  </a:xfrm>
                  <a:custGeom>
                    <a:avLst/>
                    <a:gdLst>
                      <a:gd name="T0" fmla="*/ 79 w 79"/>
                      <a:gd name="T1" fmla="*/ 58 h 116"/>
                      <a:gd name="T2" fmla="*/ 67 w 79"/>
                      <a:gd name="T3" fmla="*/ 79 h 116"/>
                      <a:gd name="T4" fmla="*/ 12 w 79"/>
                      <a:gd name="T5" fmla="*/ 112 h 116"/>
                      <a:gd name="T6" fmla="*/ 0 w 79"/>
                      <a:gd name="T7" fmla="*/ 105 h 116"/>
                      <a:gd name="T8" fmla="*/ 0 w 79"/>
                      <a:gd name="T9" fmla="*/ 57 h 116"/>
                      <a:gd name="T10" fmla="*/ 12 w 79"/>
                      <a:gd name="T11" fmla="*/ 36 h 116"/>
                      <a:gd name="T12" fmla="*/ 67 w 79"/>
                      <a:gd name="T13" fmla="*/ 4 h 116"/>
                      <a:gd name="T14" fmla="*/ 79 w 79"/>
                      <a:gd name="T15" fmla="*/ 10 h 116"/>
                      <a:gd name="T16" fmla="*/ 79 w 79"/>
                      <a:gd name="T1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16">
                        <a:moveTo>
                          <a:pt x="79" y="58"/>
                        </a:moveTo>
                        <a:cubicBezTo>
                          <a:pt x="79" y="66"/>
                          <a:pt x="74" y="75"/>
                          <a:pt x="67" y="79"/>
                        </a:cubicBezTo>
                        <a:cubicBezTo>
                          <a:pt x="12" y="112"/>
                          <a:pt x="12" y="112"/>
                          <a:pt x="12" y="112"/>
                        </a:cubicBezTo>
                        <a:cubicBezTo>
                          <a:pt x="5" y="116"/>
                          <a:pt x="0" y="112"/>
                          <a:pt x="0" y="105"/>
                        </a:cubicBezTo>
                        <a:cubicBezTo>
                          <a:pt x="0" y="57"/>
                          <a:pt x="0" y="57"/>
                          <a:pt x="0" y="57"/>
                        </a:cubicBezTo>
                        <a:cubicBezTo>
                          <a:pt x="0" y="50"/>
                          <a:pt x="5" y="40"/>
                          <a:pt x="12" y="36"/>
                        </a:cubicBezTo>
                        <a:cubicBezTo>
                          <a:pt x="67" y="4"/>
                          <a:pt x="67" y="4"/>
                          <a:pt x="67" y="4"/>
                        </a:cubicBezTo>
                        <a:cubicBezTo>
                          <a:pt x="74" y="0"/>
                          <a:pt x="79" y="3"/>
                          <a:pt x="79" y="10"/>
                        </a:cubicBezTo>
                        <a:lnTo>
                          <a:pt x="79"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5" name="Freeform 67">
                    <a:extLst>
                      <a:ext uri="{FF2B5EF4-FFF2-40B4-BE49-F238E27FC236}">
                        <a16:creationId xmlns:a16="http://schemas.microsoft.com/office/drawing/2014/main" id="{E4D6E978-ABF1-23FE-3F83-5E9ACE676F3F}"/>
                      </a:ext>
                    </a:extLst>
                  </p:cNvPr>
                  <p:cNvSpPr>
                    <a:spLocks/>
                  </p:cNvSpPr>
                  <p:nvPr/>
                </p:nvSpPr>
                <p:spPr bwMode="auto">
                  <a:xfrm>
                    <a:off x="7086600" y="2525713"/>
                    <a:ext cx="173037" cy="246062"/>
                  </a:xfrm>
                  <a:custGeom>
                    <a:avLst/>
                    <a:gdLst>
                      <a:gd name="T0" fmla="*/ 80 w 80"/>
                      <a:gd name="T1" fmla="*/ 58 h 115"/>
                      <a:gd name="T2" fmla="*/ 68 w 80"/>
                      <a:gd name="T3" fmla="*/ 79 h 115"/>
                      <a:gd name="T4" fmla="*/ 12 w 80"/>
                      <a:gd name="T5" fmla="*/ 112 h 115"/>
                      <a:gd name="T6" fmla="*/ 0 w 80"/>
                      <a:gd name="T7" fmla="*/ 105 h 115"/>
                      <a:gd name="T8" fmla="*/ 0 w 80"/>
                      <a:gd name="T9" fmla="*/ 57 h 115"/>
                      <a:gd name="T10" fmla="*/ 12 w 80"/>
                      <a:gd name="T11" fmla="*/ 36 h 115"/>
                      <a:gd name="T12" fmla="*/ 68 w 80"/>
                      <a:gd name="T13" fmla="*/ 3 h 115"/>
                      <a:gd name="T14" fmla="*/ 80 w 80"/>
                      <a:gd name="T15" fmla="*/ 10 h 115"/>
                      <a:gd name="T16" fmla="*/ 80 w 80"/>
                      <a:gd name="T17"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15">
                        <a:moveTo>
                          <a:pt x="80" y="58"/>
                        </a:moveTo>
                        <a:cubicBezTo>
                          <a:pt x="80" y="66"/>
                          <a:pt x="74" y="75"/>
                          <a:pt x="68" y="79"/>
                        </a:cubicBezTo>
                        <a:cubicBezTo>
                          <a:pt x="12" y="112"/>
                          <a:pt x="12" y="112"/>
                          <a:pt x="12" y="112"/>
                        </a:cubicBezTo>
                        <a:cubicBezTo>
                          <a:pt x="5" y="115"/>
                          <a:pt x="0" y="112"/>
                          <a:pt x="0" y="105"/>
                        </a:cubicBezTo>
                        <a:cubicBezTo>
                          <a:pt x="0" y="57"/>
                          <a:pt x="0" y="57"/>
                          <a:pt x="0" y="57"/>
                        </a:cubicBezTo>
                        <a:cubicBezTo>
                          <a:pt x="0" y="49"/>
                          <a:pt x="5" y="40"/>
                          <a:pt x="12" y="36"/>
                        </a:cubicBezTo>
                        <a:cubicBezTo>
                          <a:pt x="68" y="3"/>
                          <a:pt x="68" y="3"/>
                          <a:pt x="68" y="3"/>
                        </a:cubicBezTo>
                        <a:cubicBezTo>
                          <a:pt x="74" y="0"/>
                          <a:pt x="80" y="3"/>
                          <a:pt x="80" y="10"/>
                        </a:cubicBezTo>
                        <a:lnTo>
                          <a:pt x="80" y="5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05" name="Group 104">
                  <a:extLst>
                    <a:ext uri="{FF2B5EF4-FFF2-40B4-BE49-F238E27FC236}">
                      <a16:creationId xmlns:a16="http://schemas.microsoft.com/office/drawing/2014/main" id="{00B431DA-4322-7B43-30CE-B2F9120D3A58}"/>
                    </a:ext>
                  </a:extLst>
                </p:cNvPr>
                <p:cNvGrpSpPr/>
                <p:nvPr/>
              </p:nvGrpSpPr>
              <p:grpSpPr>
                <a:xfrm>
                  <a:off x="4332194" y="4337982"/>
                  <a:ext cx="601756" cy="395870"/>
                  <a:chOff x="4332194" y="4337982"/>
                  <a:chExt cx="601756" cy="395870"/>
                </a:xfrm>
              </p:grpSpPr>
              <p:sp>
                <p:nvSpPr>
                  <p:cNvPr id="106" name="Freeform 71">
                    <a:extLst>
                      <a:ext uri="{FF2B5EF4-FFF2-40B4-BE49-F238E27FC236}">
                        <a16:creationId xmlns:a16="http://schemas.microsoft.com/office/drawing/2014/main" id="{37293EC2-23A6-4168-D26B-DBC09109A9BE}"/>
                      </a:ext>
                    </a:extLst>
                  </p:cNvPr>
                  <p:cNvSpPr>
                    <a:spLocks/>
                  </p:cNvSpPr>
                  <p:nvPr/>
                </p:nvSpPr>
                <p:spPr bwMode="auto">
                  <a:xfrm>
                    <a:off x="4332194" y="4641337"/>
                    <a:ext cx="81718" cy="92515"/>
                  </a:xfrm>
                  <a:custGeom>
                    <a:avLst/>
                    <a:gdLst>
                      <a:gd name="T0" fmla="*/ 189 w 321"/>
                      <a:gd name="T1" fmla="*/ 45 h 365"/>
                      <a:gd name="T2" fmla="*/ 231 w 321"/>
                      <a:gd name="T3" fmla="*/ 1 h 365"/>
                      <a:gd name="T4" fmla="*/ 238 w 321"/>
                      <a:gd name="T5" fmla="*/ 46 h 365"/>
                      <a:gd name="T6" fmla="*/ 205 w 321"/>
                      <a:gd name="T7" fmla="*/ 113 h 365"/>
                      <a:gd name="T8" fmla="*/ 183 w 321"/>
                      <a:gd name="T9" fmla="*/ 156 h 365"/>
                      <a:gd name="T10" fmla="*/ 224 w 321"/>
                      <a:gd name="T11" fmla="*/ 132 h 365"/>
                      <a:gd name="T12" fmla="*/ 277 w 321"/>
                      <a:gd name="T13" fmla="*/ 100 h 365"/>
                      <a:gd name="T14" fmla="*/ 320 w 321"/>
                      <a:gd name="T15" fmla="*/ 105 h 365"/>
                      <a:gd name="T16" fmla="*/ 277 w 321"/>
                      <a:gd name="T17" fmla="*/ 151 h 365"/>
                      <a:gd name="T18" fmla="*/ 231 w 321"/>
                      <a:gd name="T19" fmla="*/ 168 h 365"/>
                      <a:gd name="T20" fmla="*/ 186 w 321"/>
                      <a:gd name="T21" fmla="*/ 185 h 365"/>
                      <a:gd name="T22" fmla="*/ 225 w 321"/>
                      <a:gd name="T23" fmla="*/ 213 h 365"/>
                      <a:gd name="T24" fmla="*/ 241 w 321"/>
                      <a:gd name="T25" fmla="*/ 224 h 365"/>
                      <a:gd name="T26" fmla="*/ 254 w 321"/>
                      <a:gd name="T27" fmla="*/ 281 h 365"/>
                      <a:gd name="T28" fmla="*/ 201 w 321"/>
                      <a:gd name="T29" fmla="*/ 271 h 365"/>
                      <a:gd name="T30" fmla="*/ 189 w 321"/>
                      <a:gd name="T31" fmla="*/ 252 h 365"/>
                      <a:gd name="T32" fmla="*/ 162 w 321"/>
                      <a:gd name="T33" fmla="*/ 212 h 365"/>
                      <a:gd name="T34" fmla="*/ 147 w 321"/>
                      <a:gd name="T35" fmla="*/ 258 h 365"/>
                      <a:gd name="T36" fmla="*/ 128 w 321"/>
                      <a:gd name="T37" fmla="*/ 321 h 365"/>
                      <a:gd name="T38" fmla="*/ 86 w 321"/>
                      <a:gd name="T39" fmla="*/ 363 h 365"/>
                      <a:gd name="T40" fmla="*/ 81 w 321"/>
                      <a:gd name="T41" fmla="*/ 316 h 365"/>
                      <a:gd name="T42" fmla="*/ 114 w 321"/>
                      <a:gd name="T43" fmla="*/ 252 h 365"/>
                      <a:gd name="T44" fmla="*/ 136 w 321"/>
                      <a:gd name="T45" fmla="*/ 208 h 365"/>
                      <a:gd name="T46" fmla="*/ 95 w 321"/>
                      <a:gd name="T47" fmla="*/ 232 h 365"/>
                      <a:gd name="T48" fmla="*/ 45 w 321"/>
                      <a:gd name="T49" fmla="*/ 263 h 365"/>
                      <a:gd name="T50" fmla="*/ 2 w 321"/>
                      <a:gd name="T51" fmla="*/ 257 h 365"/>
                      <a:gd name="T52" fmla="*/ 45 w 321"/>
                      <a:gd name="T53" fmla="*/ 211 h 365"/>
                      <a:gd name="T54" fmla="*/ 87 w 321"/>
                      <a:gd name="T55" fmla="*/ 197 h 365"/>
                      <a:gd name="T56" fmla="*/ 132 w 321"/>
                      <a:gd name="T57" fmla="*/ 180 h 365"/>
                      <a:gd name="T58" fmla="*/ 94 w 321"/>
                      <a:gd name="T59" fmla="*/ 151 h 365"/>
                      <a:gd name="T60" fmla="*/ 78 w 321"/>
                      <a:gd name="T61" fmla="*/ 139 h 365"/>
                      <a:gd name="T62" fmla="*/ 65 w 321"/>
                      <a:gd name="T63" fmla="*/ 82 h 365"/>
                      <a:gd name="T64" fmla="*/ 118 w 321"/>
                      <a:gd name="T65" fmla="*/ 93 h 365"/>
                      <a:gd name="T66" fmla="*/ 130 w 321"/>
                      <a:gd name="T67" fmla="*/ 111 h 365"/>
                      <a:gd name="T68" fmla="*/ 158 w 321"/>
                      <a:gd name="T69" fmla="*/ 150 h 365"/>
                      <a:gd name="T70" fmla="*/ 172 w 321"/>
                      <a:gd name="T71" fmla="*/ 104 h 365"/>
                      <a:gd name="T72" fmla="*/ 189 w 321"/>
                      <a:gd name="T73" fmla="*/ 4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365">
                        <a:moveTo>
                          <a:pt x="189" y="45"/>
                        </a:moveTo>
                        <a:cubicBezTo>
                          <a:pt x="197" y="19"/>
                          <a:pt x="216" y="0"/>
                          <a:pt x="231" y="1"/>
                        </a:cubicBezTo>
                        <a:cubicBezTo>
                          <a:pt x="247" y="2"/>
                          <a:pt x="250" y="23"/>
                          <a:pt x="238" y="46"/>
                        </a:cubicBezTo>
                        <a:cubicBezTo>
                          <a:pt x="205" y="113"/>
                          <a:pt x="205" y="113"/>
                          <a:pt x="205" y="113"/>
                        </a:cubicBezTo>
                        <a:cubicBezTo>
                          <a:pt x="193" y="136"/>
                          <a:pt x="183" y="156"/>
                          <a:pt x="183" y="156"/>
                        </a:cubicBezTo>
                        <a:cubicBezTo>
                          <a:pt x="184" y="157"/>
                          <a:pt x="202" y="146"/>
                          <a:pt x="224" y="132"/>
                        </a:cubicBezTo>
                        <a:cubicBezTo>
                          <a:pt x="277" y="100"/>
                          <a:pt x="277" y="100"/>
                          <a:pt x="277" y="100"/>
                        </a:cubicBezTo>
                        <a:cubicBezTo>
                          <a:pt x="299" y="86"/>
                          <a:pt x="318" y="88"/>
                          <a:pt x="320" y="105"/>
                        </a:cubicBezTo>
                        <a:cubicBezTo>
                          <a:pt x="321" y="122"/>
                          <a:pt x="302" y="143"/>
                          <a:pt x="277" y="151"/>
                        </a:cubicBezTo>
                        <a:cubicBezTo>
                          <a:pt x="231" y="168"/>
                          <a:pt x="231" y="168"/>
                          <a:pt x="231" y="168"/>
                        </a:cubicBezTo>
                        <a:cubicBezTo>
                          <a:pt x="206" y="177"/>
                          <a:pt x="186" y="184"/>
                          <a:pt x="186" y="185"/>
                        </a:cubicBezTo>
                        <a:cubicBezTo>
                          <a:pt x="186" y="185"/>
                          <a:pt x="204" y="198"/>
                          <a:pt x="225" y="213"/>
                        </a:cubicBezTo>
                        <a:cubicBezTo>
                          <a:pt x="241" y="224"/>
                          <a:pt x="241" y="224"/>
                          <a:pt x="241" y="224"/>
                        </a:cubicBezTo>
                        <a:cubicBezTo>
                          <a:pt x="263" y="239"/>
                          <a:pt x="269" y="265"/>
                          <a:pt x="254" y="281"/>
                        </a:cubicBezTo>
                        <a:cubicBezTo>
                          <a:pt x="239" y="298"/>
                          <a:pt x="215" y="293"/>
                          <a:pt x="201" y="271"/>
                        </a:cubicBezTo>
                        <a:cubicBezTo>
                          <a:pt x="189" y="252"/>
                          <a:pt x="189" y="252"/>
                          <a:pt x="189" y="252"/>
                        </a:cubicBezTo>
                        <a:cubicBezTo>
                          <a:pt x="175" y="230"/>
                          <a:pt x="163" y="212"/>
                          <a:pt x="162" y="212"/>
                        </a:cubicBezTo>
                        <a:cubicBezTo>
                          <a:pt x="162" y="212"/>
                          <a:pt x="155" y="233"/>
                          <a:pt x="147" y="258"/>
                        </a:cubicBezTo>
                        <a:cubicBezTo>
                          <a:pt x="128" y="321"/>
                          <a:pt x="128" y="321"/>
                          <a:pt x="128" y="321"/>
                        </a:cubicBezTo>
                        <a:cubicBezTo>
                          <a:pt x="120" y="346"/>
                          <a:pt x="101" y="365"/>
                          <a:pt x="86" y="363"/>
                        </a:cubicBezTo>
                        <a:cubicBezTo>
                          <a:pt x="72" y="360"/>
                          <a:pt x="69" y="339"/>
                          <a:pt x="81" y="316"/>
                        </a:cubicBezTo>
                        <a:cubicBezTo>
                          <a:pt x="114" y="252"/>
                          <a:pt x="114" y="252"/>
                          <a:pt x="114" y="252"/>
                        </a:cubicBezTo>
                        <a:cubicBezTo>
                          <a:pt x="126" y="228"/>
                          <a:pt x="136" y="209"/>
                          <a:pt x="136" y="208"/>
                        </a:cubicBezTo>
                        <a:cubicBezTo>
                          <a:pt x="136" y="208"/>
                          <a:pt x="117" y="219"/>
                          <a:pt x="95" y="232"/>
                        </a:cubicBezTo>
                        <a:cubicBezTo>
                          <a:pt x="45" y="263"/>
                          <a:pt x="45" y="263"/>
                          <a:pt x="45" y="263"/>
                        </a:cubicBezTo>
                        <a:cubicBezTo>
                          <a:pt x="23" y="276"/>
                          <a:pt x="3" y="274"/>
                          <a:pt x="2" y="257"/>
                        </a:cubicBezTo>
                        <a:cubicBezTo>
                          <a:pt x="0" y="241"/>
                          <a:pt x="20" y="220"/>
                          <a:pt x="45" y="211"/>
                        </a:cubicBezTo>
                        <a:cubicBezTo>
                          <a:pt x="87" y="197"/>
                          <a:pt x="87" y="197"/>
                          <a:pt x="87" y="197"/>
                        </a:cubicBezTo>
                        <a:cubicBezTo>
                          <a:pt x="112" y="188"/>
                          <a:pt x="132" y="180"/>
                          <a:pt x="132" y="180"/>
                        </a:cubicBezTo>
                        <a:cubicBezTo>
                          <a:pt x="132" y="180"/>
                          <a:pt x="115" y="166"/>
                          <a:pt x="94" y="151"/>
                        </a:cubicBezTo>
                        <a:cubicBezTo>
                          <a:pt x="78" y="139"/>
                          <a:pt x="78" y="139"/>
                          <a:pt x="78" y="139"/>
                        </a:cubicBezTo>
                        <a:cubicBezTo>
                          <a:pt x="56" y="123"/>
                          <a:pt x="51" y="98"/>
                          <a:pt x="65" y="82"/>
                        </a:cubicBezTo>
                        <a:cubicBezTo>
                          <a:pt x="79" y="66"/>
                          <a:pt x="103" y="71"/>
                          <a:pt x="118" y="93"/>
                        </a:cubicBezTo>
                        <a:cubicBezTo>
                          <a:pt x="130" y="111"/>
                          <a:pt x="130" y="111"/>
                          <a:pt x="130" y="111"/>
                        </a:cubicBezTo>
                        <a:cubicBezTo>
                          <a:pt x="145" y="133"/>
                          <a:pt x="157" y="150"/>
                          <a:pt x="158" y="150"/>
                        </a:cubicBezTo>
                        <a:cubicBezTo>
                          <a:pt x="158" y="150"/>
                          <a:pt x="165" y="129"/>
                          <a:pt x="172" y="104"/>
                        </a:cubicBezTo>
                        <a:lnTo>
                          <a:pt x="18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107" name="Freeform 71">
                    <a:extLst>
                      <a:ext uri="{FF2B5EF4-FFF2-40B4-BE49-F238E27FC236}">
                        <a16:creationId xmlns:a16="http://schemas.microsoft.com/office/drawing/2014/main" id="{6B22F197-8C3F-4AF1-2D50-200E0DBB337D}"/>
                      </a:ext>
                    </a:extLst>
                  </p:cNvPr>
                  <p:cNvSpPr>
                    <a:spLocks/>
                  </p:cNvSpPr>
                  <p:nvPr/>
                </p:nvSpPr>
                <p:spPr bwMode="auto">
                  <a:xfrm>
                    <a:off x="4462203" y="4571999"/>
                    <a:ext cx="81718" cy="92515"/>
                  </a:xfrm>
                  <a:custGeom>
                    <a:avLst/>
                    <a:gdLst>
                      <a:gd name="T0" fmla="*/ 189 w 321"/>
                      <a:gd name="T1" fmla="*/ 45 h 365"/>
                      <a:gd name="T2" fmla="*/ 231 w 321"/>
                      <a:gd name="T3" fmla="*/ 1 h 365"/>
                      <a:gd name="T4" fmla="*/ 238 w 321"/>
                      <a:gd name="T5" fmla="*/ 46 h 365"/>
                      <a:gd name="T6" fmla="*/ 205 w 321"/>
                      <a:gd name="T7" fmla="*/ 113 h 365"/>
                      <a:gd name="T8" fmla="*/ 183 w 321"/>
                      <a:gd name="T9" fmla="*/ 156 h 365"/>
                      <a:gd name="T10" fmla="*/ 224 w 321"/>
                      <a:gd name="T11" fmla="*/ 132 h 365"/>
                      <a:gd name="T12" fmla="*/ 277 w 321"/>
                      <a:gd name="T13" fmla="*/ 100 h 365"/>
                      <a:gd name="T14" fmla="*/ 320 w 321"/>
                      <a:gd name="T15" fmla="*/ 105 h 365"/>
                      <a:gd name="T16" fmla="*/ 277 w 321"/>
                      <a:gd name="T17" fmla="*/ 151 h 365"/>
                      <a:gd name="T18" fmla="*/ 231 w 321"/>
                      <a:gd name="T19" fmla="*/ 168 h 365"/>
                      <a:gd name="T20" fmla="*/ 186 w 321"/>
                      <a:gd name="T21" fmla="*/ 185 h 365"/>
                      <a:gd name="T22" fmla="*/ 225 w 321"/>
                      <a:gd name="T23" fmla="*/ 213 h 365"/>
                      <a:gd name="T24" fmla="*/ 241 w 321"/>
                      <a:gd name="T25" fmla="*/ 224 h 365"/>
                      <a:gd name="T26" fmla="*/ 254 w 321"/>
                      <a:gd name="T27" fmla="*/ 281 h 365"/>
                      <a:gd name="T28" fmla="*/ 201 w 321"/>
                      <a:gd name="T29" fmla="*/ 271 h 365"/>
                      <a:gd name="T30" fmla="*/ 189 w 321"/>
                      <a:gd name="T31" fmla="*/ 252 h 365"/>
                      <a:gd name="T32" fmla="*/ 162 w 321"/>
                      <a:gd name="T33" fmla="*/ 212 h 365"/>
                      <a:gd name="T34" fmla="*/ 147 w 321"/>
                      <a:gd name="T35" fmla="*/ 258 h 365"/>
                      <a:gd name="T36" fmla="*/ 128 w 321"/>
                      <a:gd name="T37" fmla="*/ 321 h 365"/>
                      <a:gd name="T38" fmla="*/ 86 w 321"/>
                      <a:gd name="T39" fmla="*/ 363 h 365"/>
                      <a:gd name="T40" fmla="*/ 81 w 321"/>
                      <a:gd name="T41" fmla="*/ 316 h 365"/>
                      <a:gd name="T42" fmla="*/ 114 w 321"/>
                      <a:gd name="T43" fmla="*/ 252 h 365"/>
                      <a:gd name="T44" fmla="*/ 136 w 321"/>
                      <a:gd name="T45" fmla="*/ 208 h 365"/>
                      <a:gd name="T46" fmla="*/ 95 w 321"/>
                      <a:gd name="T47" fmla="*/ 232 h 365"/>
                      <a:gd name="T48" fmla="*/ 45 w 321"/>
                      <a:gd name="T49" fmla="*/ 263 h 365"/>
                      <a:gd name="T50" fmla="*/ 2 w 321"/>
                      <a:gd name="T51" fmla="*/ 257 h 365"/>
                      <a:gd name="T52" fmla="*/ 45 w 321"/>
                      <a:gd name="T53" fmla="*/ 211 h 365"/>
                      <a:gd name="T54" fmla="*/ 87 w 321"/>
                      <a:gd name="T55" fmla="*/ 197 h 365"/>
                      <a:gd name="T56" fmla="*/ 132 w 321"/>
                      <a:gd name="T57" fmla="*/ 180 h 365"/>
                      <a:gd name="T58" fmla="*/ 94 w 321"/>
                      <a:gd name="T59" fmla="*/ 151 h 365"/>
                      <a:gd name="T60" fmla="*/ 78 w 321"/>
                      <a:gd name="T61" fmla="*/ 139 h 365"/>
                      <a:gd name="T62" fmla="*/ 65 w 321"/>
                      <a:gd name="T63" fmla="*/ 82 h 365"/>
                      <a:gd name="T64" fmla="*/ 118 w 321"/>
                      <a:gd name="T65" fmla="*/ 93 h 365"/>
                      <a:gd name="T66" fmla="*/ 130 w 321"/>
                      <a:gd name="T67" fmla="*/ 111 h 365"/>
                      <a:gd name="T68" fmla="*/ 158 w 321"/>
                      <a:gd name="T69" fmla="*/ 150 h 365"/>
                      <a:gd name="T70" fmla="*/ 172 w 321"/>
                      <a:gd name="T71" fmla="*/ 104 h 365"/>
                      <a:gd name="T72" fmla="*/ 189 w 321"/>
                      <a:gd name="T73" fmla="*/ 4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365">
                        <a:moveTo>
                          <a:pt x="189" y="45"/>
                        </a:moveTo>
                        <a:cubicBezTo>
                          <a:pt x="197" y="19"/>
                          <a:pt x="216" y="0"/>
                          <a:pt x="231" y="1"/>
                        </a:cubicBezTo>
                        <a:cubicBezTo>
                          <a:pt x="247" y="2"/>
                          <a:pt x="250" y="23"/>
                          <a:pt x="238" y="46"/>
                        </a:cubicBezTo>
                        <a:cubicBezTo>
                          <a:pt x="205" y="113"/>
                          <a:pt x="205" y="113"/>
                          <a:pt x="205" y="113"/>
                        </a:cubicBezTo>
                        <a:cubicBezTo>
                          <a:pt x="193" y="136"/>
                          <a:pt x="183" y="156"/>
                          <a:pt x="183" y="156"/>
                        </a:cubicBezTo>
                        <a:cubicBezTo>
                          <a:pt x="184" y="157"/>
                          <a:pt x="202" y="146"/>
                          <a:pt x="224" y="132"/>
                        </a:cubicBezTo>
                        <a:cubicBezTo>
                          <a:pt x="277" y="100"/>
                          <a:pt x="277" y="100"/>
                          <a:pt x="277" y="100"/>
                        </a:cubicBezTo>
                        <a:cubicBezTo>
                          <a:pt x="299" y="86"/>
                          <a:pt x="318" y="88"/>
                          <a:pt x="320" y="105"/>
                        </a:cubicBezTo>
                        <a:cubicBezTo>
                          <a:pt x="321" y="122"/>
                          <a:pt x="302" y="143"/>
                          <a:pt x="277" y="151"/>
                        </a:cubicBezTo>
                        <a:cubicBezTo>
                          <a:pt x="231" y="168"/>
                          <a:pt x="231" y="168"/>
                          <a:pt x="231" y="168"/>
                        </a:cubicBezTo>
                        <a:cubicBezTo>
                          <a:pt x="206" y="177"/>
                          <a:pt x="186" y="184"/>
                          <a:pt x="186" y="185"/>
                        </a:cubicBezTo>
                        <a:cubicBezTo>
                          <a:pt x="186" y="185"/>
                          <a:pt x="204" y="198"/>
                          <a:pt x="225" y="213"/>
                        </a:cubicBezTo>
                        <a:cubicBezTo>
                          <a:pt x="241" y="224"/>
                          <a:pt x="241" y="224"/>
                          <a:pt x="241" y="224"/>
                        </a:cubicBezTo>
                        <a:cubicBezTo>
                          <a:pt x="263" y="239"/>
                          <a:pt x="269" y="265"/>
                          <a:pt x="254" y="281"/>
                        </a:cubicBezTo>
                        <a:cubicBezTo>
                          <a:pt x="239" y="298"/>
                          <a:pt x="215" y="293"/>
                          <a:pt x="201" y="271"/>
                        </a:cubicBezTo>
                        <a:cubicBezTo>
                          <a:pt x="189" y="252"/>
                          <a:pt x="189" y="252"/>
                          <a:pt x="189" y="252"/>
                        </a:cubicBezTo>
                        <a:cubicBezTo>
                          <a:pt x="175" y="230"/>
                          <a:pt x="163" y="212"/>
                          <a:pt x="162" y="212"/>
                        </a:cubicBezTo>
                        <a:cubicBezTo>
                          <a:pt x="162" y="212"/>
                          <a:pt x="155" y="233"/>
                          <a:pt x="147" y="258"/>
                        </a:cubicBezTo>
                        <a:cubicBezTo>
                          <a:pt x="128" y="321"/>
                          <a:pt x="128" y="321"/>
                          <a:pt x="128" y="321"/>
                        </a:cubicBezTo>
                        <a:cubicBezTo>
                          <a:pt x="120" y="346"/>
                          <a:pt x="101" y="365"/>
                          <a:pt x="86" y="363"/>
                        </a:cubicBezTo>
                        <a:cubicBezTo>
                          <a:pt x="72" y="360"/>
                          <a:pt x="69" y="339"/>
                          <a:pt x="81" y="316"/>
                        </a:cubicBezTo>
                        <a:cubicBezTo>
                          <a:pt x="114" y="252"/>
                          <a:pt x="114" y="252"/>
                          <a:pt x="114" y="252"/>
                        </a:cubicBezTo>
                        <a:cubicBezTo>
                          <a:pt x="126" y="228"/>
                          <a:pt x="136" y="209"/>
                          <a:pt x="136" y="208"/>
                        </a:cubicBezTo>
                        <a:cubicBezTo>
                          <a:pt x="136" y="208"/>
                          <a:pt x="117" y="219"/>
                          <a:pt x="95" y="232"/>
                        </a:cubicBezTo>
                        <a:cubicBezTo>
                          <a:pt x="45" y="263"/>
                          <a:pt x="45" y="263"/>
                          <a:pt x="45" y="263"/>
                        </a:cubicBezTo>
                        <a:cubicBezTo>
                          <a:pt x="23" y="276"/>
                          <a:pt x="3" y="274"/>
                          <a:pt x="2" y="257"/>
                        </a:cubicBezTo>
                        <a:cubicBezTo>
                          <a:pt x="0" y="241"/>
                          <a:pt x="20" y="220"/>
                          <a:pt x="45" y="211"/>
                        </a:cubicBezTo>
                        <a:cubicBezTo>
                          <a:pt x="87" y="197"/>
                          <a:pt x="87" y="197"/>
                          <a:pt x="87" y="197"/>
                        </a:cubicBezTo>
                        <a:cubicBezTo>
                          <a:pt x="112" y="188"/>
                          <a:pt x="132" y="180"/>
                          <a:pt x="132" y="180"/>
                        </a:cubicBezTo>
                        <a:cubicBezTo>
                          <a:pt x="132" y="180"/>
                          <a:pt x="115" y="166"/>
                          <a:pt x="94" y="151"/>
                        </a:cubicBezTo>
                        <a:cubicBezTo>
                          <a:pt x="78" y="139"/>
                          <a:pt x="78" y="139"/>
                          <a:pt x="78" y="139"/>
                        </a:cubicBezTo>
                        <a:cubicBezTo>
                          <a:pt x="56" y="123"/>
                          <a:pt x="51" y="98"/>
                          <a:pt x="65" y="82"/>
                        </a:cubicBezTo>
                        <a:cubicBezTo>
                          <a:pt x="79" y="66"/>
                          <a:pt x="103" y="71"/>
                          <a:pt x="118" y="93"/>
                        </a:cubicBezTo>
                        <a:cubicBezTo>
                          <a:pt x="130" y="111"/>
                          <a:pt x="130" y="111"/>
                          <a:pt x="130" y="111"/>
                        </a:cubicBezTo>
                        <a:cubicBezTo>
                          <a:pt x="145" y="133"/>
                          <a:pt x="157" y="150"/>
                          <a:pt x="158" y="150"/>
                        </a:cubicBezTo>
                        <a:cubicBezTo>
                          <a:pt x="158" y="150"/>
                          <a:pt x="165" y="129"/>
                          <a:pt x="172" y="104"/>
                        </a:cubicBezTo>
                        <a:lnTo>
                          <a:pt x="18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108" name="Freeform 71">
                    <a:extLst>
                      <a:ext uri="{FF2B5EF4-FFF2-40B4-BE49-F238E27FC236}">
                        <a16:creationId xmlns:a16="http://schemas.microsoft.com/office/drawing/2014/main" id="{35E17A16-3E01-5305-D9EF-D587712C2140}"/>
                      </a:ext>
                    </a:extLst>
                  </p:cNvPr>
                  <p:cNvSpPr>
                    <a:spLocks/>
                  </p:cNvSpPr>
                  <p:nvPr/>
                </p:nvSpPr>
                <p:spPr bwMode="auto">
                  <a:xfrm>
                    <a:off x="4592212" y="4500494"/>
                    <a:ext cx="81718" cy="92515"/>
                  </a:xfrm>
                  <a:custGeom>
                    <a:avLst/>
                    <a:gdLst>
                      <a:gd name="T0" fmla="*/ 189 w 321"/>
                      <a:gd name="T1" fmla="*/ 45 h 365"/>
                      <a:gd name="T2" fmla="*/ 231 w 321"/>
                      <a:gd name="T3" fmla="*/ 1 h 365"/>
                      <a:gd name="T4" fmla="*/ 238 w 321"/>
                      <a:gd name="T5" fmla="*/ 46 h 365"/>
                      <a:gd name="T6" fmla="*/ 205 w 321"/>
                      <a:gd name="T7" fmla="*/ 113 h 365"/>
                      <a:gd name="T8" fmla="*/ 183 w 321"/>
                      <a:gd name="T9" fmla="*/ 156 h 365"/>
                      <a:gd name="T10" fmla="*/ 224 w 321"/>
                      <a:gd name="T11" fmla="*/ 132 h 365"/>
                      <a:gd name="T12" fmla="*/ 277 w 321"/>
                      <a:gd name="T13" fmla="*/ 100 h 365"/>
                      <a:gd name="T14" fmla="*/ 320 w 321"/>
                      <a:gd name="T15" fmla="*/ 105 h 365"/>
                      <a:gd name="T16" fmla="*/ 277 w 321"/>
                      <a:gd name="T17" fmla="*/ 151 h 365"/>
                      <a:gd name="T18" fmla="*/ 231 w 321"/>
                      <a:gd name="T19" fmla="*/ 168 h 365"/>
                      <a:gd name="T20" fmla="*/ 186 w 321"/>
                      <a:gd name="T21" fmla="*/ 185 h 365"/>
                      <a:gd name="T22" fmla="*/ 225 w 321"/>
                      <a:gd name="T23" fmla="*/ 213 h 365"/>
                      <a:gd name="T24" fmla="*/ 241 w 321"/>
                      <a:gd name="T25" fmla="*/ 224 h 365"/>
                      <a:gd name="T26" fmla="*/ 254 w 321"/>
                      <a:gd name="T27" fmla="*/ 281 h 365"/>
                      <a:gd name="T28" fmla="*/ 201 w 321"/>
                      <a:gd name="T29" fmla="*/ 271 h 365"/>
                      <a:gd name="T30" fmla="*/ 189 w 321"/>
                      <a:gd name="T31" fmla="*/ 252 h 365"/>
                      <a:gd name="T32" fmla="*/ 162 w 321"/>
                      <a:gd name="T33" fmla="*/ 212 h 365"/>
                      <a:gd name="T34" fmla="*/ 147 w 321"/>
                      <a:gd name="T35" fmla="*/ 258 h 365"/>
                      <a:gd name="T36" fmla="*/ 128 w 321"/>
                      <a:gd name="T37" fmla="*/ 321 h 365"/>
                      <a:gd name="T38" fmla="*/ 86 w 321"/>
                      <a:gd name="T39" fmla="*/ 363 h 365"/>
                      <a:gd name="T40" fmla="*/ 81 w 321"/>
                      <a:gd name="T41" fmla="*/ 316 h 365"/>
                      <a:gd name="T42" fmla="*/ 114 w 321"/>
                      <a:gd name="T43" fmla="*/ 252 h 365"/>
                      <a:gd name="T44" fmla="*/ 136 w 321"/>
                      <a:gd name="T45" fmla="*/ 208 h 365"/>
                      <a:gd name="T46" fmla="*/ 95 w 321"/>
                      <a:gd name="T47" fmla="*/ 232 h 365"/>
                      <a:gd name="T48" fmla="*/ 45 w 321"/>
                      <a:gd name="T49" fmla="*/ 263 h 365"/>
                      <a:gd name="T50" fmla="*/ 2 w 321"/>
                      <a:gd name="T51" fmla="*/ 257 h 365"/>
                      <a:gd name="T52" fmla="*/ 45 w 321"/>
                      <a:gd name="T53" fmla="*/ 211 h 365"/>
                      <a:gd name="T54" fmla="*/ 87 w 321"/>
                      <a:gd name="T55" fmla="*/ 197 h 365"/>
                      <a:gd name="T56" fmla="*/ 132 w 321"/>
                      <a:gd name="T57" fmla="*/ 180 h 365"/>
                      <a:gd name="T58" fmla="*/ 94 w 321"/>
                      <a:gd name="T59" fmla="*/ 151 h 365"/>
                      <a:gd name="T60" fmla="*/ 78 w 321"/>
                      <a:gd name="T61" fmla="*/ 139 h 365"/>
                      <a:gd name="T62" fmla="*/ 65 w 321"/>
                      <a:gd name="T63" fmla="*/ 82 h 365"/>
                      <a:gd name="T64" fmla="*/ 118 w 321"/>
                      <a:gd name="T65" fmla="*/ 93 h 365"/>
                      <a:gd name="T66" fmla="*/ 130 w 321"/>
                      <a:gd name="T67" fmla="*/ 111 h 365"/>
                      <a:gd name="T68" fmla="*/ 158 w 321"/>
                      <a:gd name="T69" fmla="*/ 150 h 365"/>
                      <a:gd name="T70" fmla="*/ 172 w 321"/>
                      <a:gd name="T71" fmla="*/ 104 h 365"/>
                      <a:gd name="T72" fmla="*/ 189 w 321"/>
                      <a:gd name="T73" fmla="*/ 4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365">
                        <a:moveTo>
                          <a:pt x="189" y="45"/>
                        </a:moveTo>
                        <a:cubicBezTo>
                          <a:pt x="197" y="19"/>
                          <a:pt x="216" y="0"/>
                          <a:pt x="231" y="1"/>
                        </a:cubicBezTo>
                        <a:cubicBezTo>
                          <a:pt x="247" y="2"/>
                          <a:pt x="250" y="23"/>
                          <a:pt x="238" y="46"/>
                        </a:cubicBezTo>
                        <a:cubicBezTo>
                          <a:pt x="205" y="113"/>
                          <a:pt x="205" y="113"/>
                          <a:pt x="205" y="113"/>
                        </a:cubicBezTo>
                        <a:cubicBezTo>
                          <a:pt x="193" y="136"/>
                          <a:pt x="183" y="156"/>
                          <a:pt x="183" y="156"/>
                        </a:cubicBezTo>
                        <a:cubicBezTo>
                          <a:pt x="184" y="157"/>
                          <a:pt x="202" y="146"/>
                          <a:pt x="224" y="132"/>
                        </a:cubicBezTo>
                        <a:cubicBezTo>
                          <a:pt x="277" y="100"/>
                          <a:pt x="277" y="100"/>
                          <a:pt x="277" y="100"/>
                        </a:cubicBezTo>
                        <a:cubicBezTo>
                          <a:pt x="299" y="86"/>
                          <a:pt x="318" y="88"/>
                          <a:pt x="320" y="105"/>
                        </a:cubicBezTo>
                        <a:cubicBezTo>
                          <a:pt x="321" y="122"/>
                          <a:pt x="302" y="143"/>
                          <a:pt x="277" y="151"/>
                        </a:cubicBezTo>
                        <a:cubicBezTo>
                          <a:pt x="231" y="168"/>
                          <a:pt x="231" y="168"/>
                          <a:pt x="231" y="168"/>
                        </a:cubicBezTo>
                        <a:cubicBezTo>
                          <a:pt x="206" y="177"/>
                          <a:pt x="186" y="184"/>
                          <a:pt x="186" y="185"/>
                        </a:cubicBezTo>
                        <a:cubicBezTo>
                          <a:pt x="186" y="185"/>
                          <a:pt x="204" y="198"/>
                          <a:pt x="225" y="213"/>
                        </a:cubicBezTo>
                        <a:cubicBezTo>
                          <a:pt x="241" y="224"/>
                          <a:pt x="241" y="224"/>
                          <a:pt x="241" y="224"/>
                        </a:cubicBezTo>
                        <a:cubicBezTo>
                          <a:pt x="263" y="239"/>
                          <a:pt x="269" y="265"/>
                          <a:pt x="254" y="281"/>
                        </a:cubicBezTo>
                        <a:cubicBezTo>
                          <a:pt x="239" y="298"/>
                          <a:pt x="215" y="293"/>
                          <a:pt x="201" y="271"/>
                        </a:cubicBezTo>
                        <a:cubicBezTo>
                          <a:pt x="189" y="252"/>
                          <a:pt x="189" y="252"/>
                          <a:pt x="189" y="252"/>
                        </a:cubicBezTo>
                        <a:cubicBezTo>
                          <a:pt x="175" y="230"/>
                          <a:pt x="163" y="212"/>
                          <a:pt x="162" y="212"/>
                        </a:cubicBezTo>
                        <a:cubicBezTo>
                          <a:pt x="162" y="212"/>
                          <a:pt x="155" y="233"/>
                          <a:pt x="147" y="258"/>
                        </a:cubicBezTo>
                        <a:cubicBezTo>
                          <a:pt x="128" y="321"/>
                          <a:pt x="128" y="321"/>
                          <a:pt x="128" y="321"/>
                        </a:cubicBezTo>
                        <a:cubicBezTo>
                          <a:pt x="120" y="346"/>
                          <a:pt x="101" y="365"/>
                          <a:pt x="86" y="363"/>
                        </a:cubicBezTo>
                        <a:cubicBezTo>
                          <a:pt x="72" y="360"/>
                          <a:pt x="69" y="339"/>
                          <a:pt x="81" y="316"/>
                        </a:cubicBezTo>
                        <a:cubicBezTo>
                          <a:pt x="114" y="252"/>
                          <a:pt x="114" y="252"/>
                          <a:pt x="114" y="252"/>
                        </a:cubicBezTo>
                        <a:cubicBezTo>
                          <a:pt x="126" y="228"/>
                          <a:pt x="136" y="209"/>
                          <a:pt x="136" y="208"/>
                        </a:cubicBezTo>
                        <a:cubicBezTo>
                          <a:pt x="136" y="208"/>
                          <a:pt x="117" y="219"/>
                          <a:pt x="95" y="232"/>
                        </a:cubicBezTo>
                        <a:cubicBezTo>
                          <a:pt x="45" y="263"/>
                          <a:pt x="45" y="263"/>
                          <a:pt x="45" y="263"/>
                        </a:cubicBezTo>
                        <a:cubicBezTo>
                          <a:pt x="23" y="276"/>
                          <a:pt x="3" y="274"/>
                          <a:pt x="2" y="257"/>
                        </a:cubicBezTo>
                        <a:cubicBezTo>
                          <a:pt x="0" y="241"/>
                          <a:pt x="20" y="220"/>
                          <a:pt x="45" y="211"/>
                        </a:cubicBezTo>
                        <a:cubicBezTo>
                          <a:pt x="87" y="197"/>
                          <a:pt x="87" y="197"/>
                          <a:pt x="87" y="197"/>
                        </a:cubicBezTo>
                        <a:cubicBezTo>
                          <a:pt x="112" y="188"/>
                          <a:pt x="132" y="180"/>
                          <a:pt x="132" y="180"/>
                        </a:cubicBezTo>
                        <a:cubicBezTo>
                          <a:pt x="132" y="180"/>
                          <a:pt x="115" y="166"/>
                          <a:pt x="94" y="151"/>
                        </a:cubicBezTo>
                        <a:cubicBezTo>
                          <a:pt x="78" y="139"/>
                          <a:pt x="78" y="139"/>
                          <a:pt x="78" y="139"/>
                        </a:cubicBezTo>
                        <a:cubicBezTo>
                          <a:pt x="56" y="123"/>
                          <a:pt x="51" y="98"/>
                          <a:pt x="65" y="82"/>
                        </a:cubicBezTo>
                        <a:cubicBezTo>
                          <a:pt x="79" y="66"/>
                          <a:pt x="103" y="71"/>
                          <a:pt x="118" y="93"/>
                        </a:cubicBezTo>
                        <a:cubicBezTo>
                          <a:pt x="130" y="111"/>
                          <a:pt x="130" y="111"/>
                          <a:pt x="130" y="111"/>
                        </a:cubicBezTo>
                        <a:cubicBezTo>
                          <a:pt x="145" y="133"/>
                          <a:pt x="157" y="150"/>
                          <a:pt x="158" y="150"/>
                        </a:cubicBezTo>
                        <a:cubicBezTo>
                          <a:pt x="158" y="150"/>
                          <a:pt x="165" y="129"/>
                          <a:pt x="172" y="104"/>
                        </a:cubicBezTo>
                        <a:lnTo>
                          <a:pt x="18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71">
                    <a:extLst>
                      <a:ext uri="{FF2B5EF4-FFF2-40B4-BE49-F238E27FC236}">
                        <a16:creationId xmlns:a16="http://schemas.microsoft.com/office/drawing/2014/main" id="{E857D0F7-12FE-9225-F2FE-2447457689B0}"/>
                      </a:ext>
                    </a:extLst>
                  </p:cNvPr>
                  <p:cNvSpPr>
                    <a:spLocks/>
                  </p:cNvSpPr>
                  <p:nvPr/>
                </p:nvSpPr>
                <p:spPr bwMode="auto">
                  <a:xfrm>
                    <a:off x="4722221" y="4424655"/>
                    <a:ext cx="81718" cy="92515"/>
                  </a:xfrm>
                  <a:custGeom>
                    <a:avLst/>
                    <a:gdLst>
                      <a:gd name="T0" fmla="*/ 189 w 321"/>
                      <a:gd name="T1" fmla="*/ 45 h 365"/>
                      <a:gd name="T2" fmla="*/ 231 w 321"/>
                      <a:gd name="T3" fmla="*/ 1 h 365"/>
                      <a:gd name="T4" fmla="*/ 238 w 321"/>
                      <a:gd name="T5" fmla="*/ 46 h 365"/>
                      <a:gd name="T6" fmla="*/ 205 w 321"/>
                      <a:gd name="T7" fmla="*/ 113 h 365"/>
                      <a:gd name="T8" fmla="*/ 183 w 321"/>
                      <a:gd name="T9" fmla="*/ 156 h 365"/>
                      <a:gd name="T10" fmla="*/ 224 w 321"/>
                      <a:gd name="T11" fmla="*/ 132 h 365"/>
                      <a:gd name="T12" fmla="*/ 277 w 321"/>
                      <a:gd name="T13" fmla="*/ 100 h 365"/>
                      <a:gd name="T14" fmla="*/ 320 w 321"/>
                      <a:gd name="T15" fmla="*/ 105 h 365"/>
                      <a:gd name="T16" fmla="*/ 277 w 321"/>
                      <a:gd name="T17" fmla="*/ 151 h 365"/>
                      <a:gd name="T18" fmla="*/ 231 w 321"/>
                      <a:gd name="T19" fmla="*/ 168 h 365"/>
                      <a:gd name="T20" fmla="*/ 186 w 321"/>
                      <a:gd name="T21" fmla="*/ 185 h 365"/>
                      <a:gd name="T22" fmla="*/ 225 w 321"/>
                      <a:gd name="T23" fmla="*/ 213 h 365"/>
                      <a:gd name="T24" fmla="*/ 241 w 321"/>
                      <a:gd name="T25" fmla="*/ 224 h 365"/>
                      <a:gd name="T26" fmla="*/ 254 w 321"/>
                      <a:gd name="T27" fmla="*/ 281 h 365"/>
                      <a:gd name="T28" fmla="*/ 201 w 321"/>
                      <a:gd name="T29" fmla="*/ 271 h 365"/>
                      <a:gd name="T30" fmla="*/ 189 w 321"/>
                      <a:gd name="T31" fmla="*/ 252 h 365"/>
                      <a:gd name="T32" fmla="*/ 162 w 321"/>
                      <a:gd name="T33" fmla="*/ 212 h 365"/>
                      <a:gd name="T34" fmla="*/ 147 w 321"/>
                      <a:gd name="T35" fmla="*/ 258 h 365"/>
                      <a:gd name="T36" fmla="*/ 128 w 321"/>
                      <a:gd name="T37" fmla="*/ 321 h 365"/>
                      <a:gd name="T38" fmla="*/ 86 w 321"/>
                      <a:gd name="T39" fmla="*/ 363 h 365"/>
                      <a:gd name="T40" fmla="*/ 81 w 321"/>
                      <a:gd name="T41" fmla="*/ 316 h 365"/>
                      <a:gd name="T42" fmla="*/ 114 w 321"/>
                      <a:gd name="T43" fmla="*/ 252 h 365"/>
                      <a:gd name="T44" fmla="*/ 136 w 321"/>
                      <a:gd name="T45" fmla="*/ 208 h 365"/>
                      <a:gd name="T46" fmla="*/ 95 w 321"/>
                      <a:gd name="T47" fmla="*/ 232 h 365"/>
                      <a:gd name="T48" fmla="*/ 45 w 321"/>
                      <a:gd name="T49" fmla="*/ 263 h 365"/>
                      <a:gd name="T50" fmla="*/ 2 w 321"/>
                      <a:gd name="T51" fmla="*/ 257 h 365"/>
                      <a:gd name="T52" fmla="*/ 45 w 321"/>
                      <a:gd name="T53" fmla="*/ 211 h 365"/>
                      <a:gd name="T54" fmla="*/ 87 w 321"/>
                      <a:gd name="T55" fmla="*/ 197 h 365"/>
                      <a:gd name="T56" fmla="*/ 132 w 321"/>
                      <a:gd name="T57" fmla="*/ 180 h 365"/>
                      <a:gd name="T58" fmla="*/ 94 w 321"/>
                      <a:gd name="T59" fmla="*/ 151 h 365"/>
                      <a:gd name="T60" fmla="*/ 78 w 321"/>
                      <a:gd name="T61" fmla="*/ 139 h 365"/>
                      <a:gd name="T62" fmla="*/ 65 w 321"/>
                      <a:gd name="T63" fmla="*/ 82 h 365"/>
                      <a:gd name="T64" fmla="*/ 118 w 321"/>
                      <a:gd name="T65" fmla="*/ 93 h 365"/>
                      <a:gd name="T66" fmla="*/ 130 w 321"/>
                      <a:gd name="T67" fmla="*/ 111 h 365"/>
                      <a:gd name="T68" fmla="*/ 158 w 321"/>
                      <a:gd name="T69" fmla="*/ 150 h 365"/>
                      <a:gd name="T70" fmla="*/ 172 w 321"/>
                      <a:gd name="T71" fmla="*/ 104 h 365"/>
                      <a:gd name="T72" fmla="*/ 189 w 321"/>
                      <a:gd name="T73" fmla="*/ 4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365">
                        <a:moveTo>
                          <a:pt x="189" y="45"/>
                        </a:moveTo>
                        <a:cubicBezTo>
                          <a:pt x="197" y="19"/>
                          <a:pt x="216" y="0"/>
                          <a:pt x="231" y="1"/>
                        </a:cubicBezTo>
                        <a:cubicBezTo>
                          <a:pt x="247" y="2"/>
                          <a:pt x="250" y="23"/>
                          <a:pt x="238" y="46"/>
                        </a:cubicBezTo>
                        <a:cubicBezTo>
                          <a:pt x="205" y="113"/>
                          <a:pt x="205" y="113"/>
                          <a:pt x="205" y="113"/>
                        </a:cubicBezTo>
                        <a:cubicBezTo>
                          <a:pt x="193" y="136"/>
                          <a:pt x="183" y="156"/>
                          <a:pt x="183" y="156"/>
                        </a:cubicBezTo>
                        <a:cubicBezTo>
                          <a:pt x="184" y="157"/>
                          <a:pt x="202" y="146"/>
                          <a:pt x="224" y="132"/>
                        </a:cubicBezTo>
                        <a:cubicBezTo>
                          <a:pt x="277" y="100"/>
                          <a:pt x="277" y="100"/>
                          <a:pt x="277" y="100"/>
                        </a:cubicBezTo>
                        <a:cubicBezTo>
                          <a:pt x="299" y="86"/>
                          <a:pt x="318" y="88"/>
                          <a:pt x="320" y="105"/>
                        </a:cubicBezTo>
                        <a:cubicBezTo>
                          <a:pt x="321" y="122"/>
                          <a:pt x="302" y="143"/>
                          <a:pt x="277" y="151"/>
                        </a:cubicBezTo>
                        <a:cubicBezTo>
                          <a:pt x="231" y="168"/>
                          <a:pt x="231" y="168"/>
                          <a:pt x="231" y="168"/>
                        </a:cubicBezTo>
                        <a:cubicBezTo>
                          <a:pt x="206" y="177"/>
                          <a:pt x="186" y="184"/>
                          <a:pt x="186" y="185"/>
                        </a:cubicBezTo>
                        <a:cubicBezTo>
                          <a:pt x="186" y="185"/>
                          <a:pt x="204" y="198"/>
                          <a:pt x="225" y="213"/>
                        </a:cubicBezTo>
                        <a:cubicBezTo>
                          <a:pt x="241" y="224"/>
                          <a:pt x="241" y="224"/>
                          <a:pt x="241" y="224"/>
                        </a:cubicBezTo>
                        <a:cubicBezTo>
                          <a:pt x="263" y="239"/>
                          <a:pt x="269" y="265"/>
                          <a:pt x="254" y="281"/>
                        </a:cubicBezTo>
                        <a:cubicBezTo>
                          <a:pt x="239" y="298"/>
                          <a:pt x="215" y="293"/>
                          <a:pt x="201" y="271"/>
                        </a:cubicBezTo>
                        <a:cubicBezTo>
                          <a:pt x="189" y="252"/>
                          <a:pt x="189" y="252"/>
                          <a:pt x="189" y="252"/>
                        </a:cubicBezTo>
                        <a:cubicBezTo>
                          <a:pt x="175" y="230"/>
                          <a:pt x="163" y="212"/>
                          <a:pt x="162" y="212"/>
                        </a:cubicBezTo>
                        <a:cubicBezTo>
                          <a:pt x="162" y="212"/>
                          <a:pt x="155" y="233"/>
                          <a:pt x="147" y="258"/>
                        </a:cubicBezTo>
                        <a:cubicBezTo>
                          <a:pt x="128" y="321"/>
                          <a:pt x="128" y="321"/>
                          <a:pt x="128" y="321"/>
                        </a:cubicBezTo>
                        <a:cubicBezTo>
                          <a:pt x="120" y="346"/>
                          <a:pt x="101" y="365"/>
                          <a:pt x="86" y="363"/>
                        </a:cubicBezTo>
                        <a:cubicBezTo>
                          <a:pt x="72" y="360"/>
                          <a:pt x="69" y="339"/>
                          <a:pt x="81" y="316"/>
                        </a:cubicBezTo>
                        <a:cubicBezTo>
                          <a:pt x="114" y="252"/>
                          <a:pt x="114" y="252"/>
                          <a:pt x="114" y="252"/>
                        </a:cubicBezTo>
                        <a:cubicBezTo>
                          <a:pt x="126" y="228"/>
                          <a:pt x="136" y="209"/>
                          <a:pt x="136" y="208"/>
                        </a:cubicBezTo>
                        <a:cubicBezTo>
                          <a:pt x="136" y="208"/>
                          <a:pt x="117" y="219"/>
                          <a:pt x="95" y="232"/>
                        </a:cubicBezTo>
                        <a:cubicBezTo>
                          <a:pt x="45" y="263"/>
                          <a:pt x="45" y="263"/>
                          <a:pt x="45" y="263"/>
                        </a:cubicBezTo>
                        <a:cubicBezTo>
                          <a:pt x="23" y="276"/>
                          <a:pt x="3" y="274"/>
                          <a:pt x="2" y="257"/>
                        </a:cubicBezTo>
                        <a:cubicBezTo>
                          <a:pt x="0" y="241"/>
                          <a:pt x="20" y="220"/>
                          <a:pt x="45" y="211"/>
                        </a:cubicBezTo>
                        <a:cubicBezTo>
                          <a:pt x="87" y="197"/>
                          <a:pt x="87" y="197"/>
                          <a:pt x="87" y="197"/>
                        </a:cubicBezTo>
                        <a:cubicBezTo>
                          <a:pt x="112" y="188"/>
                          <a:pt x="132" y="180"/>
                          <a:pt x="132" y="180"/>
                        </a:cubicBezTo>
                        <a:cubicBezTo>
                          <a:pt x="132" y="180"/>
                          <a:pt x="115" y="166"/>
                          <a:pt x="94" y="151"/>
                        </a:cubicBezTo>
                        <a:cubicBezTo>
                          <a:pt x="78" y="139"/>
                          <a:pt x="78" y="139"/>
                          <a:pt x="78" y="139"/>
                        </a:cubicBezTo>
                        <a:cubicBezTo>
                          <a:pt x="56" y="123"/>
                          <a:pt x="51" y="98"/>
                          <a:pt x="65" y="82"/>
                        </a:cubicBezTo>
                        <a:cubicBezTo>
                          <a:pt x="79" y="66"/>
                          <a:pt x="103" y="71"/>
                          <a:pt x="118" y="93"/>
                        </a:cubicBezTo>
                        <a:cubicBezTo>
                          <a:pt x="130" y="111"/>
                          <a:pt x="130" y="111"/>
                          <a:pt x="130" y="111"/>
                        </a:cubicBezTo>
                        <a:cubicBezTo>
                          <a:pt x="145" y="133"/>
                          <a:pt x="157" y="150"/>
                          <a:pt x="158" y="150"/>
                        </a:cubicBezTo>
                        <a:cubicBezTo>
                          <a:pt x="158" y="150"/>
                          <a:pt x="165" y="129"/>
                          <a:pt x="172" y="104"/>
                        </a:cubicBezTo>
                        <a:lnTo>
                          <a:pt x="18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sp>
                <p:nvSpPr>
                  <p:cNvPr id="110" name="Freeform 71">
                    <a:extLst>
                      <a:ext uri="{FF2B5EF4-FFF2-40B4-BE49-F238E27FC236}">
                        <a16:creationId xmlns:a16="http://schemas.microsoft.com/office/drawing/2014/main" id="{73C0FCA1-3AE0-6E2C-270D-7851BC1C3F74}"/>
                      </a:ext>
                    </a:extLst>
                  </p:cNvPr>
                  <p:cNvSpPr>
                    <a:spLocks/>
                  </p:cNvSpPr>
                  <p:nvPr/>
                </p:nvSpPr>
                <p:spPr bwMode="auto">
                  <a:xfrm>
                    <a:off x="4852232" y="4337982"/>
                    <a:ext cx="81718" cy="92515"/>
                  </a:xfrm>
                  <a:custGeom>
                    <a:avLst/>
                    <a:gdLst>
                      <a:gd name="T0" fmla="*/ 189 w 321"/>
                      <a:gd name="T1" fmla="*/ 45 h 365"/>
                      <a:gd name="T2" fmla="*/ 231 w 321"/>
                      <a:gd name="T3" fmla="*/ 1 h 365"/>
                      <a:gd name="T4" fmla="*/ 238 w 321"/>
                      <a:gd name="T5" fmla="*/ 46 h 365"/>
                      <a:gd name="T6" fmla="*/ 205 w 321"/>
                      <a:gd name="T7" fmla="*/ 113 h 365"/>
                      <a:gd name="T8" fmla="*/ 183 w 321"/>
                      <a:gd name="T9" fmla="*/ 156 h 365"/>
                      <a:gd name="T10" fmla="*/ 224 w 321"/>
                      <a:gd name="T11" fmla="*/ 132 h 365"/>
                      <a:gd name="T12" fmla="*/ 277 w 321"/>
                      <a:gd name="T13" fmla="*/ 100 h 365"/>
                      <a:gd name="T14" fmla="*/ 320 w 321"/>
                      <a:gd name="T15" fmla="*/ 105 h 365"/>
                      <a:gd name="T16" fmla="*/ 277 w 321"/>
                      <a:gd name="T17" fmla="*/ 151 h 365"/>
                      <a:gd name="T18" fmla="*/ 231 w 321"/>
                      <a:gd name="T19" fmla="*/ 168 h 365"/>
                      <a:gd name="T20" fmla="*/ 186 w 321"/>
                      <a:gd name="T21" fmla="*/ 185 h 365"/>
                      <a:gd name="T22" fmla="*/ 225 w 321"/>
                      <a:gd name="T23" fmla="*/ 213 h 365"/>
                      <a:gd name="T24" fmla="*/ 241 w 321"/>
                      <a:gd name="T25" fmla="*/ 224 h 365"/>
                      <a:gd name="T26" fmla="*/ 254 w 321"/>
                      <a:gd name="T27" fmla="*/ 281 h 365"/>
                      <a:gd name="T28" fmla="*/ 201 w 321"/>
                      <a:gd name="T29" fmla="*/ 271 h 365"/>
                      <a:gd name="T30" fmla="*/ 189 w 321"/>
                      <a:gd name="T31" fmla="*/ 252 h 365"/>
                      <a:gd name="T32" fmla="*/ 162 w 321"/>
                      <a:gd name="T33" fmla="*/ 212 h 365"/>
                      <a:gd name="T34" fmla="*/ 147 w 321"/>
                      <a:gd name="T35" fmla="*/ 258 h 365"/>
                      <a:gd name="T36" fmla="*/ 128 w 321"/>
                      <a:gd name="T37" fmla="*/ 321 h 365"/>
                      <a:gd name="T38" fmla="*/ 86 w 321"/>
                      <a:gd name="T39" fmla="*/ 363 h 365"/>
                      <a:gd name="T40" fmla="*/ 81 w 321"/>
                      <a:gd name="T41" fmla="*/ 316 h 365"/>
                      <a:gd name="T42" fmla="*/ 114 w 321"/>
                      <a:gd name="T43" fmla="*/ 252 h 365"/>
                      <a:gd name="T44" fmla="*/ 136 w 321"/>
                      <a:gd name="T45" fmla="*/ 208 h 365"/>
                      <a:gd name="T46" fmla="*/ 95 w 321"/>
                      <a:gd name="T47" fmla="*/ 232 h 365"/>
                      <a:gd name="T48" fmla="*/ 45 w 321"/>
                      <a:gd name="T49" fmla="*/ 263 h 365"/>
                      <a:gd name="T50" fmla="*/ 2 w 321"/>
                      <a:gd name="T51" fmla="*/ 257 h 365"/>
                      <a:gd name="T52" fmla="*/ 45 w 321"/>
                      <a:gd name="T53" fmla="*/ 211 h 365"/>
                      <a:gd name="T54" fmla="*/ 87 w 321"/>
                      <a:gd name="T55" fmla="*/ 197 h 365"/>
                      <a:gd name="T56" fmla="*/ 132 w 321"/>
                      <a:gd name="T57" fmla="*/ 180 h 365"/>
                      <a:gd name="T58" fmla="*/ 94 w 321"/>
                      <a:gd name="T59" fmla="*/ 151 h 365"/>
                      <a:gd name="T60" fmla="*/ 78 w 321"/>
                      <a:gd name="T61" fmla="*/ 139 h 365"/>
                      <a:gd name="T62" fmla="*/ 65 w 321"/>
                      <a:gd name="T63" fmla="*/ 82 h 365"/>
                      <a:gd name="T64" fmla="*/ 118 w 321"/>
                      <a:gd name="T65" fmla="*/ 93 h 365"/>
                      <a:gd name="T66" fmla="*/ 130 w 321"/>
                      <a:gd name="T67" fmla="*/ 111 h 365"/>
                      <a:gd name="T68" fmla="*/ 158 w 321"/>
                      <a:gd name="T69" fmla="*/ 150 h 365"/>
                      <a:gd name="T70" fmla="*/ 172 w 321"/>
                      <a:gd name="T71" fmla="*/ 104 h 365"/>
                      <a:gd name="T72" fmla="*/ 189 w 321"/>
                      <a:gd name="T73" fmla="*/ 4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1" h="365">
                        <a:moveTo>
                          <a:pt x="189" y="45"/>
                        </a:moveTo>
                        <a:cubicBezTo>
                          <a:pt x="197" y="19"/>
                          <a:pt x="216" y="0"/>
                          <a:pt x="231" y="1"/>
                        </a:cubicBezTo>
                        <a:cubicBezTo>
                          <a:pt x="247" y="2"/>
                          <a:pt x="250" y="23"/>
                          <a:pt x="238" y="46"/>
                        </a:cubicBezTo>
                        <a:cubicBezTo>
                          <a:pt x="205" y="113"/>
                          <a:pt x="205" y="113"/>
                          <a:pt x="205" y="113"/>
                        </a:cubicBezTo>
                        <a:cubicBezTo>
                          <a:pt x="193" y="136"/>
                          <a:pt x="183" y="156"/>
                          <a:pt x="183" y="156"/>
                        </a:cubicBezTo>
                        <a:cubicBezTo>
                          <a:pt x="184" y="157"/>
                          <a:pt x="202" y="146"/>
                          <a:pt x="224" y="132"/>
                        </a:cubicBezTo>
                        <a:cubicBezTo>
                          <a:pt x="277" y="100"/>
                          <a:pt x="277" y="100"/>
                          <a:pt x="277" y="100"/>
                        </a:cubicBezTo>
                        <a:cubicBezTo>
                          <a:pt x="299" y="86"/>
                          <a:pt x="318" y="88"/>
                          <a:pt x="320" y="105"/>
                        </a:cubicBezTo>
                        <a:cubicBezTo>
                          <a:pt x="321" y="122"/>
                          <a:pt x="302" y="143"/>
                          <a:pt x="277" y="151"/>
                        </a:cubicBezTo>
                        <a:cubicBezTo>
                          <a:pt x="231" y="168"/>
                          <a:pt x="231" y="168"/>
                          <a:pt x="231" y="168"/>
                        </a:cubicBezTo>
                        <a:cubicBezTo>
                          <a:pt x="206" y="177"/>
                          <a:pt x="186" y="184"/>
                          <a:pt x="186" y="185"/>
                        </a:cubicBezTo>
                        <a:cubicBezTo>
                          <a:pt x="186" y="185"/>
                          <a:pt x="204" y="198"/>
                          <a:pt x="225" y="213"/>
                        </a:cubicBezTo>
                        <a:cubicBezTo>
                          <a:pt x="241" y="224"/>
                          <a:pt x="241" y="224"/>
                          <a:pt x="241" y="224"/>
                        </a:cubicBezTo>
                        <a:cubicBezTo>
                          <a:pt x="263" y="239"/>
                          <a:pt x="269" y="265"/>
                          <a:pt x="254" y="281"/>
                        </a:cubicBezTo>
                        <a:cubicBezTo>
                          <a:pt x="239" y="298"/>
                          <a:pt x="215" y="293"/>
                          <a:pt x="201" y="271"/>
                        </a:cubicBezTo>
                        <a:cubicBezTo>
                          <a:pt x="189" y="252"/>
                          <a:pt x="189" y="252"/>
                          <a:pt x="189" y="252"/>
                        </a:cubicBezTo>
                        <a:cubicBezTo>
                          <a:pt x="175" y="230"/>
                          <a:pt x="163" y="212"/>
                          <a:pt x="162" y="212"/>
                        </a:cubicBezTo>
                        <a:cubicBezTo>
                          <a:pt x="162" y="212"/>
                          <a:pt x="155" y="233"/>
                          <a:pt x="147" y="258"/>
                        </a:cubicBezTo>
                        <a:cubicBezTo>
                          <a:pt x="128" y="321"/>
                          <a:pt x="128" y="321"/>
                          <a:pt x="128" y="321"/>
                        </a:cubicBezTo>
                        <a:cubicBezTo>
                          <a:pt x="120" y="346"/>
                          <a:pt x="101" y="365"/>
                          <a:pt x="86" y="363"/>
                        </a:cubicBezTo>
                        <a:cubicBezTo>
                          <a:pt x="72" y="360"/>
                          <a:pt x="69" y="339"/>
                          <a:pt x="81" y="316"/>
                        </a:cubicBezTo>
                        <a:cubicBezTo>
                          <a:pt x="114" y="252"/>
                          <a:pt x="114" y="252"/>
                          <a:pt x="114" y="252"/>
                        </a:cubicBezTo>
                        <a:cubicBezTo>
                          <a:pt x="126" y="228"/>
                          <a:pt x="136" y="209"/>
                          <a:pt x="136" y="208"/>
                        </a:cubicBezTo>
                        <a:cubicBezTo>
                          <a:pt x="136" y="208"/>
                          <a:pt x="117" y="219"/>
                          <a:pt x="95" y="232"/>
                        </a:cubicBezTo>
                        <a:cubicBezTo>
                          <a:pt x="45" y="263"/>
                          <a:pt x="45" y="263"/>
                          <a:pt x="45" y="263"/>
                        </a:cubicBezTo>
                        <a:cubicBezTo>
                          <a:pt x="23" y="276"/>
                          <a:pt x="3" y="274"/>
                          <a:pt x="2" y="257"/>
                        </a:cubicBezTo>
                        <a:cubicBezTo>
                          <a:pt x="0" y="241"/>
                          <a:pt x="20" y="220"/>
                          <a:pt x="45" y="211"/>
                        </a:cubicBezTo>
                        <a:cubicBezTo>
                          <a:pt x="87" y="197"/>
                          <a:pt x="87" y="197"/>
                          <a:pt x="87" y="197"/>
                        </a:cubicBezTo>
                        <a:cubicBezTo>
                          <a:pt x="112" y="188"/>
                          <a:pt x="132" y="180"/>
                          <a:pt x="132" y="180"/>
                        </a:cubicBezTo>
                        <a:cubicBezTo>
                          <a:pt x="132" y="180"/>
                          <a:pt x="115" y="166"/>
                          <a:pt x="94" y="151"/>
                        </a:cubicBezTo>
                        <a:cubicBezTo>
                          <a:pt x="78" y="139"/>
                          <a:pt x="78" y="139"/>
                          <a:pt x="78" y="139"/>
                        </a:cubicBezTo>
                        <a:cubicBezTo>
                          <a:pt x="56" y="123"/>
                          <a:pt x="51" y="98"/>
                          <a:pt x="65" y="82"/>
                        </a:cubicBezTo>
                        <a:cubicBezTo>
                          <a:pt x="79" y="66"/>
                          <a:pt x="103" y="71"/>
                          <a:pt x="118" y="93"/>
                        </a:cubicBezTo>
                        <a:cubicBezTo>
                          <a:pt x="130" y="111"/>
                          <a:pt x="130" y="111"/>
                          <a:pt x="130" y="111"/>
                        </a:cubicBezTo>
                        <a:cubicBezTo>
                          <a:pt x="145" y="133"/>
                          <a:pt x="157" y="150"/>
                          <a:pt x="158" y="150"/>
                        </a:cubicBezTo>
                        <a:cubicBezTo>
                          <a:pt x="158" y="150"/>
                          <a:pt x="165" y="129"/>
                          <a:pt x="172" y="104"/>
                        </a:cubicBezTo>
                        <a:lnTo>
                          <a:pt x="18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p>
                </p:txBody>
              </p:sp>
            </p:grpSp>
          </p:grpSp>
        </p:grpSp>
      </p:grpSp>
      <p:sp>
        <p:nvSpPr>
          <p:cNvPr id="135" name="TextBox 134">
            <a:extLst>
              <a:ext uri="{FF2B5EF4-FFF2-40B4-BE49-F238E27FC236}">
                <a16:creationId xmlns:a16="http://schemas.microsoft.com/office/drawing/2014/main" id="{861CFE3A-8A55-426B-0782-049FBAE5F8DF}"/>
              </a:ext>
            </a:extLst>
          </p:cNvPr>
          <p:cNvSpPr txBox="1"/>
          <p:nvPr/>
        </p:nvSpPr>
        <p:spPr>
          <a:xfrm>
            <a:off x="437259" y="948877"/>
            <a:ext cx="5429017" cy="400110"/>
          </a:xfrm>
          <a:prstGeom prst="rect">
            <a:avLst/>
          </a:prstGeom>
          <a:solidFill>
            <a:schemeClr val="bg1">
              <a:lumMod val="85000"/>
            </a:schemeClr>
          </a:solidFill>
        </p:spPr>
        <p:txBody>
          <a:bodyPr wrap="square" rtlCol="0">
            <a:spAutoFit/>
          </a:bodyPr>
          <a:lstStyle/>
          <a:p>
            <a:pPr algn="ctr"/>
            <a:r>
              <a:rPr lang="en-US" sz="2000" dirty="0">
                <a:latin typeface="Arial Black" panose="020B0A04020102020204" pitchFamily="34" charset="0"/>
              </a:rPr>
              <a:t>GROUNDS FOR PROCESSING DATA </a:t>
            </a:r>
            <a:endParaRPr lang="en-IN" sz="2000" dirty="0">
              <a:latin typeface="Arial Black" panose="020B0A04020102020204" pitchFamily="34" charset="0"/>
            </a:endParaRPr>
          </a:p>
        </p:txBody>
      </p:sp>
      <p:sp>
        <p:nvSpPr>
          <p:cNvPr id="136" name="TextBox 135">
            <a:extLst>
              <a:ext uri="{FF2B5EF4-FFF2-40B4-BE49-F238E27FC236}">
                <a16:creationId xmlns:a16="http://schemas.microsoft.com/office/drawing/2014/main" id="{4334AE84-9505-789A-2C23-54FE71270CD3}"/>
              </a:ext>
            </a:extLst>
          </p:cNvPr>
          <p:cNvSpPr txBox="1"/>
          <p:nvPr/>
        </p:nvSpPr>
        <p:spPr>
          <a:xfrm>
            <a:off x="378830" y="1311658"/>
            <a:ext cx="9925474" cy="1200329"/>
          </a:xfrm>
          <a:prstGeom prst="rect">
            <a:avLst/>
          </a:prstGeom>
          <a:noFill/>
        </p:spPr>
        <p:txBody>
          <a:bodyPr wrap="square" rtlCol="0">
            <a:spAutoFit/>
          </a:bodyPr>
          <a:lstStyle/>
          <a:p>
            <a:pPr algn="just"/>
            <a:r>
              <a:rPr lang="en-US" b="1" dirty="0"/>
              <a:t>Section 4</a:t>
            </a:r>
            <a:r>
              <a:rPr lang="en-US" dirty="0"/>
              <a:t> of the DPDP Act states that a person i.e., a Data Fiduciary can process data of a Data Principal </a:t>
            </a:r>
            <a:r>
              <a:rPr lang="en-US" b="1" dirty="0"/>
              <a:t>only</a:t>
            </a:r>
            <a:r>
              <a:rPr lang="en-US" dirty="0"/>
              <a:t> for a </a:t>
            </a:r>
            <a:r>
              <a:rPr lang="en-US" i="1" dirty="0"/>
              <a:t>lawful purpose-</a:t>
            </a:r>
          </a:p>
          <a:p>
            <a:pPr marL="742950" lvl="1" indent="-285750">
              <a:buFont typeface="Wingdings" panose="05000000000000000000" pitchFamily="2" charset="2"/>
              <a:buChar char="q"/>
            </a:pPr>
            <a:r>
              <a:rPr lang="en-US" dirty="0"/>
              <a:t>for which the Data Principal has given her consent; </a:t>
            </a:r>
            <a:r>
              <a:rPr lang="en-US" u="sng" dirty="0"/>
              <a:t>or</a:t>
            </a:r>
            <a:r>
              <a:rPr lang="en-US" dirty="0"/>
              <a:t> </a:t>
            </a:r>
          </a:p>
          <a:p>
            <a:pPr marL="742950" lvl="1" indent="-285750">
              <a:buFont typeface="Wingdings" panose="05000000000000000000" pitchFamily="2" charset="2"/>
              <a:buChar char="q"/>
            </a:pPr>
            <a:r>
              <a:rPr lang="en-US" dirty="0"/>
              <a:t>for certain legitimate uses.</a:t>
            </a:r>
            <a:endParaRPr lang="en-IN" dirty="0"/>
          </a:p>
        </p:txBody>
      </p:sp>
      <p:sp>
        <p:nvSpPr>
          <p:cNvPr id="137" name="TextBox 136">
            <a:extLst>
              <a:ext uri="{FF2B5EF4-FFF2-40B4-BE49-F238E27FC236}">
                <a16:creationId xmlns:a16="http://schemas.microsoft.com/office/drawing/2014/main" id="{423968B5-AA20-C40E-B146-9F87BCAE062E}"/>
              </a:ext>
            </a:extLst>
          </p:cNvPr>
          <p:cNvSpPr txBox="1"/>
          <p:nvPr/>
        </p:nvSpPr>
        <p:spPr>
          <a:xfrm>
            <a:off x="494898" y="2861383"/>
            <a:ext cx="3399883" cy="400110"/>
          </a:xfrm>
          <a:prstGeom prst="rect">
            <a:avLst/>
          </a:prstGeom>
          <a:solidFill>
            <a:schemeClr val="bg1">
              <a:lumMod val="85000"/>
            </a:schemeClr>
          </a:solidFill>
        </p:spPr>
        <p:txBody>
          <a:bodyPr wrap="square" rtlCol="0">
            <a:spAutoFit/>
          </a:bodyPr>
          <a:lstStyle/>
          <a:p>
            <a:r>
              <a:rPr lang="en-US" sz="2000" dirty="0">
                <a:latin typeface="Arial Black" panose="020B0A04020102020204" pitchFamily="34" charset="0"/>
              </a:rPr>
              <a:t>CONCEPT OF ‘NOTICE</a:t>
            </a:r>
            <a:endParaRPr lang="en-US" sz="2800" b="1" dirty="0">
              <a:latin typeface="Arial Black" panose="020B0A04020102020204" pitchFamily="34" charset="0"/>
            </a:endParaRPr>
          </a:p>
        </p:txBody>
      </p:sp>
      <p:sp>
        <p:nvSpPr>
          <p:cNvPr id="138" name="TextBox 137">
            <a:extLst>
              <a:ext uri="{FF2B5EF4-FFF2-40B4-BE49-F238E27FC236}">
                <a16:creationId xmlns:a16="http://schemas.microsoft.com/office/drawing/2014/main" id="{E1FA58F9-0EA9-DB18-F6D8-006877360C0E}"/>
              </a:ext>
            </a:extLst>
          </p:cNvPr>
          <p:cNvSpPr txBox="1"/>
          <p:nvPr/>
        </p:nvSpPr>
        <p:spPr>
          <a:xfrm>
            <a:off x="437259" y="4560922"/>
            <a:ext cx="7799396" cy="1754326"/>
          </a:xfrm>
          <a:prstGeom prst="rect">
            <a:avLst/>
          </a:prstGeom>
          <a:noFill/>
        </p:spPr>
        <p:txBody>
          <a:bodyPr wrap="square" rtlCol="0">
            <a:spAutoFit/>
          </a:bodyPr>
          <a:lstStyle/>
          <a:p>
            <a:pPr algn="just"/>
            <a:r>
              <a:rPr lang="en-US" i="1" dirty="0"/>
              <a:t>Illustration</a:t>
            </a:r>
            <a:r>
              <a:rPr lang="en-US" dirty="0"/>
              <a:t>:  X, an individual, opens a bank account using the mobile app or website of Y, a bank. To complete the Know-Your-Customer requirements under law for opening of bank account, X opts for processing of her personal data by Y in a live, video-based customer identification process. Y shall accompany or precede the request for the personal data with notice to X, describing the personal data and the purpose of its processing.</a:t>
            </a:r>
            <a:endParaRPr lang="en-IN" dirty="0"/>
          </a:p>
        </p:txBody>
      </p:sp>
      <p:sp>
        <p:nvSpPr>
          <p:cNvPr id="139" name="TextBox 138">
            <a:extLst>
              <a:ext uri="{FF2B5EF4-FFF2-40B4-BE49-F238E27FC236}">
                <a16:creationId xmlns:a16="http://schemas.microsoft.com/office/drawing/2014/main" id="{DB6BBB7B-7CEF-28FE-51A5-F2F39FAFEE53}"/>
              </a:ext>
            </a:extLst>
          </p:cNvPr>
          <p:cNvSpPr txBox="1"/>
          <p:nvPr/>
        </p:nvSpPr>
        <p:spPr>
          <a:xfrm>
            <a:off x="406412" y="3243124"/>
            <a:ext cx="9955478" cy="1200329"/>
          </a:xfrm>
          <a:prstGeom prst="rect">
            <a:avLst/>
          </a:prstGeom>
          <a:noFill/>
        </p:spPr>
        <p:txBody>
          <a:bodyPr wrap="square" rtlCol="0">
            <a:spAutoFit/>
          </a:bodyPr>
          <a:lstStyle/>
          <a:p>
            <a:pPr algn="just"/>
            <a:r>
              <a:rPr lang="en-US" dirty="0"/>
              <a:t>Consent has to be accompanied by </a:t>
            </a:r>
            <a:r>
              <a:rPr lang="en-US" b="1" dirty="0"/>
              <a:t>NOTICE</a:t>
            </a:r>
            <a:r>
              <a:rPr lang="en-US" dirty="0"/>
              <a:t> under </a:t>
            </a:r>
            <a:r>
              <a:rPr lang="en-US" u="sng" dirty="0"/>
              <a:t>Section 5</a:t>
            </a:r>
            <a:r>
              <a:rPr lang="en-US" dirty="0"/>
              <a:t>, informing the Data Principal about the </a:t>
            </a:r>
            <a:r>
              <a:rPr lang="en-US" b="1" dirty="0"/>
              <a:t>personal data which is to be processed </a:t>
            </a:r>
            <a:r>
              <a:rPr lang="en-US" dirty="0"/>
              <a:t>and the </a:t>
            </a:r>
            <a:r>
              <a:rPr lang="en-US" b="1" dirty="0"/>
              <a:t>purpose</a:t>
            </a:r>
            <a:r>
              <a:rPr lang="en-US" dirty="0"/>
              <a:t> of such processing. The Notice should also contain about the information about the right of withdrawing consent and grievance redressal available to Data Principal and the manner in which the complaint can be made to the Board.</a:t>
            </a:r>
            <a:endParaRPr lang="en-IN" dirty="0"/>
          </a:p>
        </p:txBody>
      </p:sp>
      <p:sp>
        <p:nvSpPr>
          <p:cNvPr id="142" name="Title 1">
            <a:extLst>
              <a:ext uri="{FF2B5EF4-FFF2-40B4-BE49-F238E27FC236}">
                <a16:creationId xmlns:a16="http://schemas.microsoft.com/office/drawing/2014/main" id="{BDF15973-D004-ABCC-742D-5DCF8B9F07FB}"/>
              </a:ext>
            </a:extLst>
          </p:cNvPr>
          <p:cNvSpPr txBox="1">
            <a:spLocks/>
          </p:cNvSpPr>
          <p:nvPr/>
        </p:nvSpPr>
        <p:spPr>
          <a:xfrm>
            <a:off x="1769201" y="135861"/>
            <a:ext cx="7548200" cy="623677"/>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dirty="0">
                <a:latin typeface="Arial Black" panose="020B0A04020102020204" pitchFamily="34" charset="0"/>
              </a:rPr>
              <a:t>PROVISIONS OF CHAPTER II</a:t>
            </a:r>
            <a:endParaRPr lang="en-IN" sz="3200" dirty="0">
              <a:latin typeface="Arial Black" panose="020B0A04020102020204" pitchFamily="34" charset="0"/>
            </a:endParaRPr>
          </a:p>
        </p:txBody>
      </p:sp>
    </p:spTree>
    <p:extLst>
      <p:ext uri="{BB962C8B-B14F-4D97-AF65-F5344CB8AC3E}">
        <p14:creationId xmlns:p14="http://schemas.microsoft.com/office/powerpoint/2010/main" val="195348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8">
            <a:extLst>
              <a:ext uri="{FF2B5EF4-FFF2-40B4-BE49-F238E27FC236}">
                <a16:creationId xmlns:a16="http://schemas.microsoft.com/office/drawing/2014/main" id="{E0658AFE-5270-1A34-B9B0-8FF570310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7347" y="5475412"/>
            <a:ext cx="1720054" cy="1790419"/>
          </a:xfrm>
          <a:prstGeom prst="rect">
            <a:avLst/>
          </a:prstGeom>
          <a:solidFill>
            <a:schemeClr val="bg1">
              <a:alpha val="29000"/>
            </a:schemeClr>
          </a:solidFill>
        </p:spPr>
      </p:pic>
      <p:pic>
        <p:nvPicPr>
          <p:cNvPr id="3" name="Graphic 10">
            <a:extLst>
              <a:ext uri="{FF2B5EF4-FFF2-40B4-BE49-F238E27FC236}">
                <a16:creationId xmlns:a16="http://schemas.microsoft.com/office/drawing/2014/main" id="{B4453908-DF57-77D4-8564-2AD1C6F4D34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28522"/>
          <a:stretch/>
        </p:blipFill>
        <p:spPr>
          <a:xfrm>
            <a:off x="9371071" y="5293671"/>
            <a:ext cx="1322329" cy="1972160"/>
          </a:xfrm>
          <a:prstGeom prst="rect">
            <a:avLst/>
          </a:prstGeom>
          <a:solidFill>
            <a:schemeClr val="bg1">
              <a:alpha val="29000"/>
            </a:schemeClr>
          </a:solidFill>
        </p:spPr>
      </p:pic>
      <p:sp>
        <p:nvSpPr>
          <p:cNvPr id="4" name="Freeform 18">
            <a:extLst>
              <a:ext uri="{FF2B5EF4-FFF2-40B4-BE49-F238E27FC236}">
                <a16:creationId xmlns:a16="http://schemas.microsoft.com/office/drawing/2014/main" id="{FA12C2AF-A511-8119-11F6-BEB93B70753C}"/>
              </a:ext>
            </a:extLst>
          </p:cNvPr>
          <p:cNvSpPr/>
          <p:nvPr/>
        </p:nvSpPr>
        <p:spPr>
          <a:xfrm flipH="1">
            <a:off x="512084" y="6333347"/>
            <a:ext cx="1422400" cy="711200"/>
          </a:xfrm>
          <a:custGeom>
            <a:avLst/>
            <a:gdLst>
              <a:gd name="connsiteX0" fmla="*/ 812800 w 1625600"/>
              <a:gd name="connsiteY0" fmla="*/ 0 h 812800"/>
              <a:gd name="connsiteX1" fmla="*/ 1625600 w 1625600"/>
              <a:gd name="connsiteY1" fmla="*/ 812800 h 812800"/>
              <a:gd name="connsiteX2" fmla="*/ 1219200 w 1625600"/>
              <a:gd name="connsiteY2" fmla="*/ 812800 h 812800"/>
              <a:gd name="connsiteX3" fmla="*/ 812800 w 1625600"/>
              <a:gd name="connsiteY3" fmla="*/ 406400 h 812800"/>
              <a:gd name="connsiteX4" fmla="*/ 406400 w 1625600"/>
              <a:gd name="connsiteY4" fmla="*/ 812800 h 812800"/>
              <a:gd name="connsiteX5" fmla="*/ 0 w 1625600"/>
              <a:gd name="connsiteY5" fmla="*/ 812800 h 812800"/>
              <a:gd name="connsiteX6" fmla="*/ 812800 w 1625600"/>
              <a:gd name="connsiteY6"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812800">
                <a:moveTo>
                  <a:pt x="812800" y="0"/>
                </a:moveTo>
                <a:cubicBezTo>
                  <a:pt x="1261697" y="0"/>
                  <a:pt x="1625600" y="363903"/>
                  <a:pt x="1625600" y="812800"/>
                </a:cubicBezTo>
                <a:lnTo>
                  <a:pt x="1219200" y="812800"/>
                </a:lnTo>
                <a:cubicBezTo>
                  <a:pt x="1219200" y="588351"/>
                  <a:pt x="1037249" y="406400"/>
                  <a:pt x="812800" y="406400"/>
                </a:cubicBezTo>
                <a:cubicBezTo>
                  <a:pt x="588351" y="406400"/>
                  <a:pt x="406400" y="588351"/>
                  <a:pt x="406400" y="812800"/>
                </a:cubicBezTo>
                <a:lnTo>
                  <a:pt x="0" y="812800"/>
                </a:lnTo>
                <a:cubicBezTo>
                  <a:pt x="0" y="363903"/>
                  <a:pt x="363903" y="0"/>
                  <a:pt x="812800" y="0"/>
                </a:cubicBezTo>
                <a:close/>
              </a:path>
            </a:pathLst>
          </a:custGeom>
          <a:solidFill>
            <a:schemeClr val="bg1">
              <a:alpha val="29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9142"/>
              </a:solidFill>
              <a:effectLst/>
              <a:uLnTx/>
              <a:uFillTx/>
              <a:latin typeface="Calibri" panose="020F0502020204030204"/>
            </a:endParaRPr>
          </a:p>
        </p:txBody>
      </p:sp>
      <p:sp>
        <p:nvSpPr>
          <p:cNvPr id="10" name="TextBox 9">
            <a:extLst>
              <a:ext uri="{FF2B5EF4-FFF2-40B4-BE49-F238E27FC236}">
                <a16:creationId xmlns:a16="http://schemas.microsoft.com/office/drawing/2014/main" id="{376DF9C7-B8EC-7A49-9580-D5669ABA8438}"/>
              </a:ext>
            </a:extLst>
          </p:cNvPr>
          <p:cNvSpPr txBox="1"/>
          <p:nvPr/>
        </p:nvSpPr>
        <p:spPr>
          <a:xfrm>
            <a:off x="399147" y="1276749"/>
            <a:ext cx="9729455" cy="3046988"/>
          </a:xfrm>
          <a:prstGeom prst="rect">
            <a:avLst/>
          </a:prstGeom>
          <a:noFill/>
        </p:spPr>
        <p:txBody>
          <a:bodyPr wrap="square" rtlCol="0">
            <a:spAutoFit/>
          </a:bodyPr>
          <a:lstStyle/>
          <a:p>
            <a:pPr marL="285750" indent="-285750" algn="just">
              <a:buFont typeface="Wingdings" panose="05000000000000000000" pitchFamily="2" charset="2"/>
              <a:buChar char="ü"/>
            </a:pPr>
            <a:r>
              <a:rPr lang="en-US" sz="2000" dirty="0"/>
              <a:t>The DPDP Act under Section 6 provides for </a:t>
            </a:r>
            <a:r>
              <a:rPr lang="en-US" sz="2000" u="sng" dirty="0"/>
              <a:t>free, specific, informed, unambiguous and unconditional </a:t>
            </a:r>
            <a:r>
              <a:rPr lang="en-US" sz="2000" b="1" dirty="0"/>
              <a:t>CONSENT</a:t>
            </a:r>
            <a:r>
              <a:rPr lang="en-US" sz="2000" dirty="0"/>
              <a:t> to be taken by the Data Fiduciary of the Data Principal before processing personal digital data .</a:t>
            </a:r>
          </a:p>
          <a:p>
            <a:pPr marL="285750" indent="-285750" algn="just">
              <a:buFont typeface="Wingdings" panose="05000000000000000000" pitchFamily="2" charset="2"/>
              <a:buChar char="ü"/>
            </a:pPr>
            <a:r>
              <a:rPr lang="en-US" sz="2000" dirty="0"/>
              <a:t>Consent taken for a specified purpose needs to be utilized for that purpose ONLY. </a:t>
            </a:r>
          </a:p>
          <a:p>
            <a:endParaRPr lang="en-US" sz="2000" dirty="0"/>
          </a:p>
          <a:p>
            <a:pPr algn="just"/>
            <a:r>
              <a:rPr lang="en-US" sz="2000" u="sng" dirty="0"/>
              <a:t> </a:t>
            </a:r>
            <a:r>
              <a:rPr lang="en-US" i="1" u="sng" dirty="0"/>
              <a:t>Illustration</a:t>
            </a:r>
            <a:r>
              <a:rPr lang="en-US" i="1" dirty="0"/>
              <a:t>: </a:t>
            </a:r>
            <a:r>
              <a:rPr lang="en-US" dirty="0"/>
              <a:t>X, an individual, downloads Y, a telemedicine app. Y requests the consent of X for the processing of her personal data for making available telemedicine services, and accessing her mobile phone contact list, and X </a:t>
            </a:r>
            <a:r>
              <a:rPr lang="en-US" u="sng" dirty="0"/>
              <a:t>signifies her consent to both</a:t>
            </a:r>
            <a:r>
              <a:rPr lang="en-US" dirty="0"/>
              <a:t>. Since phone contact list </a:t>
            </a:r>
            <a:r>
              <a:rPr lang="en-US" u="sng" dirty="0"/>
              <a:t>is not necessary </a:t>
            </a:r>
            <a:r>
              <a:rPr lang="en-US" dirty="0"/>
              <a:t>for making available telemedicine services, her consent </a:t>
            </a:r>
            <a:r>
              <a:rPr lang="en-US" u="sng" dirty="0"/>
              <a:t>shall be limited to the processing of her personal data for making available telemedicine services</a:t>
            </a:r>
            <a:endParaRPr lang="en-IN" dirty="0"/>
          </a:p>
        </p:txBody>
      </p:sp>
      <p:sp>
        <p:nvSpPr>
          <p:cNvPr id="11" name="TextBox 10">
            <a:extLst>
              <a:ext uri="{FF2B5EF4-FFF2-40B4-BE49-F238E27FC236}">
                <a16:creationId xmlns:a16="http://schemas.microsoft.com/office/drawing/2014/main" id="{03D897A8-0A11-853F-CF3F-FD1762DEA53C}"/>
              </a:ext>
            </a:extLst>
          </p:cNvPr>
          <p:cNvSpPr txBox="1"/>
          <p:nvPr/>
        </p:nvSpPr>
        <p:spPr>
          <a:xfrm>
            <a:off x="397333" y="4597624"/>
            <a:ext cx="7896463" cy="2246769"/>
          </a:xfrm>
          <a:prstGeom prst="rect">
            <a:avLst/>
          </a:prstGeom>
          <a:noFill/>
        </p:spPr>
        <p:txBody>
          <a:bodyPr wrap="square" rtlCol="0">
            <a:spAutoFit/>
          </a:bodyPr>
          <a:lstStyle/>
          <a:p>
            <a:pPr marL="285750" indent="-285750" algn="just">
              <a:buFont typeface="Wingdings" panose="05000000000000000000" pitchFamily="2" charset="2"/>
              <a:buChar char="ü"/>
            </a:pPr>
            <a:r>
              <a:rPr lang="en-US" sz="2000" dirty="0"/>
              <a:t>Request for consent should-</a:t>
            </a:r>
          </a:p>
          <a:p>
            <a:pPr marL="342900" indent="-342900" algn="just">
              <a:buFont typeface="+mj-lt"/>
              <a:buAutoNum type="alphaLcParenR"/>
            </a:pPr>
            <a:r>
              <a:rPr lang="en-US" sz="2000" dirty="0"/>
              <a:t>Be presented to Data Principal in </a:t>
            </a:r>
            <a:r>
              <a:rPr lang="en-US" sz="2000" u="sng" dirty="0"/>
              <a:t>clear and plain language</a:t>
            </a:r>
            <a:r>
              <a:rPr lang="en-US" sz="2000" dirty="0"/>
              <a:t>.</a:t>
            </a:r>
          </a:p>
          <a:p>
            <a:pPr marL="342900" indent="-342900" algn="just">
              <a:buFont typeface="+mj-lt"/>
              <a:buAutoNum type="alphaLcParenR"/>
            </a:pPr>
            <a:r>
              <a:rPr lang="en-US" sz="2000" dirty="0"/>
              <a:t>Contain option to access such request in any language.</a:t>
            </a:r>
          </a:p>
          <a:p>
            <a:pPr marL="342900" indent="-342900" algn="just">
              <a:buFont typeface="+mj-lt"/>
              <a:buAutoNum type="alphaLcParenR"/>
            </a:pPr>
            <a:r>
              <a:rPr lang="en-US" sz="2000" dirty="0"/>
              <a:t>Provide for contact details of </a:t>
            </a:r>
            <a:r>
              <a:rPr lang="en-US" sz="2000" i="1" dirty="0"/>
              <a:t>Data Protection Officer </a:t>
            </a:r>
            <a:r>
              <a:rPr lang="en-US" sz="2000" dirty="0"/>
              <a:t>or any other person authorized by Data Fiduciary to respond to communication of Data Principal in order to able him to exercise his rights.</a:t>
            </a:r>
            <a:endParaRPr lang="en-US" sz="2000" i="1" dirty="0"/>
          </a:p>
        </p:txBody>
      </p:sp>
      <p:sp>
        <p:nvSpPr>
          <p:cNvPr id="12" name="Title 1">
            <a:extLst>
              <a:ext uri="{FF2B5EF4-FFF2-40B4-BE49-F238E27FC236}">
                <a16:creationId xmlns:a16="http://schemas.microsoft.com/office/drawing/2014/main" id="{83B25608-99B7-033C-EDAC-6DC8BC62EE6E}"/>
              </a:ext>
            </a:extLst>
          </p:cNvPr>
          <p:cNvSpPr txBox="1">
            <a:spLocks/>
          </p:cNvSpPr>
          <p:nvPr/>
        </p:nvSpPr>
        <p:spPr>
          <a:xfrm>
            <a:off x="1769201" y="266176"/>
            <a:ext cx="7548200" cy="623677"/>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dirty="0">
                <a:latin typeface="Arial Black" panose="020B0A04020102020204" pitchFamily="34" charset="0"/>
              </a:rPr>
              <a:t>CONSENT PROVISIONS</a:t>
            </a:r>
            <a:endParaRPr lang="en-IN" sz="3200" dirty="0">
              <a:latin typeface="Arial Black" panose="020B0A04020102020204" pitchFamily="34" charset="0"/>
            </a:endParaRPr>
          </a:p>
        </p:txBody>
      </p:sp>
    </p:spTree>
    <p:extLst>
      <p:ext uri="{BB962C8B-B14F-4D97-AF65-F5344CB8AC3E}">
        <p14:creationId xmlns:p14="http://schemas.microsoft.com/office/powerpoint/2010/main" val="125268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26A8D37-170B-750E-FD1A-7E7A73ACC19B}"/>
              </a:ext>
            </a:extLst>
          </p:cNvPr>
          <p:cNvGrpSpPr/>
          <p:nvPr/>
        </p:nvGrpSpPr>
        <p:grpSpPr>
          <a:xfrm>
            <a:off x="98915" y="5949934"/>
            <a:ext cx="1885668" cy="1199161"/>
            <a:chOff x="85" y="2890186"/>
            <a:chExt cx="5049309" cy="3736292"/>
          </a:xfrm>
        </p:grpSpPr>
        <p:sp>
          <p:nvSpPr>
            <p:cNvPr id="8" name="Freeform: Shape 2">
              <a:extLst>
                <a:ext uri="{FF2B5EF4-FFF2-40B4-BE49-F238E27FC236}">
                  <a16:creationId xmlns:a16="http://schemas.microsoft.com/office/drawing/2014/main" id="{684BBC86-6E86-68D0-6A94-485FC56F1907}"/>
                </a:ext>
              </a:extLst>
            </p:cNvPr>
            <p:cNvSpPr/>
            <p:nvPr/>
          </p:nvSpPr>
          <p:spPr>
            <a:xfrm>
              <a:off x="85" y="2970441"/>
              <a:ext cx="5049309" cy="3656037"/>
            </a:xfrm>
            <a:custGeom>
              <a:avLst/>
              <a:gdLst>
                <a:gd name="connsiteX0" fmla="*/ 26902 w 5049309"/>
                <a:gd name="connsiteY0" fmla="*/ 1187958 h 3656037"/>
                <a:gd name="connsiteX1" fmla="*/ 1994346 w 5049309"/>
                <a:gd name="connsiteY1" fmla="*/ 24868 h 3656037"/>
                <a:gd name="connsiteX2" fmla="*/ 2174086 w 5049309"/>
                <a:gd name="connsiteY2" fmla="*/ 26733 h 3656037"/>
                <a:gd name="connsiteX3" fmla="*/ 5018229 w 5049309"/>
                <a:gd name="connsiteY3" fmla="*/ 1820218 h 3656037"/>
                <a:gd name="connsiteX4" fmla="*/ 5007975 w 5049309"/>
                <a:gd name="connsiteY4" fmla="*/ 1999958 h 3656037"/>
                <a:gd name="connsiteX5" fmla="*/ 3066074 w 5049309"/>
                <a:gd name="connsiteY5" fmla="*/ 3617431 h 3656037"/>
                <a:gd name="connsiteX6" fmla="*/ 2856688 w 5049309"/>
                <a:gd name="connsiteY6" fmla="*/ 3619296 h 3656037"/>
                <a:gd name="connsiteX7" fmla="*/ 34360 w 5049309"/>
                <a:gd name="connsiteY7" fmla="*/ 1349985 h 3656037"/>
                <a:gd name="connsiteX8" fmla="*/ 26902 w 5049309"/>
                <a:gd name="connsiteY8" fmla="*/ 1187958 h 365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9309" h="3656037">
                  <a:moveTo>
                    <a:pt x="26902" y="1187958"/>
                  </a:moveTo>
                  <a:lnTo>
                    <a:pt x="1994346" y="24868"/>
                  </a:lnTo>
                  <a:cubicBezTo>
                    <a:pt x="2049573" y="-9364"/>
                    <a:pt x="2119586" y="-8637"/>
                    <a:pt x="2174086" y="26733"/>
                  </a:cubicBezTo>
                  <a:lnTo>
                    <a:pt x="5018229" y="1820218"/>
                  </a:lnTo>
                  <a:cubicBezTo>
                    <a:pt x="5067453" y="1852101"/>
                    <a:pt x="5053096" y="1962481"/>
                    <a:pt x="5007975" y="1999958"/>
                  </a:cubicBezTo>
                  <a:lnTo>
                    <a:pt x="3066074" y="3617431"/>
                  </a:lnTo>
                  <a:cubicBezTo>
                    <a:pt x="3005607" y="3667792"/>
                    <a:pt x="2918031" y="3668557"/>
                    <a:pt x="2856688" y="3619296"/>
                  </a:cubicBezTo>
                  <a:lnTo>
                    <a:pt x="34360" y="1349985"/>
                  </a:lnTo>
                  <a:cubicBezTo>
                    <a:pt x="-4609" y="1318661"/>
                    <a:pt x="-15423" y="1214248"/>
                    <a:pt x="26902" y="1187958"/>
                  </a:cubicBezTo>
                  <a:close/>
                </a:path>
              </a:pathLst>
            </a:custGeom>
            <a:solidFill>
              <a:srgbClr val="000000">
                <a:alpha val="15000"/>
              </a:srgbClr>
            </a:soli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3">
              <a:extLst>
                <a:ext uri="{FF2B5EF4-FFF2-40B4-BE49-F238E27FC236}">
                  <a16:creationId xmlns:a16="http://schemas.microsoft.com/office/drawing/2014/main" id="{D9D8244E-900A-4EEF-D9DD-3822FD61E165}"/>
                </a:ext>
              </a:extLst>
            </p:cNvPr>
            <p:cNvSpPr/>
            <p:nvPr/>
          </p:nvSpPr>
          <p:spPr>
            <a:xfrm>
              <a:off x="85034" y="3022499"/>
              <a:ext cx="4906664" cy="3552861"/>
            </a:xfrm>
            <a:custGeom>
              <a:avLst/>
              <a:gdLst>
                <a:gd name="connsiteX0" fmla="*/ 26228 w 4906664"/>
                <a:gd name="connsiteY0" fmla="*/ 1153987 h 3552861"/>
                <a:gd name="connsiteX1" fmla="*/ 1938110 w 4906664"/>
                <a:gd name="connsiteY1" fmla="*/ 24086 h 3552861"/>
                <a:gd name="connsiteX2" fmla="*/ 2112816 w 4906664"/>
                <a:gd name="connsiteY2" fmla="*/ 25950 h 3552861"/>
                <a:gd name="connsiteX3" fmla="*/ 4876412 w 4906664"/>
                <a:gd name="connsiteY3" fmla="*/ 1768347 h 3552861"/>
                <a:gd name="connsiteX4" fmla="*/ 4866343 w 4906664"/>
                <a:gd name="connsiteY4" fmla="*/ 1943053 h 3552861"/>
                <a:gd name="connsiteX5" fmla="*/ 2979633 w 4906664"/>
                <a:gd name="connsiteY5" fmla="*/ 3515405 h 3552861"/>
                <a:gd name="connsiteX6" fmla="*/ 2776027 w 4906664"/>
                <a:gd name="connsiteY6" fmla="*/ 3517083 h 3552861"/>
                <a:gd name="connsiteX7" fmla="*/ 33314 w 4906664"/>
                <a:gd name="connsiteY7" fmla="*/ 1311539 h 3552861"/>
                <a:gd name="connsiteX8" fmla="*/ 26228 w 4906664"/>
                <a:gd name="connsiteY8" fmla="*/ 1153987 h 35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6664" h="3552861">
                  <a:moveTo>
                    <a:pt x="26228" y="1153987"/>
                  </a:moveTo>
                  <a:lnTo>
                    <a:pt x="1938110" y="24086"/>
                  </a:lnTo>
                  <a:cubicBezTo>
                    <a:pt x="1991809" y="-9103"/>
                    <a:pt x="2059826" y="-8376"/>
                    <a:pt x="2112816" y="25950"/>
                  </a:cubicBezTo>
                  <a:lnTo>
                    <a:pt x="4876412" y="1768347"/>
                  </a:lnTo>
                  <a:cubicBezTo>
                    <a:pt x="4924330" y="1799298"/>
                    <a:pt x="4910346" y="1906508"/>
                    <a:pt x="4866343" y="1943053"/>
                  </a:cubicBezTo>
                  <a:lnTo>
                    <a:pt x="2979633" y="3515405"/>
                  </a:lnTo>
                  <a:cubicBezTo>
                    <a:pt x="2920789" y="3564293"/>
                    <a:pt x="2835673" y="3565001"/>
                    <a:pt x="2776027" y="3517083"/>
                  </a:cubicBezTo>
                  <a:lnTo>
                    <a:pt x="33314" y="1311539"/>
                  </a:lnTo>
                  <a:cubicBezTo>
                    <a:pt x="-4536" y="1281147"/>
                    <a:pt x="-14977" y="1179531"/>
                    <a:pt x="26228" y="1153987"/>
                  </a:cubicBezTo>
                  <a:close/>
                </a:path>
              </a:pathLst>
            </a:custGeom>
            <a:solidFill>
              <a:srgbClr val="000000">
                <a:alpha val="30000"/>
              </a:srgbClr>
            </a:soli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5">
              <a:extLst>
                <a:ext uri="{FF2B5EF4-FFF2-40B4-BE49-F238E27FC236}">
                  <a16:creationId xmlns:a16="http://schemas.microsoft.com/office/drawing/2014/main" id="{AAA8E41D-4C6F-DB39-57B5-E24EA6D5C2C0}"/>
                </a:ext>
              </a:extLst>
            </p:cNvPr>
            <p:cNvSpPr/>
            <p:nvPr/>
          </p:nvSpPr>
          <p:spPr>
            <a:xfrm>
              <a:off x="76617" y="2945189"/>
              <a:ext cx="4939644" cy="3575914"/>
            </a:xfrm>
            <a:custGeom>
              <a:avLst/>
              <a:gdLst>
                <a:gd name="connsiteX0" fmla="*/ 26628 w 4939644"/>
                <a:gd name="connsiteY0" fmla="*/ 1161563 h 3575914"/>
                <a:gd name="connsiteX1" fmla="*/ 1951189 w 4939644"/>
                <a:gd name="connsiteY1" fmla="*/ 24204 h 3575914"/>
                <a:gd name="connsiteX2" fmla="*/ 2127200 w 4939644"/>
                <a:gd name="connsiteY2" fmla="*/ 26255 h 3575914"/>
                <a:gd name="connsiteX3" fmla="*/ 4909255 w 4939644"/>
                <a:gd name="connsiteY3" fmla="*/ 1780212 h 3575914"/>
                <a:gd name="connsiteX4" fmla="*/ 4899186 w 4939644"/>
                <a:gd name="connsiteY4" fmla="*/ 1956037 h 3575914"/>
                <a:gd name="connsiteX5" fmla="*/ 2999796 w 4939644"/>
                <a:gd name="connsiteY5" fmla="*/ 3538084 h 3575914"/>
                <a:gd name="connsiteX6" fmla="*/ 2794699 w 4939644"/>
                <a:gd name="connsiteY6" fmla="*/ 3539949 h 3575914"/>
                <a:gd name="connsiteX7" fmla="*/ 33714 w 4939644"/>
                <a:gd name="connsiteY7" fmla="*/ 1320047 h 3575914"/>
                <a:gd name="connsiteX8" fmla="*/ 26628 w 4939644"/>
                <a:gd name="connsiteY8" fmla="*/ 1161563 h 357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9644" h="3575914">
                  <a:moveTo>
                    <a:pt x="26628" y="1161563"/>
                  </a:moveTo>
                  <a:lnTo>
                    <a:pt x="1951189" y="24204"/>
                  </a:lnTo>
                  <a:cubicBezTo>
                    <a:pt x="2005316" y="-9208"/>
                    <a:pt x="2073856" y="-8406"/>
                    <a:pt x="2127200" y="26255"/>
                  </a:cubicBezTo>
                  <a:lnTo>
                    <a:pt x="4909255" y="1780212"/>
                  </a:lnTo>
                  <a:cubicBezTo>
                    <a:pt x="4957360" y="1811349"/>
                    <a:pt x="4943376" y="1919305"/>
                    <a:pt x="4899186" y="1956037"/>
                  </a:cubicBezTo>
                  <a:lnTo>
                    <a:pt x="2999796" y="3538084"/>
                  </a:lnTo>
                  <a:cubicBezTo>
                    <a:pt x="2940579" y="3587401"/>
                    <a:pt x="2854811" y="3588184"/>
                    <a:pt x="2794699" y="3539949"/>
                  </a:cubicBezTo>
                  <a:lnTo>
                    <a:pt x="33714" y="1320047"/>
                  </a:lnTo>
                  <a:cubicBezTo>
                    <a:pt x="-4882" y="1289470"/>
                    <a:pt x="-14950" y="1187480"/>
                    <a:pt x="26628" y="1161563"/>
                  </a:cubicBezTo>
                  <a:close/>
                </a:path>
              </a:pathLst>
            </a:custGeom>
            <a:gradFill>
              <a:gsLst>
                <a:gs pos="13000">
                  <a:srgbClr val="380000"/>
                </a:gs>
                <a:gs pos="78000">
                  <a:srgbClr val="680000"/>
                </a:gs>
              </a:gsLst>
              <a:lin ang="7925779"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7">
              <a:extLst>
                <a:ext uri="{FF2B5EF4-FFF2-40B4-BE49-F238E27FC236}">
                  <a16:creationId xmlns:a16="http://schemas.microsoft.com/office/drawing/2014/main" id="{E72169E3-D921-D71C-95AE-C062BDD67E0D}"/>
                </a:ext>
              </a:extLst>
            </p:cNvPr>
            <p:cNvSpPr/>
            <p:nvPr/>
          </p:nvSpPr>
          <p:spPr>
            <a:xfrm>
              <a:off x="84339" y="2890372"/>
              <a:ext cx="4922505" cy="3576026"/>
            </a:xfrm>
            <a:custGeom>
              <a:avLst/>
              <a:gdLst>
                <a:gd name="connsiteX0" fmla="*/ 33264 w 4922505"/>
                <a:gd name="connsiteY0" fmla="*/ 1205007 h 3576026"/>
                <a:gd name="connsiteX1" fmla="*/ 1943467 w 4922505"/>
                <a:gd name="connsiteY1" fmla="*/ 24204 h 3576026"/>
                <a:gd name="connsiteX2" fmla="*/ 2119478 w 4922505"/>
                <a:gd name="connsiteY2" fmla="*/ 26255 h 3576026"/>
                <a:gd name="connsiteX3" fmla="*/ 4883447 w 4922505"/>
                <a:gd name="connsiteY3" fmla="*/ 1819181 h 3576026"/>
                <a:gd name="connsiteX4" fmla="*/ 4908525 w 4922505"/>
                <a:gd name="connsiteY4" fmla="*/ 1937055 h 3576026"/>
                <a:gd name="connsiteX5" fmla="*/ 4891464 w 4922505"/>
                <a:gd name="connsiteY5" fmla="*/ 1956223 h 3576026"/>
                <a:gd name="connsiteX6" fmla="*/ 2992075 w 4922505"/>
                <a:gd name="connsiteY6" fmla="*/ 3538084 h 3576026"/>
                <a:gd name="connsiteX7" fmla="*/ 2786977 w 4922505"/>
                <a:gd name="connsiteY7" fmla="*/ 3539949 h 3576026"/>
                <a:gd name="connsiteX8" fmla="*/ 25992 w 4922505"/>
                <a:gd name="connsiteY8" fmla="*/ 1320048 h 3576026"/>
                <a:gd name="connsiteX9" fmla="*/ 15495 w 4922505"/>
                <a:gd name="connsiteY9" fmla="*/ 1220669 h 3576026"/>
                <a:gd name="connsiteX10" fmla="*/ 33264 w 4922505"/>
                <a:gd name="connsiteY10" fmla="*/ 1205007 h 35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2505" h="3576026">
                  <a:moveTo>
                    <a:pt x="33264" y="1205007"/>
                  </a:moveTo>
                  <a:lnTo>
                    <a:pt x="1943467" y="24204"/>
                  </a:lnTo>
                  <a:cubicBezTo>
                    <a:pt x="1997594" y="-9208"/>
                    <a:pt x="2066135" y="-8407"/>
                    <a:pt x="2119478" y="26255"/>
                  </a:cubicBezTo>
                  <a:lnTo>
                    <a:pt x="4883447" y="1819181"/>
                  </a:lnTo>
                  <a:cubicBezTo>
                    <a:pt x="4922919" y="1844799"/>
                    <a:pt x="4934143" y="1897583"/>
                    <a:pt x="4908525" y="1937055"/>
                  </a:cubicBezTo>
                  <a:cubicBezTo>
                    <a:pt x="4903845" y="1944271"/>
                    <a:pt x="4898084" y="1950722"/>
                    <a:pt x="4891464" y="1956223"/>
                  </a:cubicBezTo>
                  <a:lnTo>
                    <a:pt x="2992075" y="3538084"/>
                  </a:lnTo>
                  <a:cubicBezTo>
                    <a:pt x="2932914" y="3587550"/>
                    <a:pt x="2847034" y="3588333"/>
                    <a:pt x="2786977" y="3539949"/>
                  </a:cubicBezTo>
                  <a:lnTo>
                    <a:pt x="25992" y="1320048"/>
                  </a:lnTo>
                  <a:cubicBezTo>
                    <a:pt x="-4344" y="1295511"/>
                    <a:pt x="-9061" y="1251005"/>
                    <a:pt x="15495" y="1220669"/>
                  </a:cubicBezTo>
                  <a:cubicBezTo>
                    <a:pt x="20492" y="1214478"/>
                    <a:pt x="26495" y="1209183"/>
                    <a:pt x="33264" y="1205007"/>
                  </a:cubicBezTo>
                  <a:close/>
                </a:path>
              </a:pathLst>
            </a:custGeom>
            <a:gradFill>
              <a:gsLst>
                <a:gs pos="13000">
                  <a:srgbClr val="771D2A"/>
                </a:gs>
                <a:gs pos="78000">
                  <a:srgbClr val="A7313D"/>
                </a:gs>
              </a:gsLst>
              <a:lin ang="14112770"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9">
              <a:extLst>
                <a:ext uri="{FF2B5EF4-FFF2-40B4-BE49-F238E27FC236}">
                  <a16:creationId xmlns:a16="http://schemas.microsoft.com/office/drawing/2014/main" id="{4E0EF596-1772-DC66-635A-03239E11BEC5}"/>
                </a:ext>
              </a:extLst>
            </p:cNvPr>
            <p:cNvSpPr/>
            <p:nvPr/>
          </p:nvSpPr>
          <p:spPr>
            <a:xfrm>
              <a:off x="84270" y="2890186"/>
              <a:ext cx="4922547" cy="1925394"/>
            </a:xfrm>
            <a:custGeom>
              <a:avLst/>
              <a:gdLst>
                <a:gd name="connsiteX0" fmla="*/ 4915026 w 4922547"/>
                <a:gd name="connsiteY0" fmla="*/ 1925085 h 1925394"/>
                <a:gd name="connsiteX1" fmla="*/ 4876244 w 4922547"/>
                <a:gd name="connsiteY1" fmla="*/ 1850504 h 1925394"/>
                <a:gd name="connsiteX2" fmla="*/ 2113021 w 4922547"/>
                <a:gd name="connsiteY2" fmla="*/ 57765 h 1925394"/>
                <a:gd name="connsiteX3" fmla="*/ 1937196 w 4922547"/>
                <a:gd name="connsiteY3" fmla="*/ 55900 h 1925394"/>
                <a:gd name="connsiteX4" fmla="*/ 26060 w 4922547"/>
                <a:gd name="connsiteY4" fmla="*/ 1236517 h 1925394"/>
                <a:gd name="connsiteX5" fmla="*/ -229 w 4922547"/>
                <a:gd name="connsiteY5" fmla="*/ 1265603 h 1925394"/>
                <a:gd name="connsiteX6" fmla="*/ 33332 w 4922547"/>
                <a:gd name="connsiteY6" fmla="*/ 1205006 h 1925394"/>
                <a:gd name="connsiteX7" fmla="*/ 1943536 w 4922547"/>
                <a:gd name="connsiteY7" fmla="*/ 24204 h 1925394"/>
                <a:gd name="connsiteX8" fmla="*/ 2119547 w 4922547"/>
                <a:gd name="connsiteY8" fmla="*/ 26255 h 1925394"/>
                <a:gd name="connsiteX9" fmla="*/ 4883516 w 4922547"/>
                <a:gd name="connsiteY9" fmla="*/ 1819180 h 1925394"/>
                <a:gd name="connsiteX10" fmla="*/ 4915026 w 4922547"/>
                <a:gd name="connsiteY10" fmla="*/ 1925085 h 192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2547" h="1925394">
                  <a:moveTo>
                    <a:pt x="4915026" y="1925085"/>
                  </a:moveTo>
                  <a:cubicBezTo>
                    <a:pt x="4916182" y="1895122"/>
                    <a:pt x="4901452" y="1866763"/>
                    <a:pt x="4876244" y="1850504"/>
                  </a:cubicBezTo>
                  <a:lnTo>
                    <a:pt x="2113021" y="57765"/>
                  </a:lnTo>
                  <a:cubicBezTo>
                    <a:pt x="2059677" y="23271"/>
                    <a:pt x="1991249" y="22545"/>
                    <a:pt x="1937196" y="55900"/>
                  </a:cubicBezTo>
                  <a:lnTo>
                    <a:pt x="26060" y="1236517"/>
                  </a:lnTo>
                  <a:cubicBezTo>
                    <a:pt x="14705" y="1243509"/>
                    <a:pt x="5588" y="1253596"/>
                    <a:pt x="-229" y="1265603"/>
                  </a:cubicBezTo>
                  <a:cubicBezTo>
                    <a:pt x="-546" y="1240899"/>
                    <a:pt x="12226" y="1217853"/>
                    <a:pt x="33332" y="1205006"/>
                  </a:cubicBezTo>
                  <a:lnTo>
                    <a:pt x="1943536" y="24204"/>
                  </a:lnTo>
                  <a:cubicBezTo>
                    <a:pt x="1997663" y="-9208"/>
                    <a:pt x="2066203" y="-8406"/>
                    <a:pt x="2119547" y="26255"/>
                  </a:cubicBezTo>
                  <a:lnTo>
                    <a:pt x="4883516" y="1819180"/>
                  </a:lnTo>
                  <a:cubicBezTo>
                    <a:pt x="4918587" y="1841965"/>
                    <a:pt x="4931937" y="1886825"/>
                    <a:pt x="4915026" y="1925085"/>
                  </a:cubicBezTo>
                  <a:close/>
                </a:path>
              </a:pathLst>
            </a:custGeom>
            <a:gradFill>
              <a:gsLst>
                <a:gs pos="13000">
                  <a:srgbClr val="B1474C"/>
                </a:gs>
                <a:gs pos="78000">
                  <a:srgbClr val="E55D62"/>
                </a:gs>
              </a:gsLst>
              <a:lin ang="14112719"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11">
              <a:extLst>
                <a:ext uri="{FF2B5EF4-FFF2-40B4-BE49-F238E27FC236}">
                  <a16:creationId xmlns:a16="http://schemas.microsoft.com/office/drawing/2014/main" id="{933BC4BF-5E6F-DACD-D3A2-52F504A48A87}"/>
                </a:ext>
              </a:extLst>
            </p:cNvPr>
            <p:cNvSpPr/>
            <p:nvPr/>
          </p:nvSpPr>
          <p:spPr>
            <a:xfrm>
              <a:off x="344936" y="3046334"/>
              <a:ext cx="4436632" cy="3206979"/>
            </a:xfrm>
            <a:custGeom>
              <a:avLst/>
              <a:gdLst>
                <a:gd name="connsiteX0" fmla="*/ 1822385 w 4436632"/>
                <a:gd name="connsiteY0" fmla="*/ 0 h 3206979"/>
                <a:gd name="connsiteX1" fmla="*/ 0 w 4436632"/>
                <a:gd name="connsiteY1" fmla="*/ 1146122 h 3206979"/>
                <a:gd name="connsiteX2" fmla="*/ 2615180 w 4436632"/>
                <a:gd name="connsiteY2" fmla="*/ 3206980 h 3206979"/>
                <a:gd name="connsiteX3" fmla="*/ 4436633 w 4436632"/>
                <a:gd name="connsiteY3" fmla="*/ 1713497 h 3206979"/>
                <a:gd name="connsiteX4" fmla="*/ 1822385 w 4436632"/>
                <a:gd name="connsiteY4" fmla="*/ 0 h 3206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6632" h="3206979">
                  <a:moveTo>
                    <a:pt x="1822385" y="0"/>
                  </a:moveTo>
                  <a:lnTo>
                    <a:pt x="0" y="1146122"/>
                  </a:lnTo>
                  <a:lnTo>
                    <a:pt x="2615180" y="3206980"/>
                  </a:lnTo>
                  <a:lnTo>
                    <a:pt x="4436633" y="1713497"/>
                  </a:lnTo>
                  <a:lnTo>
                    <a:pt x="1822385" y="0"/>
                  </a:lnTo>
                  <a:close/>
                </a:path>
              </a:pathLst>
            </a:custGeom>
            <a:gradFill>
              <a:gsLst>
                <a:gs pos="0">
                  <a:srgbClr val="E8EAF4"/>
                </a:gs>
                <a:gs pos="50000">
                  <a:srgbClr val="D2D3E4"/>
                </a:gs>
                <a:gs pos="100000">
                  <a:srgbClr val="BDBCD4"/>
                </a:gs>
              </a:gsLst>
              <a:lin ang="3662785"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27">
              <a:extLst>
                <a:ext uri="{FF2B5EF4-FFF2-40B4-BE49-F238E27FC236}">
                  <a16:creationId xmlns:a16="http://schemas.microsoft.com/office/drawing/2014/main" id="{3DFDEED7-4D3F-78C1-4EE2-D53B0ABE5802}"/>
                </a:ext>
              </a:extLst>
            </p:cNvPr>
            <p:cNvSpPr/>
            <p:nvPr/>
          </p:nvSpPr>
          <p:spPr>
            <a:xfrm>
              <a:off x="507567" y="3082699"/>
              <a:ext cx="1513100" cy="985151"/>
            </a:xfrm>
            <a:custGeom>
              <a:avLst/>
              <a:gdLst>
                <a:gd name="connsiteX0" fmla="*/ 1482949 w 1513100"/>
                <a:gd name="connsiteY0" fmla="*/ 97012 h 985151"/>
                <a:gd name="connsiteX1" fmla="*/ 1412843 w 1513100"/>
                <a:gd name="connsiteY1" fmla="*/ 53941 h 985151"/>
                <a:gd name="connsiteX2" fmla="*/ 1402029 w 1513100"/>
                <a:gd name="connsiteY2" fmla="*/ 53941 h 985151"/>
                <a:gd name="connsiteX3" fmla="*/ 1315888 w 1513100"/>
                <a:gd name="connsiteY3" fmla="*/ 2667 h 985151"/>
                <a:gd name="connsiteX4" fmla="*/ 1272817 w 1513100"/>
                <a:gd name="connsiteY4" fmla="*/ 7701 h 985151"/>
                <a:gd name="connsiteX5" fmla="*/ 1271325 w 1513100"/>
                <a:gd name="connsiteY5" fmla="*/ 7701 h 985151"/>
                <a:gd name="connsiteX6" fmla="*/ 1257099 w 1513100"/>
                <a:gd name="connsiteY6" fmla="*/ 206 h 985151"/>
                <a:gd name="connsiteX7" fmla="*/ 1254545 w 1513100"/>
                <a:gd name="connsiteY7" fmla="*/ 1362 h 985151"/>
                <a:gd name="connsiteX8" fmla="*/ 17247 w 1513100"/>
                <a:gd name="connsiteY8" fmla="*/ 765816 h 985151"/>
                <a:gd name="connsiteX9" fmla="*/ 14637 w 1513100"/>
                <a:gd name="connsiteY9" fmla="*/ 779986 h 985151"/>
                <a:gd name="connsiteX10" fmla="*/ 17247 w 1513100"/>
                <a:gd name="connsiteY10" fmla="*/ 785394 h 985151"/>
                <a:gd name="connsiteX11" fmla="*/ 1026 w 1513100"/>
                <a:gd name="connsiteY11" fmla="*/ 826600 h 985151"/>
                <a:gd name="connsiteX12" fmla="*/ 75607 w 1513100"/>
                <a:gd name="connsiteY12" fmla="*/ 907334 h 985151"/>
                <a:gd name="connsiteX13" fmla="*/ 133594 w 1513100"/>
                <a:gd name="connsiteY13" fmla="*/ 957862 h 985151"/>
                <a:gd name="connsiteX14" fmla="*/ 265042 w 1513100"/>
                <a:gd name="connsiteY14" fmla="*/ 971473 h 985151"/>
                <a:gd name="connsiteX15" fmla="*/ 334403 w 1513100"/>
                <a:gd name="connsiteY15" fmla="*/ 917588 h 985151"/>
                <a:gd name="connsiteX16" fmla="*/ 334403 w 1513100"/>
                <a:gd name="connsiteY16" fmla="*/ 911249 h 985151"/>
                <a:gd name="connsiteX17" fmla="*/ 334403 w 1513100"/>
                <a:gd name="connsiteY17" fmla="*/ 910130 h 985151"/>
                <a:gd name="connsiteX18" fmla="*/ 1404639 w 1513100"/>
                <a:gd name="connsiteY18" fmla="*/ 234800 h 985151"/>
                <a:gd name="connsiteX19" fmla="*/ 1418623 w 1513100"/>
                <a:gd name="connsiteY19" fmla="*/ 234800 h 985151"/>
                <a:gd name="connsiteX20" fmla="*/ 1504391 w 1513100"/>
                <a:gd name="connsiteY20" fmla="*/ 174949 h 985151"/>
                <a:gd name="connsiteX21" fmla="*/ 1487442 w 1513100"/>
                <a:gd name="connsiteY21" fmla="*/ 99566 h 985151"/>
                <a:gd name="connsiteX22" fmla="*/ 1482949 w 1513100"/>
                <a:gd name="connsiteY22" fmla="*/ 97012 h 985151"/>
                <a:gd name="connsiteX23" fmla="*/ 1386926 w 1513100"/>
                <a:gd name="connsiteY23" fmla="*/ 184644 h 985151"/>
                <a:gd name="connsiteX24" fmla="*/ 1381332 w 1513100"/>
                <a:gd name="connsiteY24" fmla="*/ 196950 h 985151"/>
                <a:gd name="connsiteX25" fmla="*/ 1381332 w 1513100"/>
                <a:gd name="connsiteY25" fmla="*/ 197882 h 985151"/>
                <a:gd name="connsiteX26" fmla="*/ 306435 w 1513100"/>
                <a:gd name="connsiteY26" fmla="*/ 872094 h 985151"/>
                <a:gd name="connsiteX27" fmla="*/ 296366 w 1513100"/>
                <a:gd name="connsiteY27" fmla="*/ 870043 h 985151"/>
                <a:gd name="connsiteX28" fmla="*/ 240431 w 1513100"/>
                <a:gd name="connsiteY28" fmla="*/ 905469 h 985151"/>
                <a:gd name="connsiteX29" fmla="*/ 192699 w 1513100"/>
                <a:gd name="connsiteY29" fmla="*/ 924114 h 985151"/>
                <a:gd name="connsiteX30" fmla="*/ 147391 w 1513100"/>
                <a:gd name="connsiteY30" fmla="*/ 891112 h 985151"/>
                <a:gd name="connsiteX31" fmla="*/ 1322040 w 1513100"/>
                <a:gd name="connsiteY31" fmla="*/ 159660 h 985151"/>
                <a:gd name="connsiteX32" fmla="*/ 1362501 w 1513100"/>
                <a:gd name="connsiteY32" fmla="*/ 122369 h 985151"/>
                <a:gd name="connsiteX33" fmla="*/ 1280835 w 1513100"/>
                <a:gd name="connsiteY33" fmla="*/ 63078 h 985151"/>
                <a:gd name="connsiteX34" fmla="*/ 1292395 w 1513100"/>
                <a:gd name="connsiteY34" fmla="*/ 55060 h 985151"/>
                <a:gd name="connsiteX35" fmla="*/ 1292395 w 1513100"/>
                <a:gd name="connsiteY35" fmla="*/ 41822 h 985151"/>
                <a:gd name="connsiteX36" fmla="*/ 1307311 w 1513100"/>
                <a:gd name="connsiteY36" fmla="*/ 39025 h 985151"/>
                <a:gd name="connsiteX37" fmla="*/ 1380027 w 1513100"/>
                <a:gd name="connsiteY37" fmla="*/ 86757 h 985151"/>
                <a:gd name="connsiteX38" fmla="*/ 1380027 w 1513100"/>
                <a:gd name="connsiteY38" fmla="*/ 86757 h 985151"/>
                <a:gd name="connsiteX39" fmla="*/ 1381146 w 1513100"/>
                <a:gd name="connsiteY39" fmla="*/ 95893 h 985151"/>
                <a:gd name="connsiteX40" fmla="*/ 1445845 w 1513100"/>
                <a:gd name="connsiteY40" fmla="*/ 144371 h 985151"/>
                <a:gd name="connsiteX41" fmla="*/ 1386926 w 1513100"/>
                <a:gd name="connsiteY41" fmla="*/ 184644 h 98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13100" h="985151">
                  <a:moveTo>
                    <a:pt x="1482949" y="97012"/>
                  </a:moveTo>
                  <a:cubicBezTo>
                    <a:pt x="1445658" y="73519"/>
                    <a:pt x="1415453" y="55246"/>
                    <a:pt x="1412843" y="53941"/>
                  </a:cubicBezTo>
                  <a:cubicBezTo>
                    <a:pt x="1409263" y="53270"/>
                    <a:pt x="1405608" y="53270"/>
                    <a:pt x="1402029" y="53941"/>
                  </a:cubicBezTo>
                  <a:cubicBezTo>
                    <a:pt x="1402029" y="53941"/>
                    <a:pt x="1334719" y="6769"/>
                    <a:pt x="1315888" y="2667"/>
                  </a:cubicBezTo>
                  <a:cubicBezTo>
                    <a:pt x="1301326" y="971"/>
                    <a:pt x="1286596" y="2686"/>
                    <a:pt x="1272817" y="7701"/>
                  </a:cubicBezTo>
                  <a:lnTo>
                    <a:pt x="1271325" y="7701"/>
                  </a:lnTo>
                  <a:cubicBezTo>
                    <a:pt x="1269461" y="1698"/>
                    <a:pt x="1263084" y="-1659"/>
                    <a:pt x="1257099" y="206"/>
                  </a:cubicBezTo>
                  <a:cubicBezTo>
                    <a:pt x="1256204" y="486"/>
                    <a:pt x="1255347" y="877"/>
                    <a:pt x="1254545" y="1362"/>
                  </a:cubicBezTo>
                  <a:cubicBezTo>
                    <a:pt x="1242239" y="7701"/>
                    <a:pt x="17247" y="765816"/>
                    <a:pt x="17247" y="765816"/>
                  </a:cubicBezTo>
                  <a:cubicBezTo>
                    <a:pt x="13238" y="769396"/>
                    <a:pt x="12176" y="775214"/>
                    <a:pt x="14637" y="779986"/>
                  </a:cubicBezTo>
                  <a:cubicBezTo>
                    <a:pt x="15345" y="781870"/>
                    <a:pt x="16222" y="783678"/>
                    <a:pt x="17247" y="785394"/>
                  </a:cubicBezTo>
                  <a:cubicBezTo>
                    <a:pt x="3394" y="794082"/>
                    <a:pt x="-3188" y="810789"/>
                    <a:pt x="1026" y="826600"/>
                  </a:cubicBezTo>
                  <a:cubicBezTo>
                    <a:pt x="6433" y="842261"/>
                    <a:pt x="40927" y="876010"/>
                    <a:pt x="75607" y="907334"/>
                  </a:cubicBezTo>
                  <a:cubicBezTo>
                    <a:pt x="97049" y="925979"/>
                    <a:pt x="118864" y="944624"/>
                    <a:pt x="133594" y="957862"/>
                  </a:cubicBezTo>
                  <a:cubicBezTo>
                    <a:pt x="170847" y="988030"/>
                    <a:pt x="222401" y="993381"/>
                    <a:pt x="265042" y="971473"/>
                  </a:cubicBezTo>
                  <a:cubicBezTo>
                    <a:pt x="289710" y="955587"/>
                    <a:pt x="312923" y="937558"/>
                    <a:pt x="334403" y="917588"/>
                  </a:cubicBezTo>
                  <a:cubicBezTo>
                    <a:pt x="335186" y="915556"/>
                    <a:pt x="335186" y="913282"/>
                    <a:pt x="334403" y="911249"/>
                  </a:cubicBezTo>
                  <a:lnTo>
                    <a:pt x="334403" y="910130"/>
                  </a:lnTo>
                  <a:lnTo>
                    <a:pt x="1404639" y="234800"/>
                  </a:lnTo>
                  <a:cubicBezTo>
                    <a:pt x="1409002" y="237150"/>
                    <a:pt x="1414260" y="237150"/>
                    <a:pt x="1418623" y="234800"/>
                  </a:cubicBezTo>
                  <a:cubicBezTo>
                    <a:pt x="1425521" y="230885"/>
                    <a:pt x="1490780" y="196391"/>
                    <a:pt x="1504391" y="174949"/>
                  </a:cubicBezTo>
                  <a:cubicBezTo>
                    <a:pt x="1520519" y="149461"/>
                    <a:pt x="1512949" y="115713"/>
                    <a:pt x="1487442" y="99566"/>
                  </a:cubicBezTo>
                  <a:cubicBezTo>
                    <a:pt x="1485988" y="98653"/>
                    <a:pt x="1484497" y="97795"/>
                    <a:pt x="1482949" y="97012"/>
                  </a:cubicBezTo>
                  <a:close/>
                  <a:moveTo>
                    <a:pt x="1386926" y="184644"/>
                  </a:moveTo>
                  <a:cubicBezTo>
                    <a:pt x="1378349" y="190611"/>
                    <a:pt x="1380027" y="195086"/>
                    <a:pt x="1381332" y="196950"/>
                  </a:cubicBezTo>
                  <a:lnTo>
                    <a:pt x="1381332" y="197882"/>
                  </a:lnTo>
                  <a:lnTo>
                    <a:pt x="306435" y="872094"/>
                  </a:lnTo>
                  <a:cubicBezTo>
                    <a:pt x="303657" y="869726"/>
                    <a:pt x="299853" y="868943"/>
                    <a:pt x="296366" y="870043"/>
                  </a:cubicBezTo>
                  <a:cubicBezTo>
                    <a:pt x="276994" y="880671"/>
                    <a:pt x="258312" y="892511"/>
                    <a:pt x="240431" y="905469"/>
                  </a:cubicBezTo>
                  <a:cubicBezTo>
                    <a:pt x="214141" y="924114"/>
                    <a:pt x="201649" y="929148"/>
                    <a:pt x="192699" y="924114"/>
                  </a:cubicBezTo>
                  <a:cubicBezTo>
                    <a:pt x="183749" y="919080"/>
                    <a:pt x="147391" y="891112"/>
                    <a:pt x="147391" y="891112"/>
                  </a:cubicBezTo>
                  <a:cubicBezTo>
                    <a:pt x="147391" y="891112"/>
                    <a:pt x="1276173" y="188560"/>
                    <a:pt x="1322040" y="159660"/>
                  </a:cubicBezTo>
                  <a:cubicBezTo>
                    <a:pt x="1367908" y="130760"/>
                    <a:pt x="1366976" y="132438"/>
                    <a:pt x="1362501" y="122369"/>
                  </a:cubicBezTo>
                  <a:cubicBezTo>
                    <a:pt x="1358026" y="112301"/>
                    <a:pt x="1280835" y="63078"/>
                    <a:pt x="1280835" y="63078"/>
                  </a:cubicBezTo>
                  <a:lnTo>
                    <a:pt x="1292395" y="55060"/>
                  </a:lnTo>
                  <a:cubicBezTo>
                    <a:pt x="1296310" y="52077"/>
                    <a:pt x="1292395" y="42568"/>
                    <a:pt x="1292395" y="41822"/>
                  </a:cubicBezTo>
                  <a:cubicBezTo>
                    <a:pt x="1296944" y="39305"/>
                    <a:pt x="1302164" y="38317"/>
                    <a:pt x="1307311" y="39025"/>
                  </a:cubicBezTo>
                  <a:cubicBezTo>
                    <a:pt x="1316447" y="39025"/>
                    <a:pt x="1372569" y="81164"/>
                    <a:pt x="1380027" y="86757"/>
                  </a:cubicBezTo>
                  <a:lnTo>
                    <a:pt x="1380027" y="86757"/>
                  </a:lnTo>
                  <a:cubicBezTo>
                    <a:pt x="1379318" y="89834"/>
                    <a:pt x="1379710" y="93077"/>
                    <a:pt x="1381146" y="95893"/>
                  </a:cubicBezTo>
                  <a:cubicBezTo>
                    <a:pt x="1383569" y="99436"/>
                    <a:pt x="1445845" y="144371"/>
                    <a:pt x="1445845" y="144371"/>
                  </a:cubicBezTo>
                  <a:cubicBezTo>
                    <a:pt x="1445845" y="144371"/>
                    <a:pt x="1398113" y="176814"/>
                    <a:pt x="1386926" y="184644"/>
                  </a:cubicBezTo>
                  <a:close/>
                </a:path>
              </a:pathLst>
            </a:custGeom>
            <a:solidFill>
              <a:srgbClr val="1F1413"/>
            </a:soli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28">
              <a:extLst>
                <a:ext uri="{FF2B5EF4-FFF2-40B4-BE49-F238E27FC236}">
                  <a16:creationId xmlns:a16="http://schemas.microsoft.com/office/drawing/2014/main" id="{3A9D5C6A-8C39-C811-606A-E8CF7D08E0F8}"/>
                </a:ext>
              </a:extLst>
            </p:cNvPr>
            <p:cNvSpPr/>
            <p:nvPr/>
          </p:nvSpPr>
          <p:spPr>
            <a:xfrm>
              <a:off x="507753" y="3861738"/>
              <a:ext cx="102318" cy="128977"/>
            </a:xfrm>
            <a:custGeom>
              <a:avLst/>
              <a:gdLst>
                <a:gd name="connsiteX0" fmla="*/ 102083 w 102318"/>
                <a:gd name="connsiteY0" fmla="*/ 91005 h 128977"/>
                <a:gd name="connsiteX1" fmla="*/ 76912 w 102318"/>
                <a:gd name="connsiteY1" fmla="*/ 118786 h 128977"/>
                <a:gd name="connsiteX2" fmla="*/ 75607 w 102318"/>
                <a:gd name="connsiteY2" fmla="*/ 128668 h 128977"/>
                <a:gd name="connsiteX3" fmla="*/ 1026 w 102318"/>
                <a:gd name="connsiteY3" fmla="*/ 47934 h 128977"/>
                <a:gd name="connsiteX4" fmla="*/ 17247 w 102318"/>
                <a:gd name="connsiteY4" fmla="*/ 6728 h 128977"/>
                <a:gd name="connsiteX5" fmla="*/ 14637 w 102318"/>
                <a:gd name="connsiteY5" fmla="*/ 1321 h 128977"/>
                <a:gd name="connsiteX6" fmla="*/ 19299 w 102318"/>
                <a:gd name="connsiteY6" fmla="*/ 202 h 128977"/>
                <a:gd name="connsiteX7" fmla="*/ 51741 w 102318"/>
                <a:gd name="connsiteY7" fmla="*/ 30034 h 128977"/>
                <a:gd name="connsiteX8" fmla="*/ 51741 w 102318"/>
                <a:gd name="connsiteY8" fmla="*/ 46815 h 12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18" h="128977">
                  <a:moveTo>
                    <a:pt x="102083" y="91005"/>
                  </a:moveTo>
                  <a:cubicBezTo>
                    <a:pt x="102083" y="91005"/>
                    <a:pt x="79522" y="104615"/>
                    <a:pt x="76912" y="118786"/>
                  </a:cubicBezTo>
                  <a:cubicBezTo>
                    <a:pt x="76278" y="122049"/>
                    <a:pt x="75849" y="125349"/>
                    <a:pt x="75607" y="128668"/>
                  </a:cubicBezTo>
                  <a:cubicBezTo>
                    <a:pt x="40741" y="97344"/>
                    <a:pt x="6247" y="63596"/>
                    <a:pt x="1026" y="47934"/>
                  </a:cubicBezTo>
                  <a:cubicBezTo>
                    <a:pt x="-3188" y="32123"/>
                    <a:pt x="3394" y="15416"/>
                    <a:pt x="17247" y="6728"/>
                  </a:cubicBezTo>
                  <a:cubicBezTo>
                    <a:pt x="16222" y="5013"/>
                    <a:pt x="15346" y="3204"/>
                    <a:pt x="14637" y="1321"/>
                  </a:cubicBezTo>
                  <a:lnTo>
                    <a:pt x="19299" y="202"/>
                  </a:lnTo>
                  <a:cubicBezTo>
                    <a:pt x="36265" y="-3714"/>
                    <a:pt x="50436" y="15678"/>
                    <a:pt x="51741" y="30034"/>
                  </a:cubicBezTo>
                  <a:cubicBezTo>
                    <a:pt x="52822" y="35572"/>
                    <a:pt x="52822" y="41278"/>
                    <a:pt x="51741" y="46815"/>
                  </a:cubicBezTo>
                  <a:close/>
                </a:path>
              </a:pathLst>
            </a:custGeom>
            <a:gradFill>
              <a:gsLst>
                <a:gs pos="17000">
                  <a:srgbClr val="7E7E7E"/>
                </a:gs>
                <a:gs pos="42000">
                  <a:srgbClr val="CCCCCC"/>
                </a:gs>
                <a:gs pos="92000">
                  <a:srgbClr val="7E7E7E"/>
                </a:gs>
              </a:gsLst>
              <a:lin ang="18953992"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29">
              <a:extLst>
                <a:ext uri="{FF2B5EF4-FFF2-40B4-BE49-F238E27FC236}">
                  <a16:creationId xmlns:a16="http://schemas.microsoft.com/office/drawing/2014/main" id="{1C6D9782-39FD-7C29-A9F7-F41D76EA5373}"/>
                </a:ext>
              </a:extLst>
            </p:cNvPr>
            <p:cNvSpPr/>
            <p:nvPr/>
          </p:nvSpPr>
          <p:spPr>
            <a:xfrm>
              <a:off x="842950" y="3993512"/>
              <a:ext cx="18645" cy="1118"/>
            </a:xfrm>
            <a:custGeom>
              <a:avLst/>
              <a:gdLst>
                <a:gd name="connsiteX0" fmla="*/ -235 w 18645"/>
                <a:gd name="connsiteY0" fmla="*/ 809 h 1118"/>
                <a:gd name="connsiteX1" fmla="*/ -235 w 18645"/>
                <a:gd name="connsiteY1" fmla="*/ -309 h 1118"/>
              </a:gdLst>
              <a:ahLst/>
              <a:cxnLst>
                <a:cxn ang="0">
                  <a:pos x="connsiteX0" y="connsiteY0"/>
                </a:cxn>
                <a:cxn ang="0">
                  <a:pos x="connsiteX1" y="connsiteY1"/>
                </a:cxn>
              </a:cxnLst>
              <a:rect l="l" t="t" r="r" b="b"/>
              <a:pathLst>
                <a:path w="18645" h="1118">
                  <a:moveTo>
                    <a:pt x="-235" y="809"/>
                  </a:moveTo>
                  <a:lnTo>
                    <a:pt x="-235" y="-309"/>
                  </a:lnTo>
                  <a:close/>
                </a:path>
              </a:pathLst>
            </a:custGeom>
            <a:gradFill>
              <a:gsLst>
                <a:gs pos="0">
                  <a:srgbClr val="FFFFC6"/>
                </a:gs>
                <a:gs pos="42000">
                  <a:srgbClr val="FAD09D"/>
                </a:gs>
                <a:gs pos="92000">
                  <a:srgbClr val="B76E44"/>
                </a:gs>
              </a:gsLst>
              <a:lin ang="2700000"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30">
              <a:extLst>
                <a:ext uri="{FF2B5EF4-FFF2-40B4-BE49-F238E27FC236}">
                  <a16:creationId xmlns:a16="http://schemas.microsoft.com/office/drawing/2014/main" id="{13A03D2B-3BBE-95E0-3E4C-59F102978B2A}"/>
                </a:ext>
              </a:extLst>
            </p:cNvPr>
            <p:cNvSpPr/>
            <p:nvPr/>
          </p:nvSpPr>
          <p:spPr>
            <a:xfrm>
              <a:off x="814983" y="3278253"/>
              <a:ext cx="1105309" cy="715258"/>
            </a:xfrm>
            <a:custGeom>
              <a:avLst/>
              <a:gdLst>
                <a:gd name="connsiteX0" fmla="*/ 1097409 w 1105309"/>
                <a:gd name="connsiteY0" fmla="*/ 39619 h 715258"/>
                <a:gd name="connsiteX1" fmla="*/ 27173 w 1105309"/>
                <a:gd name="connsiteY1" fmla="*/ 714950 h 715258"/>
                <a:gd name="connsiteX2" fmla="*/ -235 w 1105309"/>
                <a:gd name="connsiteY2" fmla="*/ 676540 h 715258"/>
                <a:gd name="connsiteX3" fmla="*/ 1061610 w 1105309"/>
                <a:gd name="connsiteY3" fmla="*/ 10533 h 715258"/>
                <a:gd name="connsiteX4" fmla="*/ 1073916 w 1105309"/>
                <a:gd name="connsiteY4" fmla="*/ 1397 h 715258"/>
                <a:gd name="connsiteX5" fmla="*/ 1096104 w 1105309"/>
                <a:gd name="connsiteY5" fmla="*/ 4380 h 715258"/>
                <a:gd name="connsiteX6" fmla="*/ 1097409 w 1105309"/>
                <a:gd name="connsiteY6" fmla="*/ 39619 h 7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309" h="715258">
                  <a:moveTo>
                    <a:pt x="1097409" y="39619"/>
                  </a:moveTo>
                  <a:lnTo>
                    <a:pt x="27173" y="714950"/>
                  </a:lnTo>
                  <a:cubicBezTo>
                    <a:pt x="23742" y="698915"/>
                    <a:pt x="13823" y="685006"/>
                    <a:pt x="-235" y="676540"/>
                  </a:cubicBezTo>
                  <a:lnTo>
                    <a:pt x="1061610" y="10533"/>
                  </a:lnTo>
                  <a:cubicBezTo>
                    <a:pt x="1064948" y="6580"/>
                    <a:pt x="1069162" y="3447"/>
                    <a:pt x="1073916" y="1397"/>
                  </a:cubicBezTo>
                  <a:cubicBezTo>
                    <a:pt x="1081300" y="-1680"/>
                    <a:pt x="1089784" y="-542"/>
                    <a:pt x="1096104" y="4380"/>
                  </a:cubicBezTo>
                  <a:cubicBezTo>
                    <a:pt x="1115495" y="17618"/>
                    <a:pt x="1097409" y="39619"/>
                    <a:pt x="1097409" y="39619"/>
                  </a:cubicBezTo>
                  <a:close/>
                </a:path>
              </a:pathLst>
            </a:custGeom>
            <a:gradFill>
              <a:gsLst>
                <a:gs pos="17000">
                  <a:srgbClr val="7E7E7E"/>
                </a:gs>
                <a:gs pos="42000">
                  <a:srgbClr val="CCCCCC"/>
                </a:gs>
                <a:gs pos="92000">
                  <a:srgbClr val="7E7E7E"/>
                </a:gs>
              </a:gsLst>
              <a:lin ang="3465155"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31">
              <a:extLst>
                <a:ext uri="{FF2B5EF4-FFF2-40B4-BE49-F238E27FC236}">
                  <a16:creationId xmlns:a16="http://schemas.microsoft.com/office/drawing/2014/main" id="{1C9CF76D-A4AF-A435-3CE6-4CC4615D9364}"/>
                </a:ext>
              </a:extLst>
            </p:cNvPr>
            <p:cNvSpPr/>
            <p:nvPr/>
          </p:nvSpPr>
          <p:spPr>
            <a:xfrm>
              <a:off x="1779127" y="3085417"/>
              <a:ext cx="130703" cy="85281"/>
            </a:xfrm>
            <a:custGeom>
              <a:avLst/>
              <a:gdLst>
                <a:gd name="connsiteX0" fmla="*/ 130468 w 130703"/>
                <a:gd name="connsiteY0" fmla="*/ 51224 h 85281"/>
                <a:gd name="connsiteX1" fmla="*/ 109399 w 130703"/>
                <a:gd name="connsiteY1" fmla="*/ 84972 h 85281"/>
                <a:gd name="connsiteX2" fmla="*/ 36683 w 130703"/>
                <a:gd name="connsiteY2" fmla="*/ 37240 h 85281"/>
                <a:gd name="connsiteX3" fmla="*/ 21766 w 130703"/>
                <a:gd name="connsiteY3" fmla="*/ 40037 h 85281"/>
                <a:gd name="connsiteX4" fmla="*/ -235 w 130703"/>
                <a:gd name="connsiteY4" fmla="*/ 5357 h 85281"/>
                <a:gd name="connsiteX5" fmla="*/ 1257 w 130703"/>
                <a:gd name="connsiteY5" fmla="*/ 5357 h 85281"/>
                <a:gd name="connsiteX6" fmla="*/ 44327 w 130703"/>
                <a:gd name="connsiteY6" fmla="*/ 323 h 85281"/>
                <a:gd name="connsiteX7" fmla="*/ 130468 w 130703"/>
                <a:gd name="connsiteY7" fmla="*/ 51224 h 8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03" h="85281">
                  <a:moveTo>
                    <a:pt x="130468" y="51224"/>
                  </a:moveTo>
                  <a:cubicBezTo>
                    <a:pt x="121145" y="60863"/>
                    <a:pt x="113967" y="72367"/>
                    <a:pt x="109399" y="84972"/>
                  </a:cubicBezTo>
                  <a:cubicBezTo>
                    <a:pt x="101941" y="79378"/>
                    <a:pt x="45819" y="37799"/>
                    <a:pt x="36683" y="37240"/>
                  </a:cubicBezTo>
                  <a:cubicBezTo>
                    <a:pt x="31537" y="36531"/>
                    <a:pt x="26297" y="37520"/>
                    <a:pt x="21766" y="40037"/>
                  </a:cubicBezTo>
                  <a:cubicBezTo>
                    <a:pt x="15333" y="27936"/>
                    <a:pt x="7969" y="16339"/>
                    <a:pt x="-235" y="5357"/>
                  </a:cubicBezTo>
                  <a:lnTo>
                    <a:pt x="1257" y="5357"/>
                  </a:lnTo>
                  <a:cubicBezTo>
                    <a:pt x="15035" y="360"/>
                    <a:pt x="29765" y="-1374"/>
                    <a:pt x="44327" y="323"/>
                  </a:cubicBezTo>
                  <a:cubicBezTo>
                    <a:pt x="63904" y="4051"/>
                    <a:pt x="130468" y="51224"/>
                    <a:pt x="130468" y="51224"/>
                  </a:cubicBezTo>
                  <a:close/>
                </a:path>
              </a:pathLst>
            </a:custGeom>
            <a:gradFill>
              <a:gsLst>
                <a:gs pos="17000">
                  <a:srgbClr val="7E7E7E"/>
                </a:gs>
                <a:gs pos="42000">
                  <a:srgbClr val="CCCCCC"/>
                </a:gs>
                <a:gs pos="92000">
                  <a:srgbClr val="7E7E7E"/>
                </a:gs>
              </a:gsLst>
              <a:lin ang="18398047"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32">
              <a:extLst>
                <a:ext uri="{FF2B5EF4-FFF2-40B4-BE49-F238E27FC236}">
                  <a16:creationId xmlns:a16="http://schemas.microsoft.com/office/drawing/2014/main" id="{B36D6EF0-31AF-C88C-661E-E167EDD0A400}"/>
                </a:ext>
              </a:extLst>
            </p:cNvPr>
            <p:cNvSpPr/>
            <p:nvPr/>
          </p:nvSpPr>
          <p:spPr>
            <a:xfrm>
              <a:off x="525430" y="3087531"/>
              <a:ext cx="1273206" cy="814618"/>
            </a:xfrm>
            <a:custGeom>
              <a:avLst/>
              <a:gdLst>
                <a:gd name="connsiteX0" fmla="*/ -57 w 1273206"/>
                <a:gd name="connsiteY0" fmla="*/ 766764 h 814618"/>
                <a:gd name="connsiteX1" fmla="*/ 32945 w 1273206"/>
                <a:gd name="connsiteY1" fmla="*/ 783918 h 814618"/>
                <a:gd name="connsiteX2" fmla="*/ 40963 w 1273206"/>
                <a:gd name="connsiteY2" fmla="*/ 814309 h 814618"/>
                <a:gd name="connsiteX3" fmla="*/ 1271548 w 1273206"/>
                <a:gd name="connsiteY3" fmla="*/ 48736 h 814618"/>
                <a:gd name="connsiteX4" fmla="*/ 1244512 w 1273206"/>
                <a:gd name="connsiteY4" fmla="*/ -301 h 814618"/>
                <a:gd name="connsiteX5" fmla="*/ -57 w 1273206"/>
                <a:gd name="connsiteY5" fmla="*/ 766764 h 81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3206" h="814618">
                  <a:moveTo>
                    <a:pt x="-57" y="766764"/>
                  </a:moveTo>
                  <a:cubicBezTo>
                    <a:pt x="13293" y="765869"/>
                    <a:pt x="26009" y="772489"/>
                    <a:pt x="32945" y="783918"/>
                  </a:cubicBezTo>
                  <a:cubicBezTo>
                    <a:pt x="46183" y="803868"/>
                    <a:pt x="40963" y="814309"/>
                    <a:pt x="40963" y="814309"/>
                  </a:cubicBezTo>
                  <a:cubicBezTo>
                    <a:pt x="40963" y="814309"/>
                    <a:pt x="1263530" y="61042"/>
                    <a:pt x="1271548" y="48736"/>
                  </a:cubicBezTo>
                  <a:cubicBezTo>
                    <a:pt x="1279565" y="36430"/>
                    <a:pt x="1251411" y="2683"/>
                    <a:pt x="1244512" y="-301"/>
                  </a:cubicBezTo>
                  <a:cubicBezTo>
                    <a:pt x="1237613" y="-3284"/>
                    <a:pt x="-17397" y="772731"/>
                    <a:pt x="-57" y="766764"/>
                  </a:cubicBezTo>
                  <a:close/>
                </a:path>
              </a:pathLst>
            </a:custGeom>
            <a:gradFill>
              <a:gsLst>
                <a:gs pos="0">
                  <a:srgbClr val="000000"/>
                </a:gs>
                <a:gs pos="38000">
                  <a:srgbClr val="4D434A"/>
                </a:gs>
                <a:gs pos="100000">
                  <a:srgbClr val="30242B"/>
                </a:gs>
              </a:gsLst>
              <a:lin ang="14303719" scaled="1"/>
            </a:gradFill>
            <a:ln w="186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 name="Group 19">
            <a:extLst>
              <a:ext uri="{FF2B5EF4-FFF2-40B4-BE49-F238E27FC236}">
                <a16:creationId xmlns:a16="http://schemas.microsoft.com/office/drawing/2014/main" id="{5D30B799-0A21-7EEF-489E-7D0C882EE6A9}"/>
              </a:ext>
            </a:extLst>
          </p:cNvPr>
          <p:cNvGrpSpPr/>
          <p:nvPr/>
        </p:nvGrpSpPr>
        <p:grpSpPr>
          <a:xfrm>
            <a:off x="1007974" y="5150420"/>
            <a:ext cx="1710166" cy="1130353"/>
            <a:chOff x="3579991" y="1436035"/>
            <a:chExt cx="3050394" cy="1784999"/>
          </a:xfrm>
        </p:grpSpPr>
        <p:sp>
          <p:nvSpPr>
            <p:cNvPr id="21" name="Freeform: Shape 35">
              <a:extLst>
                <a:ext uri="{FF2B5EF4-FFF2-40B4-BE49-F238E27FC236}">
                  <a16:creationId xmlns:a16="http://schemas.microsoft.com/office/drawing/2014/main" id="{C4A78DCE-8D69-BDF6-C977-68EAA613E3FD}"/>
                </a:ext>
              </a:extLst>
            </p:cNvPr>
            <p:cNvSpPr/>
            <p:nvPr/>
          </p:nvSpPr>
          <p:spPr>
            <a:xfrm>
              <a:off x="3579991" y="1514662"/>
              <a:ext cx="3050394" cy="1706372"/>
            </a:xfrm>
            <a:custGeom>
              <a:avLst/>
              <a:gdLst>
                <a:gd name="connsiteX0" fmla="*/ 28925 w 3050394"/>
                <a:gd name="connsiteY0" fmla="*/ 706203 h 1706372"/>
                <a:gd name="connsiteX1" fmla="*/ 1839563 w 3050394"/>
                <a:gd name="connsiteY1" fmla="*/ 1686010 h 1706372"/>
                <a:gd name="connsiteX2" fmla="*/ 2040745 w 3050394"/>
                <a:gd name="connsiteY2" fmla="*/ 1655245 h 1706372"/>
                <a:gd name="connsiteX3" fmla="*/ 3019993 w 3050394"/>
                <a:gd name="connsiteY3" fmla="*/ 658285 h 1706372"/>
                <a:gd name="connsiteX4" fmla="*/ 3000042 w 3050394"/>
                <a:gd name="connsiteY4" fmla="*/ 509123 h 1706372"/>
                <a:gd name="connsiteX5" fmla="*/ 1253171 w 3050394"/>
                <a:gd name="connsiteY5" fmla="*/ 9244 h 1706372"/>
                <a:gd name="connsiteX6" fmla="*/ 1085364 w 3050394"/>
                <a:gd name="connsiteY6" fmla="*/ 27889 h 1706372"/>
                <a:gd name="connsiteX7" fmla="*/ 15873 w 3050394"/>
                <a:gd name="connsiteY7" fmla="*/ 593586 h 1706372"/>
                <a:gd name="connsiteX8" fmla="*/ 28925 w 3050394"/>
                <a:gd name="connsiteY8" fmla="*/ 706203 h 170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0394" h="1706372">
                  <a:moveTo>
                    <a:pt x="28925" y="706203"/>
                  </a:moveTo>
                  <a:lnTo>
                    <a:pt x="1839563" y="1686010"/>
                  </a:lnTo>
                  <a:cubicBezTo>
                    <a:pt x="1905996" y="1721641"/>
                    <a:pt x="1987998" y="1709111"/>
                    <a:pt x="2040745" y="1655245"/>
                  </a:cubicBezTo>
                  <a:lnTo>
                    <a:pt x="3019993" y="658285"/>
                  </a:lnTo>
                  <a:cubicBezTo>
                    <a:pt x="3050571" y="626961"/>
                    <a:pt x="3075928" y="544922"/>
                    <a:pt x="3000042" y="509123"/>
                  </a:cubicBezTo>
                  <a:lnTo>
                    <a:pt x="1253171" y="9244"/>
                  </a:lnTo>
                  <a:cubicBezTo>
                    <a:pt x="1197085" y="-8152"/>
                    <a:pt x="1136265" y="-1402"/>
                    <a:pt x="1085364" y="27889"/>
                  </a:cubicBezTo>
                  <a:lnTo>
                    <a:pt x="15873" y="593586"/>
                  </a:lnTo>
                  <a:cubicBezTo>
                    <a:pt x="-13214" y="611112"/>
                    <a:pt x="24" y="690541"/>
                    <a:pt x="28925" y="706203"/>
                  </a:cubicBezTo>
                  <a:close/>
                </a:path>
              </a:pathLst>
            </a:custGeom>
            <a:solidFill>
              <a:srgbClr val="000000">
                <a:alpha val="15000"/>
              </a:srgbClr>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36">
              <a:extLst>
                <a:ext uri="{FF2B5EF4-FFF2-40B4-BE49-F238E27FC236}">
                  <a16:creationId xmlns:a16="http://schemas.microsoft.com/office/drawing/2014/main" id="{97E81029-D4F7-8A43-CEE5-02559FAE0BC8}"/>
                </a:ext>
              </a:extLst>
            </p:cNvPr>
            <p:cNvSpPr/>
            <p:nvPr/>
          </p:nvSpPr>
          <p:spPr>
            <a:xfrm>
              <a:off x="3632796" y="1520178"/>
              <a:ext cx="2963917" cy="1658438"/>
            </a:xfrm>
            <a:custGeom>
              <a:avLst/>
              <a:gdLst>
                <a:gd name="connsiteX0" fmla="*/ 28139 w 2963917"/>
                <a:gd name="connsiteY0" fmla="*/ 686144 h 1658438"/>
                <a:gd name="connsiteX1" fmla="*/ 1787689 w 2963917"/>
                <a:gd name="connsiteY1" fmla="*/ 1638356 h 1658438"/>
                <a:gd name="connsiteX2" fmla="*/ 1983278 w 2963917"/>
                <a:gd name="connsiteY2" fmla="*/ 1608896 h 1658438"/>
                <a:gd name="connsiteX3" fmla="*/ 2934185 w 2963917"/>
                <a:gd name="connsiteY3" fmla="*/ 639344 h 1658438"/>
                <a:gd name="connsiteX4" fmla="*/ 2915539 w 2963917"/>
                <a:gd name="connsiteY4" fmla="*/ 495216 h 1658438"/>
                <a:gd name="connsiteX5" fmla="*/ 1217705 w 2963917"/>
                <a:gd name="connsiteY5" fmla="*/ 9322 h 1658438"/>
                <a:gd name="connsiteX6" fmla="*/ 1054000 w 2963917"/>
                <a:gd name="connsiteY6" fmla="*/ 26849 h 1658438"/>
                <a:gd name="connsiteX7" fmla="*/ 14901 w 2963917"/>
                <a:gd name="connsiteY7" fmla="*/ 576510 h 1658438"/>
                <a:gd name="connsiteX8" fmla="*/ 28139 w 2963917"/>
                <a:gd name="connsiteY8" fmla="*/ 686144 h 16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3917" h="1658438">
                  <a:moveTo>
                    <a:pt x="28139" y="686144"/>
                  </a:moveTo>
                  <a:lnTo>
                    <a:pt x="1787689" y="1638356"/>
                  </a:lnTo>
                  <a:cubicBezTo>
                    <a:pt x="1852147" y="1673297"/>
                    <a:pt x="1931967" y="1661270"/>
                    <a:pt x="1983278" y="1608896"/>
                  </a:cubicBezTo>
                  <a:lnTo>
                    <a:pt x="2934185" y="639344"/>
                  </a:lnTo>
                  <a:cubicBezTo>
                    <a:pt x="2964018" y="608952"/>
                    <a:pt x="2988630" y="529151"/>
                    <a:pt x="2915539" y="495216"/>
                  </a:cubicBezTo>
                  <a:lnTo>
                    <a:pt x="1217705" y="9322"/>
                  </a:lnTo>
                  <a:cubicBezTo>
                    <a:pt x="1163093" y="-7962"/>
                    <a:pt x="1103727" y="-1604"/>
                    <a:pt x="1054000" y="26849"/>
                  </a:cubicBezTo>
                  <a:lnTo>
                    <a:pt x="14901" y="576510"/>
                  </a:lnTo>
                  <a:cubicBezTo>
                    <a:pt x="-12694" y="593104"/>
                    <a:pt x="171" y="671041"/>
                    <a:pt x="28139" y="686144"/>
                  </a:cubicBezTo>
                  <a:close/>
                </a:path>
              </a:pathLst>
            </a:custGeom>
            <a:solidFill>
              <a:srgbClr val="000000">
                <a:alpha val="30000"/>
              </a:srgbClr>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37">
              <a:extLst>
                <a:ext uri="{FF2B5EF4-FFF2-40B4-BE49-F238E27FC236}">
                  <a16:creationId xmlns:a16="http://schemas.microsoft.com/office/drawing/2014/main" id="{571D0D17-7BA0-FE7A-DA94-DC3488FF087E}"/>
                </a:ext>
              </a:extLst>
            </p:cNvPr>
            <p:cNvSpPr/>
            <p:nvPr/>
          </p:nvSpPr>
          <p:spPr>
            <a:xfrm>
              <a:off x="3664632" y="1490799"/>
              <a:ext cx="2940447" cy="1643989"/>
            </a:xfrm>
            <a:custGeom>
              <a:avLst/>
              <a:gdLst>
                <a:gd name="connsiteX0" fmla="*/ 28187 w 2940447"/>
                <a:gd name="connsiteY0" fmla="*/ 679724 h 1643989"/>
                <a:gd name="connsiteX1" fmla="*/ 1773194 w 2940447"/>
                <a:gd name="connsiteY1" fmla="*/ 1624105 h 1643989"/>
                <a:gd name="connsiteX2" fmla="*/ 1967105 w 2940447"/>
                <a:gd name="connsiteY2" fmla="*/ 1595018 h 1643989"/>
                <a:gd name="connsiteX3" fmla="*/ 2910926 w 2940447"/>
                <a:gd name="connsiteY3" fmla="*/ 634976 h 1643989"/>
                <a:gd name="connsiteX4" fmla="*/ 2892281 w 2940447"/>
                <a:gd name="connsiteY4" fmla="*/ 491966 h 1643989"/>
                <a:gd name="connsiteX5" fmla="*/ 1207311 w 2940447"/>
                <a:gd name="connsiteY5" fmla="*/ 9242 h 1643989"/>
                <a:gd name="connsiteX6" fmla="*/ 1045098 w 2940447"/>
                <a:gd name="connsiteY6" fmla="*/ 26582 h 1643989"/>
                <a:gd name="connsiteX7" fmla="*/ 14389 w 2940447"/>
                <a:gd name="connsiteY7" fmla="*/ 571768 h 1643989"/>
                <a:gd name="connsiteX8" fmla="*/ 28187 w 2940447"/>
                <a:gd name="connsiteY8" fmla="*/ 679724 h 164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447" h="1643989">
                  <a:moveTo>
                    <a:pt x="28187" y="679724"/>
                  </a:moveTo>
                  <a:lnTo>
                    <a:pt x="1773194" y="1624105"/>
                  </a:lnTo>
                  <a:cubicBezTo>
                    <a:pt x="1837091" y="1658673"/>
                    <a:pt x="1916148" y="1646815"/>
                    <a:pt x="1967105" y="1595018"/>
                  </a:cubicBezTo>
                  <a:lnTo>
                    <a:pt x="2910926" y="634976"/>
                  </a:lnTo>
                  <a:cubicBezTo>
                    <a:pt x="2940573" y="604957"/>
                    <a:pt x="2964998" y="525715"/>
                    <a:pt x="2892281" y="491966"/>
                  </a:cubicBezTo>
                  <a:lnTo>
                    <a:pt x="1207311" y="9242"/>
                  </a:lnTo>
                  <a:cubicBezTo>
                    <a:pt x="1153184" y="-7893"/>
                    <a:pt x="1094377" y="-1591"/>
                    <a:pt x="1045098" y="26582"/>
                  </a:cubicBezTo>
                  <a:lnTo>
                    <a:pt x="14389" y="571768"/>
                  </a:lnTo>
                  <a:cubicBezTo>
                    <a:pt x="-12460" y="587616"/>
                    <a:pt x="219" y="664621"/>
                    <a:pt x="28187" y="679724"/>
                  </a:cubicBezTo>
                  <a:close/>
                </a:path>
              </a:pathLst>
            </a:custGeom>
            <a:gradFill>
              <a:gsLst>
                <a:gs pos="0">
                  <a:srgbClr val="000000"/>
                </a:gs>
                <a:gs pos="50000">
                  <a:srgbClr val="06030A"/>
                </a:gs>
                <a:gs pos="100000">
                  <a:srgbClr val="0D0714"/>
                </a:gs>
              </a:gsLst>
              <a:lin ang="0"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Shape 38">
              <a:extLst>
                <a:ext uri="{FF2B5EF4-FFF2-40B4-BE49-F238E27FC236}">
                  <a16:creationId xmlns:a16="http://schemas.microsoft.com/office/drawing/2014/main" id="{E21A917F-78F9-C6D8-3DB8-7BBC1156A374}"/>
                </a:ext>
              </a:extLst>
            </p:cNvPr>
            <p:cNvSpPr/>
            <p:nvPr/>
          </p:nvSpPr>
          <p:spPr>
            <a:xfrm>
              <a:off x="3671603" y="1436035"/>
              <a:ext cx="2918070" cy="1643976"/>
            </a:xfrm>
            <a:custGeom>
              <a:avLst/>
              <a:gdLst>
                <a:gd name="connsiteX0" fmla="*/ 21216 w 2918070"/>
                <a:gd name="connsiteY0" fmla="*/ 679671 h 1643976"/>
                <a:gd name="connsiteX1" fmla="*/ 1766223 w 2918070"/>
                <a:gd name="connsiteY1" fmla="*/ 1624052 h 1643976"/>
                <a:gd name="connsiteX2" fmla="*/ 1960134 w 2918070"/>
                <a:gd name="connsiteY2" fmla="*/ 1594965 h 1643976"/>
                <a:gd name="connsiteX3" fmla="*/ 2903955 w 2918070"/>
                <a:gd name="connsiteY3" fmla="*/ 633804 h 1643976"/>
                <a:gd name="connsiteX4" fmla="*/ 2871326 w 2918070"/>
                <a:gd name="connsiteY4" fmla="*/ 539646 h 1643976"/>
                <a:gd name="connsiteX5" fmla="*/ 1200340 w 2918070"/>
                <a:gd name="connsiteY5" fmla="*/ 9375 h 1643976"/>
                <a:gd name="connsiteX6" fmla="*/ 1038127 w 2918070"/>
                <a:gd name="connsiteY6" fmla="*/ 26528 h 1643976"/>
                <a:gd name="connsiteX7" fmla="*/ 19538 w 2918070"/>
                <a:gd name="connsiteY7" fmla="*/ 609192 h 1643976"/>
                <a:gd name="connsiteX8" fmla="*/ 5069 w 2918070"/>
                <a:gd name="connsiteY8" fmla="*/ 664289 h 1643976"/>
                <a:gd name="connsiteX9" fmla="*/ 21216 w 2918070"/>
                <a:gd name="connsiteY9" fmla="*/ 679671 h 164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8070" h="1643976">
                  <a:moveTo>
                    <a:pt x="21216" y="679671"/>
                  </a:moveTo>
                  <a:lnTo>
                    <a:pt x="1766223" y="1624052"/>
                  </a:lnTo>
                  <a:cubicBezTo>
                    <a:pt x="1830120" y="1658676"/>
                    <a:pt x="1909213" y="1646818"/>
                    <a:pt x="1960134" y="1594965"/>
                  </a:cubicBezTo>
                  <a:lnTo>
                    <a:pt x="2903955" y="633804"/>
                  </a:lnTo>
                  <a:cubicBezTo>
                    <a:pt x="2933602" y="603785"/>
                    <a:pt x="2911600" y="552324"/>
                    <a:pt x="2871326" y="539646"/>
                  </a:cubicBezTo>
                  <a:lnTo>
                    <a:pt x="1200340" y="9375"/>
                  </a:lnTo>
                  <a:cubicBezTo>
                    <a:pt x="1146251" y="-7909"/>
                    <a:pt x="1087406" y="-1682"/>
                    <a:pt x="1038127" y="26528"/>
                  </a:cubicBezTo>
                  <a:lnTo>
                    <a:pt x="19538" y="609192"/>
                  </a:lnTo>
                  <a:cubicBezTo>
                    <a:pt x="334" y="620417"/>
                    <a:pt x="-6137" y="645066"/>
                    <a:pt x="5069" y="664289"/>
                  </a:cubicBezTo>
                  <a:cubicBezTo>
                    <a:pt x="8891" y="670833"/>
                    <a:pt x="14503" y="676166"/>
                    <a:pt x="21216" y="679671"/>
                  </a:cubicBezTo>
                  <a:close/>
                </a:path>
              </a:pathLst>
            </a:custGeom>
            <a:gradFill>
              <a:gsLst>
                <a:gs pos="0">
                  <a:srgbClr val="080C23"/>
                </a:gs>
                <a:gs pos="50000">
                  <a:srgbClr val="222642"/>
                </a:gs>
                <a:gs pos="100000">
                  <a:srgbClr val="3D4061"/>
                </a:gs>
              </a:gsLst>
              <a:lin ang="6291086"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Shape 39">
              <a:extLst>
                <a:ext uri="{FF2B5EF4-FFF2-40B4-BE49-F238E27FC236}">
                  <a16:creationId xmlns:a16="http://schemas.microsoft.com/office/drawing/2014/main" id="{1382A6B9-E146-8C51-989C-1DDD8F3AFF03}"/>
                </a:ext>
              </a:extLst>
            </p:cNvPr>
            <p:cNvSpPr/>
            <p:nvPr/>
          </p:nvSpPr>
          <p:spPr>
            <a:xfrm>
              <a:off x="3684297" y="1974607"/>
              <a:ext cx="2905707" cy="1105217"/>
            </a:xfrm>
            <a:custGeom>
              <a:avLst/>
              <a:gdLst>
                <a:gd name="connsiteX0" fmla="*/ 2891261 w 2905707"/>
                <a:gd name="connsiteY0" fmla="*/ 95231 h 1105217"/>
                <a:gd name="connsiteX1" fmla="*/ 1947440 w 2905707"/>
                <a:gd name="connsiteY1" fmla="*/ 1056207 h 1105217"/>
                <a:gd name="connsiteX2" fmla="*/ 1753529 w 2905707"/>
                <a:gd name="connsiteY2" fmla="*/ 1085293 h 1105217"/>
                <a:gd name="connsiteX3" fmla="*/ 8522 w 2905707"/>
                <a:gd name="connsiteY3" fmla="*/ 140913 h 1105217"/>
                <a:gd name="connsiteX4" fmla="*/ -428 w 2905707"/>
                <a:gd name="connsiteY4" fmla="*/ 134387 h 1105217"/>
                <a:gd name="connsiteX5" fmla="*/ 1722952 w 2905707"/>
                <a:gd name="connsiteY5" fmla="*/ 1066648 h 1105217"/>
                <a:gd name="connsiteX6" fmla="*/ 1916861 w 2905707"/>
                <a:gd name="connsiteY6" fmla="*/ 1037562 h 1105217"/>
                <a:gd name="connsiteX7" fmla="*/ 2860683 w 2905707"/>
                <a:gd name="connsiteY7" fmla="*/ 76586 h 1105217"/>
                <a:gd name="connsiteX8" fmla="*/ 2855649 w 2905707"/>
                <a:gd name="connsiteY8" fmla="*/ -232 h 1105217"/>
                <a:gd name="connsiteX9" fmla="*/ 2858632 w 2905707"/>
                <a:gd name="connsiteY9" fmla="*/ -232 h 1105217"/>
                <a:gd name="connsiteX10" fmla="*/ 2891261 w 2905707"/>
                <a:gd name="connsiteY10" fmla="*/ 95231 h 110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07" h="1105217">
                  <a:moveTo>
                    <a:pt x="2891261" y="95231"/>
                  </a:moveTo>
                  <a:lnTo>
                    <a:pt x="1947440" y="1056207"/>
                  </a:lnTo>
                  <a:cubicBezTo>
                    <a:pt x="1896519" y="1108059"/>
                    <a:pt x="1817426" y="1119917"/>
                    <a:pt x="1753529" y="1085293"/>
                  </a:cubicBezTo>
                  <a:lnTo>
                    <a:pt x="8522" y="140913"/>
                  </a:lnTo>
                  <a:cubicBezTo>
                    <a:pt x="5147" y="139327"/>
                    <a:pt x="2108" y="137109"/>
                    <a:pt x="-428" y="134387"/>
                  </a:cubicBezTo>
                  <a:lnTo>
                    <a:pt x="1722952" y="1066648"/>
                  </a:lnTo>
                  <a:cubicBezTo>
                    <a:pt x="1786849" y="1101272"/>
                    <a:pt x="1865942" y="1089414"/>
                    <a:pt x="1916861" y="1037562"/>
                  </a:cubicBezTo>
                  <a:lnTo>
                    <a:pt x="2860683" y="76586"/>
                  </a:lnTo>
                  <a:cubicBezTo>
                    <a:pt x="2880391" y="53951"/>
                    <a:pt x="2878154" y="19644"/>
                    <a:pt x="2855649" y="-232"/>
                  </a:cubicBezTo>
                  <a:lnTo>
                    <a:pt x="2858632" y="-232"/>
                  </a:lnTo>
                  <a:cubicBezTo>
                    <a:pt x="2898907" y="13939"/>
                    <a:pt x="2921653" y="65399"/>
                    <a:pt x="2891261" y="95231"/>
                  </a:cubicBezTo>
                  <a:close/>
                </a:path>
              </a:pathLst>
            </a:custGeom>
            <a:gradFill>
              <a:gsLst>
                <a:gs pos="24000">
                  <a:srgbClr val="232641"/>
                </a:gs>
                <a:gs pos="100000">
                  <a:srgbClr val="424566"/>
                </a:gs>
              </a:gsLst>
              <a:lin ang="2995079"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40">
              <a:extLst>
                <a:ext uri="{FF2B5EF4-FFF2-40B4-BE49-F238E27FC236}">
                  <a16:creationId xmlns:a16="http://schemas.microsoft.com/office/drawing/2014/main" id="{5FCB2933-F028-9A10-ED13-6D8A8E2771A9}"/>
                </a:ext>
              </a:extLst>
            </p:cNvPr>
            <p:cNvSpPr/>
            <p:nvPr/>
          </p:nvSpPr>
          <p:spPr>
            <a:xfrm>
              <a:off x="3672029" y="2047137"/>
              <a:ext cx="1957152" cy="1032835"/>
            </a:xfrm>
            <a:custGeom>
              <a:avLst/>
              <a:gdLst>
                <a:gd name="connsiteX0" fmla="*/ 1956725 w 1957152"/>
                <a:gd name="connsiteY0" fmla="*/ 986847 h 1032835"/>
                <a:gd name="connsiteX1" fmla="*/ 1765797 w 1957152"/>
                <a:gd name="connsiteY1" fmla="*/ 1012950 h 1032835"/>
                <a:gd name="connsiteX2" fmla="*/ 20790 w 1957152"/>
                <a:gd name="connsiteY2" fmla="*/ 68569 h 1032835"/>
                <a:gd name="connsiteX3" fmla="*/ 4382 w 1957152"/>
                <a:gd name="connsiteY3" fmla="*/ 14032 h 1032835"/>
                <a:gd name="connsiteX4" fmla="*/ 17247 w 1957152"/>
                <a:gd name="connsiteY4" fmla="*/ -232 h 1032835"/>
                <a:gd name="connsiteX5" fmla="*/ 21964 w 1957152"/>
                <a:gd name="connsiteY5" fmla="*/ 56524 h 1032835"/>
                <a:gd name="connsiteX6" fmla="*/ 28994 w 1957152"/>
                <a:gd name="connsiteY6" fmla="*/ 61298 h 1032835"/>
                <a:gd name="connsiteX7" fmla="*/ 1774001 w 1957152"/>
                <a:gd name="connsiteY7" fmla="*/ 1005678 h 1032835"/>
                <a:gd name="connsiteX8" fmla="*/ 1956725 w 1957152"/>
                <a:gd name="connsiteY8" fmla="*/ 986847 h 103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152" h="1032835">
                  <a:moveTo>
                    <a:pt x="1956725" y="986847"/>
                  </a:moveTo>
                  <a:cubicBezTo>
                    <a:pt x="1905562" y="1036219"/>
                    <a:pt x="1828333" y="1046773"/>
                    <a:pt x="1765797" y="1012950"/>
                  </a:cubicBezTo>
                  <a:lnTo>
                    <a:pt x="20790" y="68569"/>
                  </a:lnTo>
                  <a:cubicBezTo>
                    <a:pt x="1194" y="58034"/>
                    <a:pt x="-6152" y="33628"/>
                    <a:pt x="4382" y="14032"/>
                  </a:cubicBezTo>
                  <a:cubicBezTo>
                    <a:pt x="7459" y="8308"/>
                    <a:pt x="11878" y="3423"/>
                    <a:pt x="17247" y="-232"/>
                  </a:cubicBezTo>
                  <a:cubicBezTo>
                    <a:pt x="2872" y="16754"/>
                    <a:pt x="4997" y="42168"/>
                    <a:pt x="21964" y="56524"/>
                  </a:cubicBezTo>
                  <a:cubicBezTo>
                    <a:pt x="24146" y="58351"/>
                    <a:pt x="26495" y="59955"/>
                    <a:pt x="28994" y="61298"/>
                  </a:cubicBezTo>
                  <a:lnTo>
                    <a:pt x="1774001" y="1005678"/>
                  </a:lnTo>
                  <a:cubicBezTo>
                    <a:pt x="1832994" y="1037543"/>
                    <a:pt x="1905469" y="1030067"/>
                    <a:pt x="1956725" y="986847"/>
                  </a:cubicBezTo>
                  <a:close/>
                </a:path>
              </a:pathLst>
            </a:custGeom>
            <a:gradFill>
              <a:gsLst>
                <a:gs pos="0">
                  <a:srgbClr val="5C6077"/>
                </a:gs>
                <a:gs pos="50000">
                  <a:srgbClr val="767A96"/>
                </a:gs>
                <a:gs pos="100000">
                  <a:srgbClr val="9194B5"/>
                </a:gs>
              </a:gsLst>
              <a:lin ang="6290698"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41">
              <a:extLst>
                <a:ext uri="{FF2B5EF4-FFF2-40B4-BE49-F238E27FC236}">
                  <a16:creationId xmlns:a16="http://schemas.microsoft.com/office/drawing/2014/main" id="{9F22A8B4-122D-7427-391A-F0686CC694F4}"/>
                </a:ext>
              </a:extLst>
            </p:cNvPr>
            <p:cNvSpPr/>
            <p:nvPr/>
          </p:nvSpPr>
          <p:spPr>
            <a:xfrm>
              <a:off x="3805677" y="1481068"/>
              <a:ext cx="2598958" cy="1456938"/>
            </a:xfrm>
            <a:custGeom>
              <a:avLst/>
              <a:gdLst>
                <a:gd name="connsiteX0" fmla="*/ 0 w 2598958"/>
                <a:gd name="connsiteY0" fmla="*/ 614733 h 1456938"/>
                <a:gd name="connsiteX1" fmla="*/ 1598083 w 2598958"/>
                <a:gd name="connsiteY1" fmla="*/ 1456938 h 1456938"/>
                <a:gd name="connsiteX2" fmla="*/ 2598959 w 2598958"/>
                <a:gd name="connsiteY2" fmla="*/ 502862 h 1456938"/>
                <a:gd name="connsiteX3" fmla="*/ 1045998 w 2598958"/>
                <a:gd name="connsiteY3" fmla="*/ 0 h 1456938"/>
                <a:gd name="connsiteX4" fmla="*/ 0 w 2598958"/>
                <a:gd name="connsiteY4" fmla="*/ 614733 h 145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958" h="1456938">
                  <a:moveTo>
                    <a:pt x="0" y="614733"/>
                  </a:moveTo>
                  <a:lnTo>
                    <a:pt x="1598083" y="1456938"/>
                  </a:lnTo>
                  <a:lnTo>
                    <a:pt x="2598959" y="502862"/>
                  </a:lnTo>
                  <a:lnTo>
                    <a:pt x="1045998" y="0"/>
                  </a:lnTo>
                  <a:lnTo>
                    <a:pt x="0" y="614733"/>
                  </a:lnTo>
                  <a:close/>
                </a:path>
              </a:pathLst>
            </a:custGeom>
            <a:gradFill>
              <a:gsLst>
                <a:gs pos="0">
                  <a:srgbClr val="E8EAF4"/>
                </a:gs>
                <a:gs pos="50000">
                  <a:srgbClr val="D2D3E4"/>
                </a:gs>
                <a:gs pos="100000">
                  <a:srgbClr val="BDBCD4"/>
                </a:gs>
              </a:gsLst>
              <a:lin ang="3948444"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42">
              <a:extLst>
                <a:ext uri="{FF2B5EF4-FFF2-40B4-BE49-F238E27FC236}">
                  <a16:creationId xmlns:a16="http://schemas.microsoft.com/office/drawing/2014/main" id="{71B5F96C-7C89-C612-1835-DAA41A766EE8}"/>
                </a:ext>
              </a:extLst>
            </p:cNvPr>
            <p:cNvSpPr/>
            <p:nvPr/>
          </p:nvSpPr>
          <p:spPr>
            <a:xfrm>
              <a:off x="5847794" y="2606867"/>
              <a:ext cx="69196" cy="52957"/>
            </a:xfrm>
            <a:custGeom>
              <a:avLst/>
              <a:gdLst>
                <a:gd name="connsiteX0" fmla="*/ 32484 w 69196"/>
                <a:gd name="connsiteY0" fmla="*/ 52721 h 52957"/>
                <a:gd name="connsiteX1" fmla="*/ 30432 w 69196"/>
                <a:gd name="connsiteY1" fmla="*/ 52721 h 52957"/>
                <a:gd name="connsiteX2" fmla="*/ 2651 w 69196"/>
                <a:gd name="connsiteY2" fmla="*/ 40787 h 52957"/>
                <a:gd name="connsiteX3" fmla="*/ -332 w 69196"/>
                <a:gd name="connsiteY3" fmla="*/ 36872 h 52957"/>
                <a:gd name="connsiteX4" fmla="*/ 1160 w 69196"/>
                <a:gd name="connsiteY4" fmla="*/ 32211 h 52957"/>
                <a:gd name="connsiteX5" fmla="*/ 32297 w 69196"/>
                <a:gd name="connsiteY5" fmla="*/ 1260 h 52957"/>
                <a:gd name="connsiteX6" fmla="*/ 37891 w 69196"/>
                <a:gd name="connsiteY6" fmla="*/ 141 h 52957"/>
                <a:gd name="connsiteX7" fmla="*/ 65485 w 69196"/>
                <a:gd name="connsiteY7" fmla="*/ 11515 h 52957"/>
                <a:gd name="connsiteX8" fmla="*/ 68656 w 69196"/>
                <a:gd name="connsiteY8" fmla="*/ 15244 h 52957"/>
                <a:gd name="connsiteX9" fmla="*/ 67350 w 69196"/>
                <a:gd name="connsiteY9" fmla="*/ 20091 h 52957"/>
                <a:gd name="connsiteX10" fmla="*/ 36213 w 69196"/>
                <a:gd name="connsiteY10" fmla="*/ 51602 h 52957"/>
                <a:gd name="connsiteX11" fmla="*/ 32484 w 69196"/>
                <a:gd name="connsiteY11" fmla="*/ 52721 h 52957"/>
                <a:gd name="connsiteX12" fmla="*/ 34908 w 69196"/>
                <a:gd name="connsiteY12" fmla="*/ 3497 h 52957"/>
                <a:gd name="connsiteX13" fmla="*/ 3769 w 69196"/>
                <a:gd name="connsiteY13" fmla="*/ 34448 h 52957"/>
                <a:gd name="connsiteX14" fmla="*/ 3769 w 69196"/>
                <a:gd name="connsiteY14" fmla="*/ 35940 h 52957"/>
                <a:gd name="connsiteX15" fmla="*/ 3769 w 69196"/>
                <a:gd name="connsiteY15" fmla="*/ 37059 h 52957"/>
                <a:gd name="connsiteX16" fmla="*/ 31552 w 69196"/>
                <a:gd name="connsiteY16" fmla="*/ 48991 h 52957"/>
                <a:gd name="connsiteX17" fmla="*/ 33229 w 69196"/>
                <a:gd name="connsiteY17" fmla="*/ 48991 h 52957"/>
                <a:gd name="connsiteX18" fmla="*/ 64366 w 69196"/>
                <a:gd name="connsiteY18" fmla="*/ 17481 h 52957"/>
                <a:gd name="connsiteX19" fmla="*/ 64366 w 69196"/>
                <a:gd name="connsiteY19" fmla="*/ 15989 h 52957"/>
                <a:gd name="connsiteX20" fmla="*/ 63434 w 69196"/>
                <a:gd name="connsiteY20" fmla="*/ 14871 h 52957"/>
                <a:gd name="connsiteX21" fmla="*/ 36585 w 69196"/>
                <a:gd name="connsiteY21" fmla="*/ 3684 h 52957"/>
                <a:gd name="connsiteX22" fmla="*/ 34908 w 69196"/>
                <a:gd name="connsiteY22" fmla="*/ 3684 h 5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196" h="52957">
                  <a:moveTo>
                    <a:pt x="32484" y="52721"/>
                  </a:moveTo>
                  <a:lnTo>
                    <a:pt x="30432" y="52721"/>
                  </a:lnTo>
                  <a:lnTo>
                    <a:pt x="2651" y="40787"/>
                  </a:lnTo>
                  <a:cubicBezTo>
                    <a:pt x="1122" y="39986"/>
                    <a:pt x="22" y="38550"/>
                    <a:pt x="-332" y="36872"/>
                  </a:cubicBezTo>
                  <a:cubicBezTo>
                    <a:pt x="-668" y="35156"/>
                    <a:pt x="-109" y="33404"/>
                    <a:pt x="1160" y="32211"/>
                  </a:cubicBezTo>
                  <a:lnTo>
                    <a:pt x="32297" y="1260"/>
                  </a:lnTo>
                  <a:cubicBezTo>
                    <a:pt x="33770" y="-195"/>
                    <a:pt x="35971" y="-623"/>
                    <a:pt x="37891" y="141"/>
                  </a:cubicBezTo>
                  <a:lnTo>
                    <a:pt x="65485" y="11515"/>
                  </a:lnTo>
                  <a:cubicBezTo>
                    <a:pt x="67089" y="12149"/>
                    <a:pt x="68282" y="13547"/>
                    <a:pt x="68656" y="15244"/>
                  </a:cubicBezTo>
                  <a:cubicBezTo>
                    <a:pt x="69010" y="16978"/>
                    <a:pt x="68525" y="18767"/>
                    <a:pt x="67350" y="20091"/>
                  </a:cubicBezTo>
                  <a:lnTo>
                    <a:pt x="36213" y="51602"/>
                  </a:lnTo>
                  <a:cubicBezTo>
                    <a:pt x="35131" y="52385"/>
                    <a:pt x="33826" y="52776"/>
                    <a:pt x="32484" y="52721"/>
                  </a:cubicBezTo>
                  <a:close/>
                  <a:moveTo>
                    <a:pt x="34908" y="3497"/>
                  </a:moveTo>
                  <a:lnTo>
                    <a:pt x="3769" y="34448"/>
                  </a:lnTo>
                  <a:cubicBezTo>
                    <a:pt x="3584" y="34933"/>
                    <a:pt x="3584" y="35455"/>
                    <a:pt x="3769" y="35940"/>
                  </a:cubicBezTo>
                  <a:lnTo>
                    <a:pt x="3769" y="37059"/>
                  </a:lnTo>
                  <a:lnTo>
                    <a:pt x="31552" y="48991"/>
                  </a:lnTo>
                  <a:cubicBezTo>
                    <a:pt x="32073" y="49253"/>
                    <a:pt x="32707" y="49253"/>
                    <a:pt x="33229" y="48991"/>
                  </a:cubicBezTo>
                  <a:lnTo>
                    <a:pt x="64366" y="17481"/>
                  </a:lnTo>
                  <a:cubicBezTo>
                    <a:pt x="64628" y="17015"/>
                    <a:pt x="64628" y="16455"/>
                    <a:pt x="64366" y="15989"/>
                  </a:cubicBezTo>
                  <a:cubicBezTo>
                    <a:pt x="64366" y="15989"/>
                    <a:pt x="64366" y="15057"/>
                    <a:pt x="63434" y="14871"/>
                  </a:cubicBezTo>
                  <a:lnTo>
                    <a:pt x="36585" y="3684"/>
                  </a:lnTo>
                  <a:cubicBezTo>
                    <a:pt x="36063" y="3422"/>
                    <a:pt x="35429" y="3422"/>
                    <a:pt x="34908" y="3684"/>
                  </a:cubicBezTo>
                  <a:close/>
                </a:path>
              </a:pathLst>
            </a:custGeom>
            <a:solidFill>
              <a:srgbClr val="FFFFFF"/>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43">
              <a:extLst>
                <a:ext uri="{FF2B5EF4-FFF2-40B4-BE49-F238E27FC236}">
                  <a16:creationId xmlns:a16="http://schemas.microsoft.com/office/drawing/2014/main" id="{4DE4792A-57F9-F9E8-581F-CCDFA702B510}"/>
                </a:ext>
              </a:extLst>
            </p:cNvPr>
            <p:cNvSpPr/>
            <p:nvPr/>
          </p:nvSpPr>
          <p:spPr>
            <a:xfrm>
              <a:off x="5848663" y="2597034"/>
              <a:ext cx="66650" cy="30081"/>
            </a:xfrm>
            <a:custGeom>
              <a:avLst/>
              <a:gdLst>
                <a:gd name="connsiteX0" fmla="*/ 1409 w 66650"/>
                <a:gd name="connsiteY0" fmla="*/ 29738 h 30081"/>
                <a:gd name="connsiteX1" fmla="*/ 104 w 66650"/>
                <a:gd name="connsiteY1" fmla="*/ 29738 h 30081"/>
                <a:gd name="connsiteX2" fmla="*/ 104 w 66650"/>
                <a:gd name="connsiteY2" fmla="*/ 27128 h 30081"/>
                <a:gd name="connsiteX3" fmla="*/ 26021 w 66650"/>
                <a:gd name="connsiteY3" fmla="*/ 1957 h 30081"/>
                <a:gd name="connsiteX4" fmla="*/ 34784 w 66650"/>
                <a:gd name="connsiteY4" fmla="*/ 465 h 30081"/>
                <a:gd name="connsiteX5" fmla="*/ 64989 w 66650"/>
                <a:gd name="connsiteY5" fmla="*/ 13704 h 30081"/>
                <a:gd name="connsiteX6" fmla="*/ 66164 w 66650"/>
                <a:gd name="connsiteY6" fmla="*/ 15773 h 30081"/>
                <a:gd name="connsiteX7" fmla="*/ 66108 w 66650"/>
                <a:gd name="connsiteY7" fmla="*/ 15941 h 30081"/>
                <a:gd name="connsiteX8" fmla="*/ 63684 w 66650"/>
                <a:gd name="connsiteY8" fmla="*/ 17060 h 30081"/>
                <a:gd name="connsiteX9" fmla="*/ 33292 w 66650"/>
                <a:gd name="connsiteY9" fmla="*/ 3822 h 30081"/>
                <a:gd name="connsiteX10" fmla="*/ 28444 w 66650"/>
                <a:gd name="connsiteY10" fmla="*/ 3822 h 30081"/>
                <a:gd name="connsiteX11" fmla="*/ 2715 w 66650"/>
                <a:gd name="connsiteY11" fmla="*/ 28992 h 30081"/>
                <a:gd name="connsiteX12" fmla="*/ 1409 w 66650"/>
                <a:gd name="connsiteY12" fmla="*/ 29738 h 3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50" h="30081">
                  <a:moveTo>
                    <a:pt x="1409" y="29738"/>
                  </a:moveTo>
                  <a:cubicBezTo>
                    <a:pt x="980" y="29887"/>
                    <a:pt x="533" y="29887"/>
                    <a:pt x="104" y="29738"/>
                  </a:cubicBezTo>
                  <a:cubicBezTo>
                    <a:pt x="-605" y="29011"/>
                    <a:pt x="-605" y="27855"/>
                    <a:pt x="104" y="27128"/>
                  </a:cubicBezTo>
                  <a:lnTo>
                    <a:pt x="26021" y="1957"/>
                  </a:lnTo>
                  <a:cubicBezTo>
                    <a:pt x="28370" y="-262"/>
                    <a:pt x="31838" y="-859"/>
                    <a:pt x="34784" y="465"/>
                  </a:cubicBezTo>
                  <a:lnTo>
                    <a:pt x="64989" y="13704"/>
                  </a:lnTo>
                  <a:cubicBezTo>
                    <a:pt x="65885" y="13946"/>
                    <a:pt x="66406" y="14878"/>
                    <a:pt x="66164" y="15773"/>
                  </a:cubicBezTo>
                  <a:cubicBezTo>
                    <a:pt x="66145" y="15829"/>
                    <a:pt x="66127" y="15885"/>
                    <a:pt x="66108" y="15941"/>
                  </a:cubicBezTo>
                  <a:cubicBezTo>
                    <a:pt x="65679" y="16854"/>
                    <a:pt x="64653" y="17339"/>
                    <a:pt x="63684" y="17060"/>
                  </a:cubicBezTo>
                  <a:lnTo>
                    <a:pt x="33292" y="3822"/>
                  </a:lnTo>
                  <a:cubicBezTo>
                    <a:pt x="31801" y="2908"/>
                    <a:pt x="29936" y="2908"/>
                    <a:pt x="28444" y="3822"/>
                  </a:cubicBezTo>
                  <a:lnTo>
                    <a:pt x="2715" y="28992"/>
                  </a:lnTo>
                  <a:cubicBezTo>
                    <a:pt x="2415" y="29440"/>
                    <a:pt x="1931" y="29701"/>
                    <a:pt x="1409" y="29738"/>
                  </a:cubicBezTo>
                  <a:close/>
                </a:path>
              </a:pathLst>
            </a:custGeom>
            <a:solidFill>
              <a:srgbClr val="FFFFFF"/>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44">
              <a:extLst>
                <a:ext uri="{FF2B5EF4-FFF2-40B4-BE49-F238E27FC236}">
                  <a16:creationId xmlns:a16="http://schemas.microsoft.com/office/drawing/2014/main" id="{2165AC22-0BA2-94CA-A2FE-62C5E81E6CE1}"/>
                </a:ext>
              </a:extLst>
            </p:cNvPr>
            <p:cNvSpPr/>
            <p:nvPr/>
          </p:nvSpPr>
          <p:spPr>
            <a:xfrm>
              <a:off x="5984968" y="2385027"/>
              <a:ext cx="145708" cy="118545"/>
            </a:xfrm>
            <a:custGeom>
              <a:avLst/>
              <a:gdLst>
                <a:gd name="connsiteX0" fmla="*/ 43912 w 145708"/>
                <a:gd name="connsiteY0" fmla="*/ 118314 h 118545"/>
                <a:gd name="connsiteX1" fmla="*/ 9232 w 145708"/>
                <a:gd name="connsiteY1" fmla="*/ 105821 h 118545"/>
                <a:gd name="connsiteX2" fmla="*/ 5614 w 145708"/>
                <a:gd name="connsiteY2" fmla="*/ 68549 h 118545"/>
                <a:gd name="connsiteX3" fmla="*/ 8300 w 145708"/>
                <a:gd name="connsiteY3" fmla="*/ 65734 h 118545"/>
                <a:gd name="connsiteX4" fmla="*/ 64235 w 145708"/>
                <a:gd name="connsiteY4" fmla="*/ 14460 h 118545"/>
                <a:gd name="connsiteX5" fmla="*/ 133968 w 145708"/>
                <a:gd name="connsiteY5" fmla="*/ 9798 h 118545"/>
                <a:gd name="connsiteX6" fmla="*/ 140942 w 145708"/>
                <a:gd name="connsiteY6" fmla="*/ 45243 h 118545"/>
                <a:gd name="connsiteX7" fmla="*/ 137138 w 145708"/>
                <a:gd name="connsiteY7" fmla="*/ 49699 h 118545"/>
                <a:gd name="connsiteX8" fmla="*/ 81202 w 145708"/>
                <a:gd name="connsiteY8" fmla="*/ 103398 h 118545"/>
                <a:gd name="connsiteX9" fmla="*/ 43912 w 145708"/>
                <a:gd name="connsiteY9" fmla="*/ 118314 h 118545"/>
                <a:gd name="connsiteX10" fmla="*/ 102831 w 145708"/>
                <a:gd name="connsiteY10" fmla="*/ 3459 h 118545"/>
                <a:gd name="connsiteX11" fmla="*/ 67405 w 145708"/>
                <a:gd name="connsiteY11" fmla="*/ 17256 h 118545"/>
                <a:gd name="connsiteX12" fmla="*/ 11469 w 145708"/>
                <a:gd name="connsiteY12" fmla="*/ 68531 h 118545"/>
                <a:gd name="connsiteX13" fmla="*/ 9343 w 145708"/>
                <a:gd name="connsiteY13" fmla="*/ 100899 h 118545"/>
                <a:gd name="connsiteX14" fmla="*/ 11469 w 145708"/>
                <a:gd name="connsiteY14" fmla="*/ 103024 h 118545"/>
                <a:gd name="connsiteX15" fmla="*/ 78965 w 145708"/>
                <a:gd name="connsiteY15" fmla="*/ 100787 h 118545"/>
                <a:gd name="connsiteX16" fmla="*/ 134900 w 145708"/>
                <a:gd name="connsiteY16" fmla="*/ 47089 h 118545"/>
                <a:gd name="connsiteX17" fmla="*/ 141612 w 145708"/>
                <a:gd name="connsiteY17" fmla="*/ 29376 h 118545"/>
                <a:gd name="connsiteX18" fmla="*/ 132104 w 145708"/>
                <a:gd name="connsiteY18" fmla="*/ 12782 h 118545"/>
                <a:gd name="connsiteX19" fmla="*/ 102831 w 145708"/>
                <a:gd name="connsiteY19" fmla="*/ 3459 h 11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708" h="118545">
                  <a:moveTo>
                    <a:pt x="43912" y="118314"/>
                  </a:moveTo>
                  <a:cubicBezTo>
                    <a:pt x="31233" y="118351"/>
                    <a:pt x="18964" y="113932"/>
                    <a:pt x="9232" y="105821"/>
                  </a:cubicBezTo>
                  <a:cubicBezTo>
                    <a:pt x="-2068" y="96536"/>
                    <a:pt x="-3689" y="79849"/>
                    <a:pt x="5614" y="68549"/>
                  </a:cubicBezTo>
                  <a:cubicBezTo>
                    <a:pt x="6435" y="67543"/>
                    <a:pt x="7330" y="66610"/>
                    <a:pt x="8300" y="65734"/>
                  </a:cubicBezTo>
                  <a:lnTo>
                    <a:pt x="64235" y="14460"/>
                  </a:lnTo>
                  <a:cubicBezTo>
                    <a:pt x="83533" y="-3216"/>
                    <a:pt x="112490" y="-5155"/>
                    <a:pt x="133968" y="9798"/>
                  </a:cubicBezTo>
                  <a:cubicBezTo>
                    <a:pt x="145677" y="17667"/>
                    <a:pt x="148810" y="33534"/>
                    <a:pt x="140942" y="45243"/>
                  </a:cubicBezTo>
                  <a:cubicBezTo>
                    <a:pt x="139842" y="46865"/>
                    <a:pt x="138574" y="48357"/>
                    <a:pt x="137138" y="49699"/>
                  </a:cubicBezTo>
                  <a:lnTo>
                    <a:pt x="81202" y="103398"/>
                  </a:lnTo>
                  <a:cubicBezTo>
                    <a:pt x="71134" y="112963"/>
                    <a:pt x="57784" y="118295"/>
                    <a:pt x="43912" y="118314"/>
                  </a:cubicBezTo>
                  <a:close/>
                  <a:moveTo>
                    <a:pt x="102831" y="3459"/>
                  </a:moveTo>
                  <a:cubicBezTo>
                    <a:pt x="89704" y="3459"/>
                    <a:pt x="77063" y="8381"/>
                    <a:pt x="67405" y="17256"/>
                  </a:cubicBezTo>
                  <a:lnTo>
                    <a:pt x="11469" y="68531"/>
                  </a:lnTo>
                  <a:cubicBezTo>
                    <a:pt x="1942" y="76884"/>
                    <a:pt x="990" y="91371"/>
                    <a:pt x="9343" y="100899"/>
                  </a:cubicBezTo>
                  <a:cubicBezTo>
                    <a:pt x="9997" y="101645"/>
                    <a:pt x="10704" y="102354"/>
                    <a:pt x="11469" y="103024"/>
                  </a:cubicBezTo>
                  <a:cubicBezTo>
                    <a:pt x="31289" y="119451"/>
                    <a:pt x="60264" y="118500"/>
                    <a:pt x="78965" y="100787"/>
                  </a:cubicBezTo>
                  <a:lnTo>
                    <a:pt x="134900" y="47089"/>
                  </a:lnTo>
                  <a:cubicBezTo>
                    <a:pt x="139711" y="42521"/>
                    <a:pt x="142191" y="35995"/>
                    <a:pt x="141612" y="29376"/>
                  </a:cubicBezTo>
                  <a:cubicBezTo>
                    <a:pt x="141109" y="22701"/>
                    <a:pt x="137623" y="16585"/>
                    <a:pt x="132104" y="12782"/>
                  </a:cubicBezTo>
                  <a:cubicBezTo>
                    <a:pt x="123452" y="6890"/>
                    <a:pt x="113291" y="3646"/>
                    <a:pt x="102831" y="3459"/>
                  </a:cubicBezTo>
                  <a:close/>
                </a:path>
              </a:pathLst>
            </a:custGeom>
            <a:solidFill>
              <a:srgbClr val="FFFFFF"/>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45">
              <a:extLst>
                <a:ext uri="{FF2B5EF4-FFF2-40B4-BE49-F238E27FC236}">
                  <a16:creationId xmlns:a16="http://schemas.microsoft.com/office/drawing/2014/main" id="{92733B79-C492-4F45-E717-678B3A2CAF18}"/>
                </a:ext>
              </a:extLst>
            </p:cNvPr>
            <p:cNvSpPr/>
            <p:nvPr/>
          </p:nvSpPr>
          <p:spPr>
            <a:xfrm>
              <a:off x="6195291" y="2273145"/>
              <a:ext cx="32972" cy="17125"/>
            </a:xfrm>
            <a:custGeom>
              <a:avLst/>
              <a:gdLst>
                <a:gd name="connsiteX0" fmla="*/ 10531 w 32972"/>
                <a:gd name="connsiteY0" fmla="*/ 16894 h 17125"/>
                <a:gd name="connsiteX1" fmla="*/ 90 w 32972"/>
                <a:gd name="connsiteY1" fmla="*/ 2723 h 17125"/>
                <a:gd name="connsiteX2" fmla="*/ 34 w 32972"/>
                <a:gd name="connsiteY2" fmla="*/ 356 h 17125"/>
                <a:gd name="connsiteX3" fmla="*/ 90 w 32972"/>
                <a:gd name="connsiteY3" fmla="*/ 300 h 17125"/>
                <a:gd name="connsiteX4" fmla="*/ 2701 w 32972"/>
                <a:gd name="connsiteY4" fmla="*/ 300 h 17125"/>
                <a:gd name="connsiteX5" fmla="*/ 11837 w 32972"/>
                <a:gd name="connsiteY5" fmla="*/ 12792 h 17125"/>
                <a:gd name="connsiteX6" fmla="*/ 30482 w 32972"/>
                <a:gd name="connsiteY6" fmla="*/ 10368 h 17125"/>
                <a:gd name="connsiteX7" fmla="*/ 32533 w 32972"/>
                <a:gd name="connsiteY7" fmla="*/ 12046 h 17125"/>
                <a:gd name="connsiteX8" fmla="*/ 31042 w 32972"/>
                <a:gd name="connsiteY8" fmla="*/ 14097 h 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2" h="17125">
                  <a:moveTo>
                    <a:pt x="10531" y="16894"/>
                  </a:moveTo>
                  <a:lnTo>
                    <a:pt x="90" y="2723"/>
                  </a:lnTo>
                  <a:cubicBezTo>
                    <a:pt x="-581" y="2089"/>
                    <a:pt x="-600" y="1027"/>
                    <a:pt x="34" y="356"/>
                  </a:cubicBezTo>
                  <a:cubicBezTo>
                    <a:pt x="54" y="337"/>
                    <a:pt x="72" y="318"/>
                    <a:pt x="90" y="300"/>
                  </a:cubicBezTo>
                  <a:cubicBezTo>
                    <a:pt x="817" y="-409"/>
                    <a:pt x="1973" y="-409"/>
                    <a:pt x="2701" y="300"/>
                  </a:cubicBezTo>
                  <a:lnTo>
                    <a:pt x="11837" y="12792"/>
                  </a:lnTo>
                  <a:lnTo>
                    <a:pt x="30482" y="10368"/>
                  </a:lnTo>
                  <a:cubicBezTo>
                    <a:pt x="31489" y="10350"/>
                    <a:pt x="32347" y="11058"/>
                    <a:pt x="32533" y="12046"/>
                  </a:cubicBezTo>
                  <a:cubicBezTo>
                    <a:pt x="32645" y="13015"/>
                    <a:pt x="31992" y="13910"/>
                    <a:pt x="31042" y="14097"/>
                  </a:cubicBezTo>
                  <a:close/>
                </a:path>
              </a:pathLst>
            </a:custGeom>
            <a:solidFill>
              <a:srgbClr val="FFFFFF"/>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46">
              <a:extLst>
                <a:ext uri="{FF2B5EF4-FFF2-40B4-BE49-F238E27FC236}">
                  <a16:creationId xmlns:a16="http://schemas.microsoft.com/office/drawing/2014/main" id="{FD399279-857D-A714-0407-8D17E9A45703}"/>
                </a:ext>
              </a:extLst>
            </p:cNvPr>
            <p:cNvSpPr/>
            <p:nvPr/>
          </p:nvSpPr>
          <p:spPr>
            <a:xfrm>
              <a:off x="6205347" y="2249209"/>
              <a:ext cx="58259" cy="41187"/>
            </a:xfrm>
            <a:custGeom>
              <a:avLst/>
              <a:gdLst>
                <a:gd name="connsiteX0" fmla="*/ 1409 w 58259"/>
                <a:gd name="connsiteY0" fmla="*/ 40830 h 41187"/>
                <a:gd name="connsiteX1" fmla="*/ 104 w 58259"/>
                <a:gd name="connsiteY1" fmla="*/ 40830 h 41187"/>
                <a:gd name="connsiteX2" fmla="*/ 104 w 58259"/>
                <a:gd name="connsiteY2" fmla="*/ 38220 h 41187"/>
                <a:gd name="connsiteX3" fmla="*/ 34411 w 58259"/>
                <a:gd name="connsiteY3" fmla="*/ 3912 h 41187"/>
                <a:gd name="connsiteX4" fmla="*/ 51565 w 58259"/>
                <a:gd name="connsiteY4" fmla="*/ 1861 h 41187"/>
                <a:gd name="connsiteX5" fmla="*/ 55517 w 58259"/>
                <a:gd name="connsiteY5" fmla="*/ 21234 h 41187"/>
                <a:gd name="connsiteX6" fmla="*/ 54361 w 58259"/>
                <a:gd name="connsiteY6" fmla="*/ 22744 h 41187"/>
                <a:gd name="connsiteX7" fmla="*/ 43920 w 58259"/>
                <a:gd name="connsiteY7" fmla="*/ 34118 h 41187"/>
                <a:gd name="connsiteX8" fmla="*/ 41552 w 58259"/>
                <a:gd name="connsiteY8" fmla="*/ 34173 h 41187"/>
                <a:gd name="connsiteX9" fmla="*/ 41496 w 58259"/>
                <a:gd name="connsiteY9" fmla="*/ 34118 h 41187"/>
                <a:gd name="connsiteX10" fmla="*/ 41496 w 58259"/>
                <a:gd name="connsiteY10" fmla="*/ 31507 h 41187"/>
                <a:gd name="connsiteX11" fmla="*/ 51751 w 58259"/>
                <a:gd name="connsiteY11" fmla="*/ 20134 h 41187"/>
                <a:gd name="connsiteX12" fmla="*/ 54175 w 58259"/>
                <a:gd name="connsiteY12" fmla="*/ 11930 h 41187"/>
                <a:gd name="connsiteX13" fmla="*/ 42764 w 58259"/>
                <a:gd name="connsiteY13" fmla="*/ 3427 h 41187"/>
                <a:gd name="connsiteX14" fmla="*/ 37208 w 58259"/>
                <a:gd name="connsiteY14" fmla="*/ 6150 h 41187"/>
                <a:gd name="connsiteX15" fmla="*/ 2900 w 58259"/>
                <a:gd name="connsiteY15" fmla="*/ 40643 h 41187"/>
                <a:gd name="connsiteX16" fmla="*/ 1409 w 58259"/>
                <a:gd name="connsiteY16" fmla="*/ 40830 h 4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259" h="41187">
                  <a:moveTo>
                    <a:pt x="1409" y="40830"/>
                  </a:moveTo>
                  <a:cubicBezTo>
                    <a:pt x="999" y="40997"/>
                    <a:pt x="514" y="40997"/>
                    <a:pt x="104" y="40830"/>
                  </a:cubicBezTo>
                  <a:cubicBezTo>
                    <a:pt x="-605" y="40102"/>
                    <a:pt x="-605" y="38947"/>
                    <a:pt x="104" y="38220"/>
                  </a:cubicBezTo>
                  <a:lnTo>
                    <a:pt x="34411" y="3912"/>
                  </a:lnTo>
                  <a:cubicBezTo>
                    <a:pt x="38942" y="-712"/>
                    <a:pt x="46064" y="-1569"/>
                    <a:pt x="51565" y="1861"/>
                  </a:cubicBezTo>
                  <a:cubicBezTo>
                    <a:pt x="57997" y="6131"/>
                    <a:pt x="59768" y="14801"/>
                    <a:pt x="55517" y="21234"/>
                  </a:cubicBezTo>
                  <a:cubicBezTo>
                    <a:pt x="55163" y="21774"/>
                    <a:pt x="54772" y="22278"/>
                    <a:pt x="54361" y="22744"/>
                  </a:cubicBezTo>
                  <a:lnTo>
                    <a:pt x="43920" y="34118"/>
                  </a:lnTo>
                  <a:cubicBezTo>
                    <a:pt x="43286" y="34788"/>
                    <a:pt x="42223" y="34807"/>
                    <a:pt x="41552" y="34173"/>
                  </a:cubicBezTo>
                  <a:cubicBezTo>
                    <a:pt x="41533" y="34155"/>
                    <a:pt x="41515" y="34136"/>
                    <a:pt x="41496" y="34118"/>
                  </a:cubicBezTo>
                  <a:cubicBezTo>
                    <a:pt x="40788" y="33390"/>
                    <a:pt x="40788" y="32234"/>
                    <a:pt x="41496" y="31507"/>
                  </a:cubicBezTo>
                  <a:lnTo>
                    <a:pt x="51751" y="20134"/>
                  </a:lnTo>
                  <a:cubicBezTo>
                    <a:pt x="53821" y="17933"/>
                    <a:pt x="54715" y="14894"/>
                    <a:pt x="54175" y="11930"/>
                  </a:cubicBezTo>
                  <a:cubicBezTo>
                    <a:pt x="53373" y="6429"/>
                    <a:pt x="48265" y="2625"/>
                    <a:pt x="42764" y="3427"/>
                  </a:cubicBezTo>
                  <a:cubicBezTo>
                    <a:pt x="40675" y="3726"/>
                    <a:pt x="38718" y="4677"/>
                    <a:pt x="37208" y="6150"/>
                  </a:cubicBezTo>
                  <a:lnTo>
                    <a:pt x="2900" y="40643"/>
                  </a:lnTo>
                  <a:cubicBezTo>
                    <a:pt x="2453" y="40885"/>
                    <a:pt x="1912" y="40960"/>
                    <a:pt x="1409" y="40830"/>
                  </a:cubicBezTo>
                  <a:close/>
                </a:path>
              </a:pathLst>
            </a:custGeom>
            <a:solidFill>
              <a:srgbClr val="FFFFFF"/>
            </a:soli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47">
              <a:extLst>
                <a:ext uri="{FF2B5EF4-FFF2-40B4-BE49-F238E27FC236}">
                  <a16:creationId xmlns:a16="http://schemas.microsoft.com/office/drawing/2014/main" id="{A7156451-696D-3A95-ECAD-B5ADB77E5893}"/>
                </a:ext>
              </a:extLst>
            </p:cNvPr>
            <p:cNvSpPr/>
            <p:nvPr/>
          </p:nvSpPr>
          <p:spPr>
            <a:xfrm>
              <a:off x="3950174" y="2279020"/>
              <a:ext cx="54511" cy="46117"/>
            </a:xfrm>
            <a:custGeom>
              <a:avLst/>
              <a:gdLst>
                <a:gd name="connsiteX0" fmla="*/ 8153 w 54511"/>
                <a:gd name="connsiteY0" fmla="*/ 205 h 46117"/>
                <a:gd name="connsiteX1" fmla="*/ 50105 w 54511"/>
                <a:gd name="connsiteY1" fmla="*/ 24443 h 46117"/>
                <a:gd name="connsiteX2" fmla="*/ 53834 w 54511"/>
                <a:gd name="connsiteY2" fmla="*/ 45885 h 46117"/>
                <a:gd name="connsiteX3" fmla="*/ 3305 w 54511"/>
                <a:gd name="connsiteY3" fmla="*/ 18104 h 46117"/>
                <a:gd name="connsiteX4" fmla="*/ 8153 w 54511"/>
                <a:gd name="connsiteY4" fmla="*/ 205 h 4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11" h="46117">
                  <a:moveTo>
                    <a:pt x="8153" y="205"/>
                  </a:moveTo>
                  <a:cubicBezTo>
                    <a:pt x="8153" y="205"/>
                    <a:pt x="46935" y="20901"/>
                    <a:pt x="50105" y="24443"/>
                  </a:cubicBezTo>
                  <a:cubicBezTo>
                    <a:pt x="53387" y="31081"/>
                    <a:pt x="54673" y="38521"/>
                    <a:pt x="53834" y="45885"/>
                  </a:cubicBezTo>
                  <a:cubicBezTo>
                    <a:pt x="36345" y="37868"/>
                    <a:pt x="19452" y="28583"/>
                    <a:pt x="3305" y="18104"/>
                  </a:cubicBezTo>
                  <a:cubicBezTo>
                    <a:pt x="-1729" y="11951"/>
                    <a:pt x="-3034" y="-2965"/>
                    <a:pt x="8153" y="205"/>
                  </a:cubicBezTo>
                  <a:close/>
                </a:path>
              </a:pathLst>
            </a:custGeom>
            <a:gradFill>
              <a:gsLst>
                <a:gs pos="0">
                  <a:srgbClr val="080C23"/>
                </a:gs>
                <a:gs pos="50000">
                  <a:srgbClr val="222642"/>
                </a:gs>
                <a:gs pos="100000">
                  <a:srgbClr val="3D4061"/>
                </a:gs>
              </a:gsLst>
              <a:lin ang="0"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48">
              <a:extLst>
                <a:ext uri="{FF2B5EF4-FFF2-40B4-BE49-F238E27FC236}">
                  <a16:creationId xmlns:a16="http://schemas.microsoft.com/office/drawing/2014/main" id="{3E29086E-BB6E-2101-5EF0-2DA83FDE3D2C}"/>
                </a:ext>
              </a:extLst>
            </p:cNvPr>
            <p:cNvSpPr/>
            <p:nvPr/>
          </p:nvSpPr>
          <p:spPr>
            <a:xfrm>
              <a:off x="4890989" y="2793054"/>
              <a:ext cx="79149" cy="61794"/>
            </a:xfrm>
            <a:custGeom>
              <a:avLst/>
              <a:gdLst>
                <a:gd name="connsiteX0" fmla="*/ 13584 w 79149"/>
                <a:gd name="connsiteY0" fmla="*/ -153 h 61794"/>
                <a:gd name="connsiteX1" fmla="*/ 71943 w 79149"/>
                <a:gd name="connsiteY1" fmla="*/ 33595 h 61794"/>
                <a:gd name="connsiteX2" fmla="*/ 77910 w 79149"/>
                <a:gd name="connsiteY2" fmla="*/ 58766 h 61794"/>
                <a:gd name="connsiteX3" fmla="*/ 71011 w 79149"/>
                <a:gd name="connsiteY3" fmla="*/ 61562 h 61794"/>
                <a:gd name="connsiteX4" fmla="*/ 7244 w 79149"/>
                <a:gd name="connsiteY4" fmla="*/ 24272 h 61794"/>
                <a:gd name="connsiteX5" fmla="*/ 13584 w 79149"/>
                <a:gd name="connsiteY5" fmla="*/ -153 h 6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9" h="61794">
                  <a:moveTo>
                    <a:pt x="13584" y="-153"/>
                  </a:moveTo>
                  <a:cubicBezTo>
                    <a:pt x="13584" y="-153"/>
                    <a:pt x="68214" y="29120"/>
                    <a:pt x="71943" y="33595"/>
                  </a:cubicBezTo>
                  <a:cubicBezTo>
                    <a:pt x="75672" y="38069"/>
                    <a:pt x="80707" y="55782"/>
                    <a:pt x="77910" y="58766"/>
                  </a:cubicBezTo>
                  <a:cubicBezTo>
                    <a:pt x="76008" y="60481"/>
                    <a:pt x="73566" y="61469"/>
                    <a:pt x="71011" y="61562"/>
                  </a:cubicBezTo>
                  <a:cubicBezTo>
                    <a:pt x="71011" y="61562"/>
                    <a:pt x="12838" y="30052"/>
                    <a:pt x="7244" y="24272"/>
                  </a:cubicBezTo>
                  <a:cubicBezTo>
                    <a:pt x="1650" y="18492"/>
                    <a:pt x="-9536" y="-1645"/>
                    <a:pt x="13584" y="-153"/>
                  </a:cubicBezTo>
                  <a:close/>
                </a:path>
              </a:pathLst>
            </a:custGeom>
            <a:gradFill>
              <a:gsLst>
                <a:gs pos="0">
                  <a:srgbClr val="080C23"/>
                </a:gs>
                <a:gs pos="50000">
                  <a:srgbClr val="222642"/>
                </a:gs>
                <a:gs pos="100000">
                  <a:srgbClr val="3D4061"/>
                </a:gs>
              </a:gsLst>
              <a:lin ang="0" scaled="1"/>
            </a:gradFill>
            <a:ln w="1864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35" name="Graphic 8">
            <a:extLst>
              <a:ext uri="{FF2B5EF4-FFF2-40B4-BE49-F238E27FC236}">
                <a16:creationId xmlns:a16="http://schemas.microsoft.com/office/drawing/2014/main" id="{DD21CC84-101E-D95C-1D1E-2C8E2F33D7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5780" y="4636896"/>
            <a:ext cx="988150" cy="940528"/>
          </a:xfrm>
          <a:prstGeom prst="rect">
            <a:avLst/>
          </a:prstGeom>
        </p:spPr>
      </p:pic>
      <p:pic>
        <p:nvPicPr>
          <p:cNvPr id="36" name="Graphic 10">
            <a:extLst>
              <a:ext uri="{FF2B5EF4-FFF2-40B4-BE49-F238E27FC236}">
                <a16:creationId xmlns:a16="http://schemas.microsoft.com/office/drawing/2014/main" id="{C21ECE22-FFD1-B975-010B-DFE066F3D8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2307" y="5179774"/>
            <a:ext cx="1551342" cy="1323811"/>
          </a:xfrm>
          <a:prstGeom prst="rect">
            <a:avLst/>
          </a:prstGeom>
        </p:spPr>
      </p:pic>
      <p:pic>
        <p:nvPicPr>
          <p:cNvPr id="37" name="Graphic 12">
            <a:extLst>
              <a:ext uri="{FF2B5EF4-FFF2-40B4-BE49-F238E27FC236}">
                <a16:creationId xmlns:a16="http://schemas.microsoft.com/office/drawing/2014/main" id="{83088BF7-3913-899E-05F9-30575D579C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5856" y="5184092"/>
            <a:ext cx="283011" cy="781111"/>
          </a:xfrm>
          <a:prstGeom prst="rect">
            <a:avLst/>
          </a:prstGeom>
        </p:spPr>
      </p:pic>
      <p:sp>
        <p:nvSpPr>
          <p:cNvPr id="39" name="TextBox 38">
            <a:extLst>
              <a:ext uri="{FF2B5EF4-FFF2-40B4-BE49-F238E27FC236}">
                <a16:creationId xmlns:a16="http://schemas.microsoft.com/office/drawing/2014/main" id="{AA8953A7-6D40-2C94-DA2A-1B62FC83B4B9}"/>
              </a:ext>
            </a:extLst>
          </p:cNvPr>
          <p:cNvSpPr txBox="1"/>
          <p:nvPr/>
        </p:nvSpPr>
        <p:spPr>
          <a:xfrm>
            <a:off x="733073" y="1907259"/>
            <a:ext cx="9124242" cy="1754326"/>
          </a:xfrm>
          <a:prstGeom prst="rect">
            <a:avLst/>
          </a:prstGeom>
          <a:solidFill>
            <a:schemeClr val="bg2"/>
          </a:solidFill>
        </p:spPr>
        <p:txBody>
          <a:bodyPr wrap="square" rtlCol="0">
            <a:spAutoFit/>
          </a:bodyPr>
          <a:lstStyle/>
          <a:p>
            <a:pPr marL="285750" indent="-285750" algn="just">
              <a:buFont typeface="Courier New" panose="02070309020205020404" pitchFamily="49" charset="0"/>
              <a:buChar char="o"/>
            </a:pPr>
            <a:r>
              <a:rPr lang="en-US" dirty="0"/>
              <a:t>Where the consent of the Data Principal has been obtained prior to the commencement of the DPDP Act for processing of her personal data, the Data Fiduciary shall, </a:t>
            </a:r>
            <a:r>
              <a:rPr lang="en-US" u="sng" dirty="0"/>
              <a:t>as soon as it is reasonably practicable</a:t>
            </a:r>
            <a:r>
              <a:rPr lang="en-US" dirty="0"/>
              <a:t>, give to the Data Principal a fresh NOTICE. </a:t>
            </a:r>
          </a:p>
          <a:p>
            <a:pPr marL="1200150" lvl="2" indent="-285750" algn="just">
              <a:buFont typeface="Courier New" panose="02070309020205020404" pitchFamily="49" charset="0"/>
              <a:buChar char="o"/>
            </a:pPr>
            <a:r>
              <a:rPr lang="en-US" dirty="0"/>
              <a:t>Data Fiduciary may continue to process the personal data until and unless the Data Principal withdraws her consent.</a:t>
            </a:r>
            <a:endParaRPr lang="en-IN" dirty="0"/>
          </a:p>
        </p:txBody>
      </p:sp>
      <p:sp>
        <p:nvSpPr>
          <p:cNvPr id="40" name="TextBox 39">
            <a:extLst>
              <a:ext uri="{FF2B5EF4-FFF2-40B4-BE49-F238E27FC236}">
                <a16:creationId xmlns:a16="http://schemas.microsoft.com/office/drawing/2014/main" id="{7908A6BD-9DDE-C36D-EDA7-0BC8BD7CE8F7}"/>
              </a:ext>
            </a:extLst>
          </p:cNvPr>
          <p:cNvSpPr txBox="1"/>
          <p:nvPr/>
        </p:nvSpPr>
        <p:spPr>
          <a:xfrm>
            <a:off x="2808914" y="4116386"/>
            <a:ext cx="5274000" cy="461665"/>
          </a:xfrm>
          <a:prstGeom prst="rect">
            <a:avLst/>
          </a:prstGeom>
          <a:solidFill>
            <a:schemeClr val="bg2">
              <a:lumMod val="90000"/>
            </a:schemeClr>
          </a:solidFill>
        </p:spPr>
        <p:txBody>
          <a:bodyPr wrap="square" rtlCol="0">
            <a:spAutoFit/>
          </a:bodyPr>
          <a:lstStyle/>
          <a:p>
            <a:pPr algn="ctr"/>
            <a:r>
              <a:rPr lang="en-US" sz="2400" dirty="0">
                <a:latin typeface="Arial Black" panose="020B0A04020102020204" pitchFamily="34" charset="0"/>
              </a:rPr>
              <a:t>WITHDRAWAL OF CONSENT</a:t>
            </a:r>
            <a:endParaRPr lang="en-IN" sz="2400" dirty="0">
              <a:latin typeface="Arial Black" panose="020B0A04020102020204" pitchFamily="34" charset="0"/>
            </a:endParaRPr>
          </a:p>
        </p:txBody>
      </p:sp>
      <p:sp>
        <p:nvSpPr>
          <p:cNvPr id="41" name="TextBox 40">
            <a:extLst>
              <a:ext uri="{FF2B5EF4-FFF2-40B4-BE49-F238E27FC236}">
                <a16:creationId xmlns:a16="http://schemas.microsoft.com/office/drawing/2014/main" id="{99B4DA07-790D-0434-9AC8-05D37DCCCED5}"/>
              </a:ext>
            </a:extLst>
          </p:cNvPr>
          <p:cNvSpPr txBox="1"/>
          <p:nvPr/>
        </p:nvSpPr>
        <p:spPr>
          <a:xfrm>
            <a:off x="2808914" y="4623990"/>
            <a:ext cx="7264945" cy="2308324"/>
          </a:xfrm>
          <a:prstGeom prst="rect">
            <a:avLst/>
          </a:prstGeom>
          <a:solidFill>
            <a:schemeClr val="bg2"/>
          </a:solidFill>
        </p:spPr>
        <p:txBody>
          <a:bodyPr wrap="square" rtlCol="0">
            <a:spAutoFit/>
          </a:bodyPr>
          <a:lstStyle/>
          <a:p>
            <a:pPr marL="742950" lvl="1" indent="-285750" algn="just">
              <a:buFont typeface="Courier New" panose="02070309020205020404" pitchFamily="49" charset="0"/>
              <a:buChar char="o"/>
            </a:pPr>
            <a:r>
              <a:rPr lang="en-US" dirty="0"/>
              <a:t>Availability of ‘</a:t>
            </a:r>
            <a:r>
              <a:rPr lang="en-US" b="1" dirty="0"/>
              <a:t>Right to withdraw consent’ </a:t>
            </a:r>
            <a:r>
              <a:rPr lang="en-US" dirty="0"/>
              <a:t>with the Data Principal.</a:t>
            </a:r>
          </a:p>
          <a:p>
            <a:pPr marL="1200150" lvl="2" indent="-285750" algn="just">
              <a:buFont typeface="Courier New" panose="02070309020205020404" pitchFamily="49" charset="0"/>
              <a:buChar char="o"/>
            </a:pPr>
            <a:r>
              <a:rPr lang="en-US" dirty="0"/>
              <a:t>However, withdrawal of consent shall </a:t>
            </a:r>
            <a:r>
              <a:rPr lang="en-US" u="sng" dirty="0"/>
              <a:t>NOT </a:t>
            </a:r>
            <a:r>
              <a:rPr lang="en-US" dirty="0"/>
              <a:t>affect the legality of processing of the personal data based on such consent </a:t>
            </a:r>
            <a:r>
              <a:rPr lang="en-US" b="1" dirty="0"/>
              <a:t>before such withdrawal</a:t>
            </a:r>
            <a:r>
              <a:rPr lang="en-US" dirty="0"/>
              <a:t>.</a:t>
            </a:r>
          </a:p>
          <a:p>
            <a:pPr marL="1200150" lvl="2" indent="-285750" algn="just">
              <a:buFont typeface="Courier New" panose="02070309020205020404" pitchFamily="49" charset="0"/>
              <a:buChar char="o"/>
            </a:pPr>
            <a:r>
              <a:rPr lang="en-US" dirty="0"/>
              <a:t>Data Fiduciary shall </a:t>
            </a:r>
            <a:r>
              <a:rPr lang="en-US" b="1" dirty="0"/>
              <a:t>CEASE</a:t>
            </a:r>
            <a:r>
              <a:rPr lang="en-US" dirty="0"/>
              <a:t> and cause its Data Processors </a:t>
            </a:r>
            <a:r>
              <a:rPr lang="en-US" b="1" dirty="0"/>
              <a:t>to CEASE PROCESSING </a:t>
            </a:r>
            <a:r>
              <a:rPr lang="en-US" dirty="0"/>
              <a:t>of such personal data.</a:t>
            </a:r>
          </a:p>
          <a:p>
            <a:pPr marL="1657350" lvl="3" indent="-285750" algn="just">
              <a:buFont typeface="Arial" panose="020B0604020202020204" pitchFamily="34" charset="0"/>
              <a:buChar char="•"/>
            </a:pPr>
            <a:r>
              <a:rPr lang="en-US" dirty="0"/>
              <a:t>UNLESS, such processing is necessary according to some provision of law which is for time being is in force.</a:t>
            </a:r>
            <a:endParaRPr lang="en-IN" dirty="0"/>
          </a:p>
        </p:txBody>
      </p:sp>
      <p:sp>
        <p:nvSpPr>
          <p:cNvPr id="42" name="Title 1">
            <a:extLst>
              <a:ext uri="{FF2B5EF4-FFF2-40B4-BE49-F238E27FC236}">
                <a16:creationId xmlns:a16="http://schemas.microsoft.com/office/drawing/2014/main" id="{05DDADAA-B703-0891-32F8-5F24F2BFC65E}"/>
              </a:ext>
            </a:extLst>
          </p:cNvPr>
          <p:cNvSpPr txBox="1">
            <a:spLocks/>
          </p:cNvSpPr>
          <p:nvPr/>
        </p:nvSpPr>
        <p:spPr>
          <a:xfrm>
            <a:off x="525084" y="238120"/>
            <a:ext cx="9698416" cy="1522299"/>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dirty="0">
                <a:latin typeface="Arial Black" panose="020B0A04020102020204" pitchFamily="34" charset="0"/>
              </a:rPr>
              <a:t>ISSUANCE OF FRESH NOTICE WHERE CONSENT IS OBTAINED PRIOR TO THE COMMENCEMENT OF DPDP ACT</a:t>
            </a:r>
            <a:endParaRPr lang="en-IN" sz="3200" dirty="0">
              <a:latin typeface="Arial Black" panose="020B0A04020102020204" pitchFamily="34" charset="0"/>
            </a:endParaRPr>
          </a:p>
        </p:txBody>
      </p:sp>
    </p:spTree>
    <p:extLst>
      <p:ext uri="{BB962C8B-B14F-4D97-AF65-F5344CB8AC3E}">
        <p14:creationId xmlns:p14="http://schemas.microsoft.com/office/powerpoint/2010/main" val="397158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A4907CA-D56E-E792-F49F-93CC3D6EE3BD}"/>
              </a:ext>
            </a:extLst>
          </p:cNvPr>
          <p:cNvGrpSpPr/>
          <p:nvPr/>
        </p:nvGrpSpPr>
        <p:grpSpPr>
          <a:xfrm>
            <a:off x="8017270" y="6466068"/>
            <a:ext cx="2676130" cy="827245"/>
            <a:chOff x="6296521" y="3813342"/>
            <a:chExt cx="5936735" cy="2148727"/>
          </a:xfrm>
        </p:grpSpPr>
        <p:sp>
          <p:nvSpPr>
            <p:cNvPr id="8" name="Freeform: Shape 2">
              <a:extLst>
                <a:ext uri="{FF2B5EF4-FFF2-40B4-BE49-F238E27FC236}">
                  <a16:creationId xmlns:a16="http://schemas.microsoft.com/office/drawing/2014/main" id="{1BC04377-24FF-C808-6262-529B485155AC}"/>
                </a:ext>
              </a:extLst>
            </p:cNvPr>
            <p:cNvSpPr/>
            <p:nvPr/>
          </p:nvSpPr>
          <p:spPr>
            <a:xfrm>
              <a:off x="6296521" y="3813342"/>
              <a:ext cx="5928657" cy="2148727"/>
            </a:xfrm>
            <a:custGeom>
              <a:avLst/>
              <a:gdLst>
                <a:gd name="connsiteX0" fmla="*/ 4363466 w 5928657"/>
                <a:gd name="connsiteY0" fmla="*/ 362414 h 2148727"/>
                <a:gd name="connsiteX1" fmla="*/ 4227808 w 5928657"/>
                <a:gd name="connsiteY1" fmla="*/ 338184 h 2148727"/>
                <a:gd name="connsiteX2" fmla="*/ 4180831 w 5928657"/>
                <a:gd name="connsiteY2" fmla="*/ 331425 h 2148727"/>
                <a:gd name="connsiteX3" fmla="*/ 4092481 w 5928657"/>
                <a:gd name="connsiteY3" fmla="*/ 357139 h 2148727"/>
                <a:gd name="connsiteX4" fmla="*/ 4074019 w 5928657"/>
                <a:gd name="connsiteY4" fmla="*/ 368183 h 2148727"/>
                <a:gd name="connsiteX5" fmla="*/ 4055393 w 5928657"/>
                <a:gd name="connsiteY5" fmla="*/ 381700 h 2148727"/>
                <a:gd name="connsiteX6" fmla="*/ 4053580 w 5928657"/>
                <a:gd name="connsiteY6" fmla="*/ 377579 h 2148727"/>
                <a:gd name="connsiteX7" fmla="*/ 4051600 w 5928657"/>
                <a:gd name="connsiteY7" fmla="*/ 373458 h 2148727"/>
                <a:gd name="connsiteX8" fmla="*/ 4049294 w 5928657"/>
                <a:gd name="connsiteY8" fmla="*/ 368843 h 2148727"/>
                <a:gd name="connsiteX9" fmla="*/ 4047644 w 5928657"/>
                <a:gd name="connsiteY9" fmla="*/ 365711 h 2148727"/>
                <a:gd name="connsiteX10" fmla="*/ 4045832 w 5928657"/>
                <a:gd name="connsiteY10" fmla="*/ 362414 h 2148727"/>
                <a:gd name="connsiteX11" fmla="*/ 4042866 w 5928657"/>
                <a:gd name="connsiteY11" fmla="*/ 357139 h 2148727"/>
                <a:gd name="connsiteX12" fmla="*/ 4039238 w 5928657"/>
                <a:gd name="connsiteY12" fmla="*/ 351370 h 2148727"/>
                <a:gd name="connsiteX13" fmla="*/ 4037097 w 5928657"/>
                <a:gd name="connsiteY13" fmla="*/ 348074 h 2148727"/>
                <a:gd name="connsiteX14" fmla="*/ 4032811 w 5928657"/>
                <a:gd name="connsiteY14" fmla="*/ 341645 h 2148727"/>
                <a:gd name="connsiteX15" fmla="*/ 4026712 w 5928657"/>
                <a:gd name="connsiteY15" fmla="*/ 333568 h 2148727"/>
                <a:gd name="connsiteX16" fmla="*/ 4025557 w 5928657"/>
                <a:gd name="connsiteY16" fmla="*/ 331920 h 2148727"/>
                <a:gd name="connsiteX17" fmla="*/ 4020777 w 5928657"/>
                <a:gd name="connsiteY17" fmla="*/ 326151 h 2148727"/>
                <a:gd name="connsiteX18" fmla="*/ 4019624 w 5928657"/>
                <a:gd name="connsiteY18" fmla="*/ 324832 h 2148727"/>
                <a:gd name="connsiteX19" fmla="*/ 4013690 w 5928657"/>
                <a:gd name="connsiteY19" fmla="*/ 317744 h 2148727"/>
                <a:gd name="connsiteX20" fmla="*/ 4006601 w 5928657"/>
                <a:gd name="connsiteY20" fmla="*/ 310162 h 2148727"/>
                <a:gd name="connsiteX21" fmla="*/ 3996547 w 5928657"/>
                <a:gd name="connsiteY21" fmla="*/ 300107 h 2148727"/>
                <a:gd name="connsiteX22" fmla="*/ 3996547 w 5928657"/>
                <a:gd name="connsiteY22" fmla="*/ 300107 h 2148727"/>
                <a:gd name="connsiteX23" fmla="*/ 3996547 w 5928657"/>
                <a:gd name="connsiteY23" fmla="*/ 300107 h 2148727"/>
                <a:gd name="connsiteX24" fmla="*/ 3996547 w 5928657"/>
                <a:gd name="connsiteY24" fmla="*/ 300107 h 2148727"/>
                <a:gd name="connsiteX25" fmla="*/ 3996547 w 5928657"/>
                <a:gd name="connsiteY25" fmla="*/ 300107 h 2148727"/>
                <a:gd name="connsiteX26" fmla="*/ 3996547 w 5928657"/>
                <a:gd name="connsiteY26" fmla="*/ 300107 h 2148727"/>
                <a:gd name="connsiteX27" fmla="*/ 3996547 w 5928657"/>
                <a:gd name="connsiteY27" fmla="*/ 300107 h 2148727"/>
                <a:gd name="connsiteX28" fmla="*/ 3996547 w 5928657"/>
                <a:gd name="connsiteY28" fmla="*/ 300107 h 2148727"/>
                <a:gd name="connsiteX29" fmla="*/ 3996547 w 5928657"/>
                <a:gd name="connsiteY29" fmla="*/ 300107 h 2148727"/>
                <a:gd name="connsiteX30" fmla="*/ 3996547 w 5928657"/>
                <a:gd name="connsiteY30" fmla="*/ 300107 h 2148727"/>
                <a:gd name="connsiteX31" fmla="*/ 3996547 w 5928657"/>
                <a:gd name="connsiteY31" fmla="*/ 300107 h 2148727"/>
                <a:gd name="connsiteX32" fmla="*/ 3995559 w 5928657"/>
                <a:gd name="connsiteY32" fmla="*/ 300107 h 2148727"/>
                <a:gd name="connsiteX33" fmla="*/ 3994569 w 5928657"/>
                <a:gd name="connsiteY33" fmla="*/ 300107 h 2148727"/>
                <a:gd name="connsiteX34" fmla="*/ 3993416 w 5928657"/>
                <a:gd name="connsiteY34" fmla="*/ 300107 h 2148727"/>
                <a:gd name="connsiteX35" fmla="*/ 3992261 w 5928657"/>
                <a:gd name="connsiteY35" fmla="*/ 300107 h 2148727"/>
                <a:gd name="connsiteX36" fmla="*/ 3989625 w 5928657"/>
                <a:gd name="connsiteY36" fmla="*/ 299118 h 2148727"/>
                <a:gd name="connsiteX37" fmla="*/ 3986987 w 5928657"/>
                <a:gd name="connsiteY37" fmla="*/ 298129 h 2148727"/>
                <a:gd name="connsiteX38" fmla="*/ 3982371 w 5928657"/>
                <a:gd name="connsiteY38" fmla="*/ 296481 h 2148727"/>
                <a:gd name="connsiteX39" fmla="*/ 3980723 w 5928657"/>
                <a:gd name="connsiteY39" fmla="*/ 296481 h 2148727"/>
                <a:gd name="connsiteX40" fmla="*/ 3960779 w 5928657"/>
                <a:gd name="connsiteY40" fmla="*/ 291206 h 2148727"/>
                <a:gd name="connsiteX41" fmla="*/ 3943141 w 5928657"/>
                <a:gd name="connsiteY41" fmla="*/ 287415 h 2148727"/>
                <a:gd name="connsiteX42" fmla="*/ 3912812 w 5928657"/>
                <a:gd name="connsiteY42" fmla="*/ 281810 h 2148727"/>
                <a:gd name="connsiteX43" fmla="*/ 3863362 w 5928657"/>
                <a:gd name="connsiteY43" fmla="*/ 274723 h 2148727"/>
                <a:gd name="connsiteX44" fmla="*/ 3779625 w 5928657"/>
                <a:gd name="connsiteY44" fmla="*/ 302250 h 2148727"/>
                <a:gd name="connsiteX45" fmla="*/ 3765945 w 5928657"/>
                <a:gd name="connsiteY45" fmla="*/ 299118 h 2148727"/>
                <a:gd name="connsiteX46" fmla="*/ 3598146 w 5928657"/>
                <a:gd name="connsiteY46" fmla="*/ 305711 h 2148727"/>
                <a:gd name="connsiteX47" fmla="*/ 3378257 w 5928657"/>
                <a:gd name="connsiteY47" fmla="*/ 327305 h 2148727"/>
                <a:gd name="connsiteX48" fmla="*/ 3283972 w 5928657"/>
                <a:gd name="connsiteY48" fmla="*/ 270272 h 2148727"/>
                <a:gd name="connsiteX49" fmla="*/ 3164468 w 5928657"/>
                <a:gd name="connsiteY49" fmla="*/ 237306 h 2148727"/>
                <a:gd name="connsiteX50" fmla="*/ 2753375 w 5928657"/>
                <a:gd name="connsiteY50" fmla="*/ 273239 h 2148727"/>
                <a:gd name="connsiteX51" fmla="*/ 2503817 w 5928657"/>
                <a:gd name="connsiteY51" fmla="*/ 318568 h 2148727"/>
                <a:gd name="connsiteX52" fmla="*/ 2181897 w 5928657"/>
                <a:gd name="connsiteY52" fmla="*/ 397524 h 2148727"/>
                <a:gd name="connsiteX53" fmla="*/ 2153546 w 5928657"/>
                <a:gd name="connsiteY53" fmla="*/ 409062 h 2148727"/>
                <a:gd name="connsiteX54" fmla="*/ 2109535 w 5928657"/>
                <a:gd name="connsiteY54" fmla="*/ 446479 h 2148727"/>
                <a:gd name="connsiteX55" fmla="*/ 1959207 w 5928657"/>
                <a:gd name="connsiteY55" fmla="*/ 449611 h 2148727"/>
                <a:gd name="connsiteX56" fmla="*/ 1957724 w 5928657"/>
                <a:gd name="connsiteY56" fmla="*/ 449611 h 2148727"/>
                <a:gd name="connsiteX57" fmla="*/ 1943876 w 5928657"/>
                <a:gd name="connsiteY57" fmla="*/ 452578 h 2148727"/>
                <a:gd name="connsiteX58" fmla="*/ 1922614 w 5928657"/>
                <a:gd name="connsiteY58" fmla="*/ 455875 h 2148727"/>
                <a:gd name="connsiteX59" fmla="*/ 1922614 w 5928657"/>
                <a:gd name="connsiteY59" fmla="*/ 455875 h 2148727"/>
                <a:gd name="connsiteX60" fmla="*/ 1890801 w 5928657"/>
                <a:gd name="connsiteY60" fmla="*/ 458842 h 2148727"/>
                <a:gd name="connsiteX61" fmla="*/ 1890801 w 5928657"/>
                <a:gd name="connsiteY61" fmla="*/ 458842 h 2148727"/>
                <a:gd name="connsiteX62" fmla="*/ 1683936 w 5928657"/>
                <a:gd name="connsiteY62" fmla="*/ 455710 h 2148727"/>
                <a:gd name="connsiteX63" fmla="*/ 1680473 w 5928657"/>
                <a:gd name="connsiteY63" fmla="*/ 455710 h 2148727"/>
                <a:gd name="connsiteX64" fmla="*/ 1683441 w 5928657"/>
                <a:gd name="connsiteY64" fmla="*/ 353513 h 2148727"/>
                <a:gd name="connsiteX65" fmla="*/ 1580090 w 5928657"/>
                <a:gd name="connsiteY65" fmla="*/ 78077 h 2148727"/>
                <a:gd name="connsiteX66" fmla="*/ 1528167 w 5928657"/>
                <a:gd name="connsiteY66" fmla="*/ 80385 h 2148727"/>
                <a:gd name="connsiteX67" fmla="*/ 1516960 w 5928657"/>
                <a:gd name="connsiteY67" fmla="*/ 85989 h 2148727"/>
                <a:gd name="connsiteX68" fmla="*/ 1455970 w 5928657"/>
                <a:gd name="connsiteY68" fmla="*/ 235822 h 2148727"/>
                <a:gd name="connsiteX69" fmla="*/ 1408168 w 5928657"/>
                <a:gd name="connsiteY69" fmla="*/ 403128 h 2148727"/>
                <a:gd name="connsiteX70" fmla="*/ 1282730 w 5928657"/>
                <a:gd name="connsiteY70" fmla="*/ 360106 h 2148727"/>
                <a:gd name="connsiteX71" fmla="*/ 1221743 w 5928657"/>
                <a:gd name="connsiteY71" fmla="*/ 354172 h 2148727"/>
                <a:gd name="connsiteX72" fmla="*/ 1226358 w 5928657"/>
                <a:gd name="connsiteY72" fmla="*/ 294008 h 2148727"/>
                <a:gd name="connsiteX73" fmla="*/ 1163061 w 5928657"/>
                <a:gd name="connsiteY73" fmla="*/ 39506 h 2148727"/>
                <a:gd name="connsiteX74" fmla="*/ 1127294 w 5928657"/>
                <a:gd name="connsiteY74" fmla="*/ 18407 h 2148727"/>
                <a:gd name="connsiteX75" fmla="*/ 1060865 w 5928657"/>
                <a:gd name="connsiteY75" fmla="*/ -219 h 2148727"/>
                <a:gd name="connsiteX76" fmla="*/ 984382 w 5928657"/>
                <a:gd name="connsiteY76" fmla="*/ 52528 h 2148727"/>
                <a:gd name="connsiteX77" fmla="*/ 954548 w 5928657"/>
                <a:gd name="connsiteY77" fmla="*/ 226921 h 2148727"/>
                <a:gd name="connsiteX78" fmla="*/ 868504 w 5928657"/>
                <a:gd name="connsiteY78" fmla="*/ 333239 h 2148727"/>
                <a:gd name="connsiteX79" fmla="*/ 904273 w 5928657"/>
                <a:gd name="connsiteY79" fmla="*/ 483896 h 2148727"/>
                <a:gd name="connsiteX80" fmla="*/ 892406 w 5928657"/>
                <a:gd name="connsiteY80" fmla="*/ 556753 h 2148727"/>
                <a:gd name="connsiteX81" fmla="*/ 913833 w 5928657"/>
                <a:gd name="connsiteY81" fmla="*/ 592521 h 2148727"/>
                <a:gd name="connsiteX82" fmla="*/ 946800 w 5928657"/>
                <a:gd name="connsiteY82" fmla="*/ 796914 h 2148727"/>
                <a:gd name="connsiteX83" fmla="*/ 954053 w 5928657"/>
                <a:gd name="connsiteY83" fmla="*/ 866145 h 2148727"/>
                <a:gd name="connsiteX84" fmla="*/ 990976 w 5928657"/>
                <a:gd name="connsiteY84" fmla="*/ 1006912 h 2148727"/>
                <a:gd name="connsiteX85" fmla="*/ 1008942 w 5928657"/>
                <a:gd name="connsiteY85" fmla="*/ 1099054 h 2148727"/>
                <a:gd name="connsiteX86" fmla="*/ 997900 w 5928657"/>
                <a:gd name="connsiteY86" fmla="*/ 1090153 h 2148727"/>
                <a:gd name="connsiteX87" fmla="*/ 803561 w 5928657"/>
                <a:gd name="connsiteY87" fmla="*/ 952188 h 2148727"/>
                <a:gd name="connsiteX88" fmla="*/ 721144 w 5928657"/>
                <a:gd name="connsiteY88" fmla="*/ 910485 h 2148727"/>
                <a:gd name="connsiteX89" fmla="*/ 682901 w 5928657"/>
                <a:gd name="connsiteY89" fmla="*/ 895979 h 2148727"/>
                <a:gd name="connsiteX90" fmla="*/ 596859 w 5928657"/>
                <a:gd name="connsiteY90" fmla="*/ 839936 h 2148727"/>
                <a:gd name="connsiteX91" fmla="*/ 596859 w 5928657"/>
                <a:gd name="connsiteY91" fmla="*/ 833837 h 2148727"/>
                <a:gd name="connsiteX92" fmla="*/ 585651 w 5928657"/>
                <a:gd name="connsiteY92" fmla="*/ 795596 h 2148727"/>
                <a:gd name="connsiteX93" fmla="*/ 319280 w 5928657"/>
                <a:gd name="connsiteY93" fmla="*/ 591368 h 2148727"/>
                <a:gd name="connsiteX94" fmla="*/ 128404 w 5928657"/>
                <a:gd name="connsiteY94" fmla="*/ 537797 h 2148727"/>
                <a:gd name="connsiteX95" fmla="*/ 48130 w 5928657"/>
                <a:gd name="connsiteY95" fmla="*/ 550818 h 2148727"/>
                <a:gd name="connsiteX96" fmla="*/ 37581 w 5928657"/>
                <a:gd name="connsiteY96" fmla="*/ 556093 h 2148727"/>
                <a:gd name="connsiteX97" fmla="*/ 6262 w 5928657"/>
                <a:gd name="connsiteY97" fmla="*/ 678564 h 2148727"/>
                <a:gd name="connsiteX98" fmla="*/ 308566 w 5928657"/>
                <a:gd name="connsiteY98" fmla="*/ 1020264 h 2148727"/>
                <a:gd name="connsiteX99" fmla="*/ 389829 w 5928657"/>
                <a:gd name="connsiteY99" fmla="*/ 1081252 h 2148727"/>
                <a:gd name="connsiteX100" fmla="*/ 473234 w 5928657"/>
                <a:gd name="connsiteY100" fmla="*/ 1144548 h 2148727"/>
                <a:gd name="connsiteX101" fmla="*/ 467795 w 5928657"/>
                <a:gd name="connsiteY101" fmla="*/ 1200262 h 2148727"/>
                <a:gd name="connsiteX102" fmla="*/ 839988 w 5928657"/>
                <a:gd name="connsiteY102" fmla="*/ 1490863 h 2148727"/>
                <a:gd name="connsiteX103" fmla="*/ 884822 w 5928657"/>
                <a:gd name="connsiteY103" fmla="*/ 1485424 h 2148727"/>
                <a:gd name="connsiteX104" fmla="*/ 1008447 w 5928657"/>
                <a:gd name="connsiteY104" fmla="*/ 1549214 h 2148727"/>
                <a:gd name="connsiteX105" fmla="*/ 1032844 w 5928657"/>
                <a:gd name="connsiteY105" fmla="*/ 1582181 h 2148727"/>
                <a:gd name="connsiteX106" fmla="*/ 1470146 w 5928657"/>
                <a:gd name="connsiteY106" fmla="*/ 1662289 h 2148727"/>
                <a:gd name="connsiteX107" fmla="*/ 1478552 w 5928657"/>
                <a:gd name="connsiteY107" fmla="*/ 1662289 h 2148727"/>
                <a:gd name="connsiteX108" fmla="*/ 1482343 w 5928657"/>
                <a:gd name="connsiteY108" fmla="*/ 1662289 h 2148727"/>
                <a:gd name="connsiteX109" fmla="*/ 1488279 w 5928657"/>
                <a:gd name="connsiteY109" fmla="*/ 1662289 h 2148727"/>
                <a:gd name="connsiteX110" fmla="*/ 1492070 w 5928657"/>
                <a:gd name="connsiteY110" fmla="*/ 1662289 h 2148727"/>
                <a:gd name="connsiteX111" fmla="*/ 1494378 w 5928657"/>
                <a:gd name="connsiteY111" fmla="*/ 1662289 h 2148727"/>
                <a:gd name="connsiteX112" fmla="*/ 1495861 w 5928657"/>
                <a:gd name="connsiteY112" fmla="*/ 1662289 h 2148727"/>
                <a:gd name="connsiteX113" fmla="*/ 1497839 w 5928657"/>
                <a:gd name="connsiteY113" fmla="*/ 1662289 h 2148727"/>
                <a:gd name="connsiteX114" fmla="*/ 1500476 w 5928657"/>
                <a:gd name="connsiteY114" fmla="*/ 1662289 h 2148727"/>
                <a:gd name="connsiteX115" fmla="*/ 1503112 w 5928657"/>
                <a:gd name="connsiteY115" fmla="*/ 1661465 h 2148727"/>
                <a:gd name="connsiteX116" fmla="*/ 1504102 w 5928657"/>
                <a:gd name="connsiteY116" fmla="*/ 1661465 h 2148727"/>
                <a:gd name="connsiteX117" fmla="*/ 1506575 w 5928657"/>
                <a:gd name="connsiteY117" fmla="*/ 1660641 h 2148727"/>
                <a:gd name="connsiteX118" fmla="*/ 1507893 w 5928657"/>
                <a:gd name="connsiteY118" fmla="*/ 1660641 h 2148727"/>
                <a:gd name="connsiteX119" fmla="*/ 1509706 w 5928657"/>
                <a:gd name="connsiteY119" fmla="*/ 1660641 h 2148727"/>
                <a:gd name="connsiteX120" fmla="*/ 1513332 w 5928657"/>
                <a:gd name="connsiteY120" fmla="*/ 1658993 h 2148727"/>
                <a:gd name="connsiteX121" fmla="*/ 1519431 w 5928657"/>
                <a:gd name="connsiteY121" fmla="*/ 1655861 h 2148727"/>
                <a:gd name="connsiteX122" fmla="*/ 1520751 w 5928657"/>
                <a:gd name="connsiteY122" fmla="*/ 1655861 h 2148727"/>
                <a:gd name="connsiteX123" fmla="*/ 1522564 w 5928657"/>
                <a:gd name="connsiteY123" fmla="*/ 1654707 h 2148727"/>
                <a:gd name="connsiteX124" fmla="*/ 1524376 w 5928657"/>
                <a:gd name="connsiteY124" fmla="*/ 1653553 h 2148727"/>
                <a:gd name="connsiteX125" fmla="*/ 1525529 w 5928657"/>
                <a:gd name="connsiteY125" fmla="*/ 1652564 h 2148727"/>
                <a:gd name="connsiteX126" fmla="*/ 1527014 w 5928657"/>
                <a:gd name="connsiteY126" fmla="*/ 1651575 h 2148727"/>
                <a:gd name="connsiteX127" fmla="*/ 1528497 w 5928657"/>
                <a:gd name="connsiteY127" fmla="*/ 1650422 h 2148727"/>
                <a:gd name="connsiteX128" fmla="*/ 1529487 w 5928657"/>
                <a:gd name="connsiteY128" fmla="*/ 1649597 h 2148727"/>
                <a:gd name="connsiteX129" fmla="*/ 1531793 w 5928657"/>
                <a:gd name="connsiteY129" fmla="*/ 1647619 h 2148727"/>
                <a:gd name="connsiteX130" fmla="*/ 1536079 w 5928657"/>
                <a:gd name="connsiteY130" fmla="*/ 1643499 h 2148727"/>
                <a:gd name="connsiteX131" fmla="*/ 1536079 w 5928657"/>
                <a:gd name="connsiteY131" fmla="*/ 1643499 h 2148727"/>
                <a:gd name="connsiteX132" fmla="*/ 1536079 w 5928657"/>
                <a:gd name="connsiteY132" fmla="*/ 1642510 h 2148727"/>
                <a:gd name="connsiteX133" fmla="*/ 1537564 w 5928657"/>
                <a:gd name="connsiteY133" fmla="*/ 1640861 h 2148727"/>
                <a:gd name="connsiteX134" fmla="*/ 1537564 w 5928657"/>
                <a:gd name="connsiteY134" fmla="*/ 1640037 h 2148727"/>
                <a:gd name="connsiteX135" fmla="*/ 1540365 w 5928657"/>
                <a:gd name="connsiteY135" fmla="*/ 1636411 h 2148727"/>
                <a:gd name="connsiteX136" fmla="*/ 1540365 w 5928657"/>
                <a:gd name="connsiteY136" fmla="*/ 1635257 h 2148727"/>
                <a:gd name="connsiteX137" fmla="*/ 1541850 w 5928657"/>
                <a:gd name="connsiteY137" fmla="*/ 1632949 h 2148727"/>
                <a:gd name="connsiteX138" fmla="*/ 1543333 w 5928657"/>
                <a:gd name="connsiteY138" fmla="*/ 1630477 h 2148727"/>
                <a:gd name="connsiteX139" fmla="*/ 1543333 w 5928657"/>
                <a:gd name="connsiteY139" fmla="*/ 1628993 h 2148727"/>
                <a:gd name="connsiteX140" fmla="*/ 1545146 w 5928657"/>
                <a:gd name="connsiteY140" fmla="*/ 1625861 h 2148727"/>
                <a:gd name="connsiteX141" fmla="*/ 1546299 w 5928657"/>
                <a:gd name="connsiteY141" fmla="*/ 1623389 h 2148727"/>
                <a:gd name="connsiteX142" fmla="*/ 1546299 w 5928657"/>
                <a:gd name="connsiteY142" fmla="*/ 1622070 h 2148727"/>
                <a:gd name="connsiteX143" fmla="*/ 1548276 w 5928657"/>
                <a:gd name="connsiteY143" fmla="*/ 1617290 h 2148727"/>
                <a:gd name="connsiteX144" fmla="*/ 1548276 w 5928657"/>
                <a:gd name="connsiteY144" fmla="*/ 1615642 h 2148727"/>
                <a:gd name="connsiteX145" fmla="*/ 1548276 w 5928657"/>
                <a:gd name="connsiteY145" fmla="*/ 1613993 h 2148727"/>
                <a:gd name="connsiteX146" fmla="*/ 1548276 w 5928657"/>
                <a:gd name="connsiteY146" fmla="*/ 1611191 h 2148727"/>
                <a:gd name="connsiteX147" fmla="*/ 1549266 w 5928657"/>
                <a:gd name="connsiteY147" fmla="*/ 1606906 h 2148727"/>
                <a:gd name="connsiteX148" fmla="*/ 1582233 w 5928657"/>
                <a:gd name="connsiteY148" fmla="*/ 1630642 h 2148727"/>
                <a:gd name="connsiteX149" fmla="*/ 1594101 w 5928657"/>
                <a:gd name="connsiteY149" fmla="*/ 1638389 h 2148727"/>
                <a:gd name="connsiteX150" fmla="*/ 1678990 w 5928657"/>
                <a:gd name="connsiteY150" fmla="*/ 1676136 h 2148727"/>
                <a:gd name="connsiteX151" fmla="*/ 1684594 w 5928657"/>
                <a:gd name="connsiteY151" fmla="*/ 1676136 h 2148727"/>
                <a:gd name="connsiteX152" fmla="*/ 1687397 w 5928657"/>
                <a:gd name="connsiteY152" fmla="*/ 1676136 h 2148727"/>
                <a:gd name="connsiteX153" fmla="*/ 1742781 w 5928657"/>
                <a:gd name="connsiteY153" fmla="*/ 1640367 h 2148727"/>
                <a:gd name="connsiteX154" fmla="*/ 1775747 w 5928657"/>
                <a:gd name="connsiteY154" fmla="*/ 1647125 h 2148727"/>
                <a:gd name="connsiteX155" fmla="*/ 1858164 w 5928657"/>
                <a:gd name="connsiteY155" fmla="*/ 1744542 h 2148727"/>
                <a:gd name="connsiteX156" fmla="*/ 1891131 w 5928657"/>
                <a:gd name="connsiteY156" fmla="*/ 1761025 h 2148727"/>
                <a:gd name="connsiteX157" fmla="*/ 2018876 w 5928657"/>
                <a:gd name="connsiteY157" fmla="*/ 1733827 h 2148727"/>
                <a:gd name="connsiteX158" fmla="*/ 2062393 w 5928657"/>
                <a:gd name="connsiteY158" fmla="*/ 1743388 h 2148727"/>
                <a:gd name="connsiteX159" fmla="*/ 2319037 w 5928657"/>
                <a:gd name="connsiteY159" fmla="*/ 1720311 h 2148727"/>
                <a:gd name="connsiteX160" fmla="*/ 2903043 w 5928657"/>
                <a:gd name="connsiteY160" fmla="*/ 1527456 h 2148727"/>
                <a:gd name="connsiteX161" fmla="*/ 3603914 w 5928657"/>
                <a:gd name="connsiteY161" fmla="*/ 1288448 h 2148727"/>
                <a:gd name="connsiteX162" fmla="*/ 3781768 w 5928657"/>
                <a:gd name="connsiteY162" fmla="*/ 1214932 h 2148727"/>
                <a:gd name="connsiteX163" fmla="*/ 3784901 w 5928657"/>
                <a:gd name="connsiteY163" fmla="*/ 1215921 h 2148727"/>
                <a:gd name="connsiteX164" fmla="*/ 3787704 w 5928657"/>
                <a:gd name="connsiteY164" fmla="*/ 1216910 h 2148727"/>
                <a:gd name="connsiteX165" fmla="*/ 3791000 w 5928657"/>
                <a:gd name="connsiteY165" fmla="*/ 1217899 h 2148727"/>
                <a:gd name="connsiteX166" fmla="*/ 3792978 w 5928657"/>
                <a:gd name="connsiteY166" fmla="*/ 1217899 h 2148727"/>
                <a:gd name="connsiteX167" fmla="*/ 3795946 w 5928657"/>
                <a:gd name="connsiteY167" fmla="*/ 1217899 h 2148727"/>
                <a:gd name="connsiteX168" fmla="*/ 3797759 w 5928657"/>
                <a:gd name="connsiteY168" fmla="*/ 1217899 h 2148727"/>
                <a:gd name="connsiteX169" fmla="*/ 3799077 w 5928657"/>
                <a:gd name="connsiteY169" fmla="*/ 1217899 h 2148727"/>
                <a:gd name="connsiteX170" fmla="*/ 3800889 w 5928657"/>
                <a:gd name="connsiteY170" fmla="*/ 1217899 h 2148727"/>
                <a:gd name="connsiteX171" fmla="*/ 3803362 w 5928657"/>
                <a:gd name="connsiteY171" fmla="*/ 1217899 h 2148727"/>
                <a:gd name="connsiteX172" fmla="*/ 3807483 w 5928657"/>
                <a:gd name="connsiteY172" fmla="*/ 1217899 h 2148727"/>
                <a:gd name="connsiteX173" fmla="*/ 3814572 w 5928657"/>
                <a:gd name="connsiteY173" fmla="*/ 1217899 h 2148727"/>
                <a:gd name="connsiteX174" fmla="*/ 3819681 w 5928657"/>
                <a:gd name="connsiteY174" fmla="*/ 1217899 h 2148727"/>
                <a:gd name="connsiteX175" fmla="*/ 3821329 w 5928657"/>
                <a:gd name="connsiteY175" fmla="*/ 1217899 h 2148727"/>
                <a:gd name="connsiteX176" fmla="*/ 3823472 w 5928657"/>
                <a:gd name="connsiteY176" fmla="*/ 1217899 h 2148727"/>
                <a:gd name="connsiteX177" fmla="*/ 3825779 w 5928657"/>
                <a:gd name="connsiteY177" fmla="*/ 1217899 h 2148727"/>
                <a:gd name="connsiteX178" fmla="*/ 3827592 w 5928657"/>
                <a:gd name="connsiteY178" fmla="*/ 1217899 h 2148727"/>
                <a:gd name="connsiteX179" fmla="*/ 3836989 w 5928657"/>
                <a:gd name="connsiteY179" fmla="*/ 1214438 h 2148727"/>
                <a:gd name="connsiteX180" fmla="*/ 3836989 w 5928657"/>
                <a:gd name="connsiteY180" fmla="*/ 1214438 h 2148727"/>
                <a:gd name="connsiteX181" fmla="*/ 3838637 w 5928657"/>
                <a:gd name="connsiteY181" fmla="*/ 1213449 h 2148727"/>
                <a:gd name="connsiteX182" fmla="*/ 3841768 w 5928657"/>
                <a:gd name="connsiteY182" fmla="*/ 1211306 h 2148727"/>
                <a:gd name="connsiteX183" fmla="*/ 3843253 w 5928657"/>
                <a:gd name="connsiteY183" fmla="*/ 1215097 h 2148727"/>
                <a:gd name="connsiteX184" fmla="*/ 3848691 w 5928657"/>
                <a:gd name="connsiteY184" fmla="*/ 1225646 h 2148727"/>
                <a:gd name="connsiteX185" fmla="*/ 3850339 w 5928657"/>
                <a:gd name="connsiteY185" fmla="*/ 1228613 h 2148727"/>
                <a:gd name="connsiteX186" fmla="*/ 3855615 w 5928657"/>
                <a:gd name="connsiteY186" fmla="*/ 1237514 h 2148727"/>
                <a:gd name="connsiteX187" fmla="*/ 3856768 w 5928657"/>
                <a:gd name="connsiteY187" fmla="*/ 1239163 h 2148727"/>
                <a:gd name="connsiteX188" fmla="*/ 3861219 w 5928657"/>
                <a:gd name="connsiteY188" fmla="*/ 1245921 h 2148727"/>
                <a:gd name="connsiteX189" fmla="*/ 3865340 w 5928657"/>
                <a:gd name="connsiteY189" fmla="*/ 1251525 h 2148727"/>
                <a:gd name="connsiteX190" fmla="*/ 3869956 w 5928657"/>
                <a:gd name="connsiteY190" fmla="*/ 1257459 h 2148727"/>
                <a:gd name="connsiteX191" fmla="*/ 3874899 w 5928657"/>
                <a:gd name="connsiteY191" fmla="*/ 1263723 h 2148727"/>
                <a:gd name="connsiteX192" fmla="*/ 3876219 w 5928657"/>
                <a:gd name="connsiteY192" fmla="*/ 1265206 h 2148727"/>
                <a:gd name="connsiteX193" fmla="*/ 3882153 w 5928657"/>
                <a:gd name="connsiteY193" fmla="*/ 1271964 h 2148727"/>
                <a:gd name="connsiteX194" fmla="*/ 3889735 w 5928657"/>
                <a:gd name="connsiteY194" fmla="*/ 1280041 h 2148727"/>
                <a:gd name="connsiteX195" fmla="*/ 3894846 w 5928657"/>
                <a:gd name="connsiteY195" fmla="*/ 1285151 h 2148727"/>
                <a:gd name="connsiteX196" fmla="*/ 3900119 w 5928657"/>
                <a:gd name="connsiteY196" fmla="*/ 1290261 h 2148727"/>
                <a:gd name="connsiteX197" fmla="*/ 3903745 w 5928657"/>
                <a:gd name="connsiteY197" fmla="*/ 1293557 h 2148727"/>
                <a:gd name="connsiteX198" fmla="*/ 3909844 w 5928657"/>
                <a:gd name="connsiteY198" fmla="*/ 1298997 h 2148727"/>
                <a:gd name="connsiteX199" fmla="*/ 3916603 w 5928657"/>
                <a:gd name="connsiteY199" fmla="*/ 1304766 h 2148727"/>
                <a:gd name="connsiteX200" fmla="*/ 3928635 w 5928657"/>
                <a:gd name="connsiteY200" fmla="*/ 1314161 h 2148727"/>
                <a:gd name="connsiteX201" fmla="*/ 3939185 w 5928657"/>
                <a:gd name="connsiteY201" fmla="*/ 1321744 h 2148727"/>
                <a:gd name="connsiteX202" fmla="*/ 3955668 w 5928657"/>
                <a:gd name="connsiteY202" fmla="*/ 1332953 h 2148727"/>
                <a:gd name="connsiteX203" fmla="*/ 3963745 w 5928657"/>
                <a:gd name="connsiteY203" fmla="*/ 1337733 h 2148727"/>
                <a:gd name="connsiteX204" fmla="*/ 3973469 w 5928657"/>
                <a:gd name="connsiteY204" fmla="*/ 1343337 h 2148727"/>
                <a:gd name="connsiteX205" fmla="*/ 3982371 w 5928657"/>
                <a:gd name="connsiteY205" fmla="*/ 1347953 h 2148727"/>
                <a:gd name="connsiteX206" fmla="*/ 3992756 w 5928657"/>
                <a:gd name="connsiteY206" fmla="*/ 1353227 h 2148727"/>
                <a:gd name="connsiteX207" fmla="*/ 5927405 w 5928657"/>
                <a:gd name="connsiteY207" fmla="*/ 2148383 h 2148727"/>
                <a:gd name="connsiteX208" fmla="*/ 5927405 w 5928657"/>
                <a:gd name="connsiteY208" fmla="*/ 669004 h 2148727"/>
                <a:gd name="connsiteX209" fmla="*/ 4363466 w 5928657"/>
                <a:gd name="connsiteY209" fmla="*/ 362414 h 2148727"/>
                <a:gd name="connsiteX210" fmla="*/ 1354269 w 5928657"/>
                <a:gd name="connsiteY210" fmla="*/ 789332 h 2148727"/>
                <a:gd name="connsiteX211" fmla="*/ 1369763 w 5928657"/>
                <a:gd name="connsiteY211" fmla="*/ 974275 h 2148727"/>
                <a:gd name="connsiteX212" fmla="*/ 1367785 w 5928657"/>
                <a:gd name="connsiteY212" fmla="*/ 968341 h 2148727"/>
                <a:gd name="connsiteX213" fmla="*/ 1367785 w 5928657"/>
                <a:gd name="connsiteY213" fmla="*/ 968341 h 2148727"/>
                <a:gd name="connsiteX214" fmla="*/ 1367785 w 5928657"/>
                <a:gd name="connsiteY214" fmla="*/ 968341 h 2148727"/>
                <a:gd name="connsiteX215" fmla="*/ 1325094 w 5928657"/>
                <a:gd name="connsiteY215" fmla="*/ 866474 h 2148727"/>
                <a:gd name="connsiteX216" fmla="*/ 1289819 w 5928657"/>
                <a:gd name="connsiteY216" fmla="*/ 793783 h 2148727"/>
                <a:gd name="connsiteX217" fmla="*/ 1265917 w 5928657"/>
                <a:gd name="connsiteY217" fmla="*/ 747629 h 2148727"/>
                <a:gd name="connsiteX218" fmla="*/ 1831131 w 5928657"/>
                <a:gd name="connsiteY218" fmla="*/ 937682 h 2148727"/>
                <a:gd name="connsiteX219" fmla="*/ 1731243 w 5928657"/>
                <a:gd name="connsiteY219" fmla="*/ 1028506 h 2148727"/>
                <a:gd name="connsiteX220" fmla="*/ 1719374 w 5928657"/>
                <a:gd name="connsiteY220" fmla="*/ 893837 h 2148727"/>
                <a:gd name="connsiteX221" fmla="*/ 1719374 w 5928657"/>
                <a:gd name="connsiteY221" fmla="*/ 893837 h 2148727"/>
                <a:gd name="connsiteX222" fmla="*/ 1821571 w 5928657"/>
                <a:gd name="connsiteY222" fmla="*/ 918397 h 2148727"/>
                <a:gd name="connsiteX223" fmla="*/ 1822889 w 5928657"/>
                <a:gd name="connsiteY223" fmla="*/ 919880 h 2148727"/>
                <a:gd name="connsiteX224" fmla="*/ 1831131 w 5928657"/>
                <a:gd name="connsiteY224" fmla="*/ 937188 h 214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928657" h="2148727">
                  <a:moveTo>
                    <a:pt x="4363466" y="362414"/>
                  </a:moveTo>
                  <a:lnTo>
                    <a:pt x="4227808" y="338184"/>
                  </a:lnTo>
                  <a:cubicBezTo>
                    <a:pt x="4202258" y="333898"/>
                    <a:pt x="4186105" y="331590"/>
                    <a:pt x="4180831" y="331425"/>
                  </a:cubicBezTo>
                  <a:cubicBezTo>
                    <a:pt x="4149677" y="332348"/>
                    <a:pt x="4119349" y="341200"/>
                    <a:pt x="4092481" y="357139"/>
                  </a:cubicBezTo>
                  <a:cubicBezTo>
                    <a:pt x="4085557" y="360931"/>
                    <a:pt x="4079293" y="364886"/>
                    <a:pt x="4074019" y="368183"/>
                  </a:cubicBezTo>
                  <a:cubicBezTo>
                    <a:pt x="4062315" y="375931"/>
                    <a:pt x="4055393" y="381700"/>
                    <a:pt x="4055393" y="381700"/>
                  </a:cubicBezTo>
                  <a:lnTo>
                    <a:pt x="4053580" y="377579"/>
                  </a:lnTo>
                  <a:lnTo>
                    <a:pt x="4051600" y="373458"/>
                  </a:lnTo>
                  <a:cubicBezTo>
                    <a:pt x="4051600" y="372304"/>
                    <a:pt x="4049459" y="369172"/>
                    <a:pt x="4049294" y="368843"/>
                  </a:cubicBezTo>
                  <a:lnTo>
                    <a:pt x="4047644" y="365711"/>
                  </a:lnTo>
                  <a:lnTo>
                    <a:pt x="4045832" y="362414"/>
                  </a:lnTo>
                  <a:lnTo>
                    <a:pt x="4042866" y="357139"/>
                  </a:lnTo>
                  <a:lnTo>
                    <a:pt x="4039238" y="351370"/>
                  </a:lnTo>
                  <a:lnTo>
                    <a:pt x="4037097" y="348074"/>
                  </a:lnTo>
                  <a:cubicBezTo>
                    <a:pt x="4037097" y="346920"/>
                    <a:pt x="4033304" y="342469"/>
                    <a:pt x="4032811" y="341645"/>
                  </a:cubicBezTo>
                  <a:cubicBezTo>
                    <a:pt x="4032316" y="340821"/>
                    <a:pt x="4028690" y="336206"/>
                    <a:pt x="4026712" y="333568"/>
                  </a:cubicBezTo>
                  <a:lnTo>
                    <a:pt x="4025557" y="331920"/>
                  </a:lnTo>
                  <a:cubicBezTo>
                    <a:pt x="4023909" y="329942"/>
                    <a:pt x="4022426" y="327964"/>
                    <a:pt x="4020777" y="326151"/>
                  </a:cubicBezTo>
                  <a:cubicBezTo>
                    <a:pt x="4020449" y="325640"/>
                    <a:pt x="4020119" y="325195"/>
                    <a:pt x="4019624" y="324832"/>
                  </a:cubicBezTo>
                  <a:lnTo>
                    <a:pt x="4013690" y="317744"/>
                  </a:lnTo>
                  <a:lnTo>
                    <a:pt x="4006601" y="310162"/>
                  </a:lnTo>
                  <a:cubicBezTo>
                    <a:pt x="4002480" y="305876"/>
                    <a:pt x="3999019" y="302580"/>
                    <a:pt x="3996547" y="300107"/>
                  </a:cubicBezTo>
                  <a:lnTo>
                    <a:pt x="3996547" y="300107"/>
                  </a:lnTo>
                  <a:lnTo>
                    <a:pt x="3996547" y="300107"/>
                  </a:lnTo>
                  <a:lnTo>
                    <a:pt x="3996547" y="300107"/>
                  </a:lnTo>
                  <a:lnTo>
                    <a:pt x="3996547" y="300107"/>
                  </a:lnTo>
                  <a:lnTo>
                    <a:pt x="3996547" y="300107"/>
                  </a:lnTo>
                  <a:lnTo>
                    <a:pt x="3996547" y="300107"/>
                  </a:lnTo>
                  <a:lnTo>
                    <a:pt x="3996547" y="300107"/>
                  </a:lnTo>
                  <a:lnTo>
                    <a:pt x="3996547" y="300107"/>
                  </a:lnTo>
                  <a:lnTo>
                    <a:pt x="3996547" y="300107"/>
                  </a:lnTo>
                  <a:lnTo>
                    <a:pt x="3996547" y="300107"/>
                  </a:lnTo>
                  <a:lnTo>
                    <a:pt x="3995559" y="300107"/>
                  </a:lnTo>
                  <a:lnTo>
                    <a:pt x="3994569" y="300107"/>
                  </a:lnTo>
                  <a:lnTo>
                    <a:pt x="3993416" y="300107"/>
                  </a:lnTo>
                  <a:lnTo>
                    <a:pt x="3992261" y="300107"/>
                  </a:lnTo>
                  <a:lnTo>
                    <a:pt x="3989625" y="299118"/>
                  </a:lnTo>
                  <a:lnTo>
                    <a:pt x="3986987" y="298129"/>
                  </a:lnTo>
                  <a:lnTo>
                    <a:pt x="3982371" y="296481"/>
                  </a:lnTo>
                  <a:lnTo>
                    <a:pt x="3980723" y="296481"/>
                  </a:lnTo>
                  <a:cubicBezTo>
                    <a:pt x="3974954" y="294832"/>
                    <a:pt x="3968361" y="293019"/>
                    <a:pt x="3960779" y="291206"/>
                  </a:cubicBezTo>
                  <a:lnTo>
                    <a:pt x="3943141" y="287415"/>
                  </a:lnTo>
                  <a:cubicBezTo>
                    <a:pt x="3933746" y="285437"/>
                    <a:pt x="3923526" y="283624"/>
                    <a:pt x="3912812" y="281810"/>
                  </a:cubicBezTo>
                  <a:lnTo>
                    <a:pt x="3863362" y="274723"/>
                  </a:lnTo>
                  <a:cubicBezTo>
                    <a:pt x="3795286" y="266316"/>
                    <a:pt x="3779625" y="302250"/>
                    <a:pt x="3779625" y="302250"/>
                  </a:cubicBezTo>
                  <a:cubicBezTo>
                    <a:pt x="3775176" y="300915"/>
                    <a:pt x="3770561" y="299860"/>
                    <a:pt x="3765945" y="299118"/>
                  </a:cubicBezTo>
                  <a:cubicBezTo>
                    <a:pt x="3710066" y="291453"/>
                    <a:pt x="3653199" y="293678"/>
                    <a:pt x="3598146" y="305711"/>
                  </a:cubicBezTo>
                  <a:cubicBezTo>
                    <a:pt x="3525619" y="319360"/>
                    <a:pt x="3452102" y="326596"/>
                    <a:pt x="3378257" y="327305"/>
                  </a:cubicBezTo>
                  <a:cubicBezTo>
                    <a:pt x="3378257" y="327305"/>
                    <a:pt x="3366059" y="300272"/>
                    <a:pt x="3283972" y="270272"/>
                  </a:cubicBezTo>
                  <a:cubicBezTo>
                    <a:pt x="3245072" y="256393"/>
                    <a:pt x="3205017" y="245382"/>
                    <a:pt x="3164468" y="237306"/>
                  </a:cubicBezTo>
                  <a:cubicBezTo>
                    <a:pt x="2973262" y="197910"/>
                    <a:pt x="2843043" y="273239"/>
                    <a:pt x="2753375" y="273239"/>
                  </a:cubicBezTo>
                  <a:cubicBezTo>
                    <a:pt x="2663704" y="273239"/>
                    <a:pt x="2617222" y="280327"/>
                    <a:pt x="2503817" y="318568"/>
                  </a:cubicBezTo>
                  <a:cubicBezTo>
                    <a:pt x="2390411" y="356810"/>
                    <a:pt x="2226566" y="385491"/>
                    <a:pt x="2181897" y="397524"/>
                  </a:cubicBezTo>
                  <a:cubicBezTo>
                    <a:pt x="2172007" y="400161"/>
                    <a:pt x="2162446" y="404034"/>
                    <a:pt x="2153546" y="409062"/>
                  </a:cubicBezTo>
                  <a:cubicBezTo>
                    <a:pt x="2136568" y="418639"/>
                    <a:pt x="2121732" y="431331"/>
                    <a:pt x="2109535" y="446479"/>
                  </a:cubicBezTo>
                  <a:cubicBezTo>
                    <a:pt x="2059755" y="436606"/>
                    <a:pt x="2008492" y="437677"/>
                    <a:pt x="1959207" y="449611"/>
                  </a:cubicBezTo>
                  <a:lnTo>
                    <a:pt x="1957724" y="449611"/>
                  </a:lnTo>
                  <a:lnTo>
                    <a:pt x="1943876" y="452578"/>
                  </a:lnTo>
                  <a:cubicBezTo>
                    <a:pt x="1937285" y="453896"/>
                    <a:pt x="1930031" y="454885"/>
                    <a:pt x="1922614" y="455875"/>
                  </a:cubicBezTo>
                  <a:lnTo>
                    <a:pt x="1922614" y="455875"/>
                  </a:lnTo>
                  <a:cubicBezTo>
                    <a:pt x="1912560" y="457193"/>
                    <a:pt x="1901845" y="458182"/>
                    <a:pt x="1890801" y="458842"/>
                  </a:cubicBezTo>
                  <a:lnTo>
                    <a:pt x="1890801" y="458842"/>
                  </a:lnTo>
                  <a:cubicBezTo>
                    <a:pt x="1821901" y="461940"/>
                    <a:pt x="1752835" y="460902"/>
                    <a:pt x="1683936" y="455710"/>
                  </a:cubicBezTo>
                  <a:lnTo>
                    <a:pt x="1680473" y="455710"/>
                  </a:lnTo>
                  <a:cubicBezTo>
                    <a:pt x="1682451" y="422743"/>
                    <a:pt x="1683606" y="387304"/>
                    <a:pt x="1683441" y="353513"/>
                  </a:cubicBezTo>
                  <a:cubicBezTo>
                    <a:pt x="1683441" y="218679"/>
                    <a:pt x="1661354" y="95384"/>
                    <a:pt x="1580090" y="78077"/>
                  </a:cubicBezTo>
                  <a:cubicBezTo>
                    <a:pt x="1562947" y="73676"/>
                    <a:pt x="1544816" y="74483"/>
                    <a:pt x="1528167" y="80385"/>
                  </a:cubicBezTo>
                  <a:cubicBezTo>
                    <a:pt x="1524211" y="81884"/>
                    <a:pt x="1520586" y="83763"/>
                    <a:pt x="1516960" y="85989"/>
                  </a:cubicBezTo>
                  <a:cubicBezTo>
                    <a:pt x="1474101" y="113021"/>
                    <a:pt x="1467510" y="185878"/>
                    <a:pt x="1455970" y="235822"/>
                  </a:cubicBezTo>
                  <a:cubicBezTo>
                    <a:pt x="1440312" y="303898"/>
                    <a:pt x="1408168" y="403128"/>
                    <a:pt x="1408168" y="403128"/>
                  </a:cubicBezTo>
                  <a:cubicBezTo>
                    <a:pt x="1365312" y="392035"/>
                    <a:pt x="1323446" y="377661"/>
                    <a:pt x="1282730" y="360106"/>
                  </a:cubicBezTo>
                  <a:cubicBezTo>
                    <a:pt x="1264434" y="348519"/>
                    <a:pt x="1241852" y="346326"/>
                    <a:pt x="1221743" y="354172"/>
                  </a:cubicBezTo>
                  <a:cubicBezTo>
                    <a:pt x="1223721" y="333239"/>
                    <a:pt x="1225204" y="313294"/>
                    <a:pt x="1226358" y="294008"/>
                  </a:cubicBezTo>
                  <a:cubicBezTo>
                    <a:pt x="1232787" y="173515"/>
                    <a:pt x="1218610" y="85164"/>
                    <a:pt x="1163061" y="39506"/>
                  </a:cubicBezTo>
                  <a:cubicBezTo>
                    <a:pt x="1152348" y="30670"/>
                    <a:pt x="1140314" y="23550"/>
                    <a:pt x="1127294" y="18407"/>
                  </a:cubicBezTo>
                  <a:cubicBezTo>
                    <a:pt x="1106854" y="7380"/>
                    <a:pt x="1084107" y="1017"/>
                    <a:pt x="1060865" y="-219"/>
                  </a:cubicBezTo>
                  <a:cubicBezTo>
                    <a:pt x="1026251" y="-2197"/>
                    <a:pt x="994767" y="19511"/>
                    <a:pt x="984382" y="52528"/>
                  </a:cubicBezTo>
                  <a:cubicBezTo>
                    <a:pt x="979601" y="72802"/>
                    <a:pt x="954548" y="226921"/>
                    <a:pt x="954548" y="226921"/>
                  </a:cubicBezTo>
                  <a:cubicBezTo>
                    <a:pt x="954548" y="226921"/>
                    <a:pt x="888615" y="243404"/>
                    <a:pt x="868504" y="333239"/>
                  </a:cubicBezTo>
                  <a:cubicBezTo>
                    <a:pt x="856636" y="386282"/>
                    <a:pt x="869824" y="441880"/>
                    <a:pt x="904273" y="483896"/>
                  </a:cubicBezTo>
                  <a:cubicBezTo>
                    <a:pt x="904273" y="483896"/>
                    <a:pt x="897185" y="535160"/>
                    <a:pt x="892406" y="556753"/>
                  </a:cubicBezTo>
                  <a:cubicBezTo>
                    <a:pt x="887625" y="578346"/>
                    <a:pt x="913833" y="592521"/>
                    <a:pt x="913833" y="592521"/>
                  </a:cubicBezTo>
                  <a:cubicBezTo>
                    <a:pt x="882351" y="661026"/>
                    <a:pt x="895372" y="741794"/>
                    <a:pt x="946800" y="796914"/>
                  </a:cubicBezTo>
                  <a:cubicBezTo>
                    <a:pt x="946800" y="796914"/>
                    <a:pt x="932459" y="819497"/>
                    <a:pt x="954053" y="866145"/>
                  </a:cubicBezTo>
                  <a:cubicBezTo>
                    <a:pt x="970042" y="912018"/>
                    <a:pt x="982404" y="959078"/>
                    <a:pt x="990976" y="1006912"/>
                  </a:cubicBezTo>
                  <a:cubicBezTo>
                    <a:pt x="1001361" y="1056362"/>
                    <a:pt x="1008942" y="1099054"/>
                    <a:pt x="1008942" y="1099054"/>
                  </a:cubicBezTo>
                  <a:lnTo>
                    <a:pt x="997900" y="1090153"/>
                  </a:lnTo>
                  <a:cubicBezTo>
                    <a:pt x="936087" y="1040225"/>
                    <a:pt x="871142" y="994138"/>
                    <a:pt x="803561" y="952188"/>
                  </a:cubicBezTo>
                  <a:cubicBezTo>
                    <a:pt x="776858" y="936825"/>
                    <a:pt x="749330" y="922897"/>
                    <a:pt x="721144" y="910485"/>
                  </a:cubicBezTo>
                  <a:cubicBezTo>
                    <a:pt x="708781" y="904864"/>
                    <a:pt x="695924" y="900018"/>
                    <a:pt x="682901" y="895979"/>
                  </a:cubicBezTo>
                  <a:cubicBezTo>
                    <a:pt x="637409" y="825596"/>
                    <a:pt x="596859" y="839936"/>
                    <a:pt x="596859" y="839936"/>
                  </a:cubicBezTo>
                  <a:cubicBezTo>
                    <a:pt x="597024" y="837908"/>
                    <a:pt x="597024" y="835865"/>
                    <a:pt x="596859" y="833837"/>
                  </a:cubicBezTo>
                  <a:cubicBezTo>
                    <a:pt x="596364" y="820354"/>
                    <a:pt x="592573" y="807217"/>
                    <a:pt x="585651" y="795596"/>
                  </a:cubicBezTo>
                  <a:cubicBezTo>
                    <a:pt x="571311" y="769388"/>
                    <a:pt x="459058" y="660597"/>
                    <a:pt x="319280" y="591368"/>
                  </a:cubicBezTo>
                  <a:cubicBezTo>
                    <a:pt x="238676" y="551313"/>
                    <a:pt x="175876" y="538456"/>
                    <a:pt x="128404" y="537797"/>
                  </a:cubicBezTo>
                  <a:cubicBezTo>
                    <a:pt x="101041" y="537187"/>
                    <a:pt x="73843" y="541588"/>
                    <a:pt x="48130" y="550818"/>
                  </a:cubicBezTo>
                  <a:cubicBezTo>
                    <a:pt x="44337" y="552153"/>
                    <a:pt x="40876" y="553918"/>
                    <a:pt x="37581" y="556093"/>
                  </a:cubicBezTo>
                  <a:cubicBezTo>
                    <a:pt x="493" y="579829"/>
                    <a:pt x="-10222" y="646752"/>
                    <a:pt x="6262" y="678564"/>
                  </a:cubicBezTo>
                  <a:cubicBezTo>
                    <a:pt x="24228" y="713179"/>
                    <a:pt x="239336" y="941474"/>
                    <a:pt x="308566" y="1020264"/>
                  </a:cubicBezTo>
                  <a:cubicBezTo>
                    <a:pt x="377797" y="1099054"/>
                    <a:pt x="389829" y="1081252"/>
                    <a:pt x="389829" y="1081252"/>
                  </a:cubicBezTo>
                  <a:cubicBezTo>
                    <a:pt x="383731" y="1114219"/>
                    <a:pt x="473234" y="1144548"/>
                    <a:pt x="473234" y="1144548"/>
                  </a:cubicBezTo>
                  <a:cubicBezTo>
                    <a:pt x="473234" y="1144548"/>
                    <a:pt x="458399" y="1179822"/>
                    <a:pt x="467795" y="1200262"/>
                  </a:cubicBezTo>
                  <a:cubicBezTo>
                    <a:pt x="477190" y="1220701"/>
                    <a:pt x="816911" y="1480478"/>
                    <a:pt x="839988" y="1490863"/>
                  </a:cubicBezTo>
                  <a:cubicBezTo>
                    <a:pt x="854823" y="1496863"/>
                    <a:pt x="871802" y="1494803"/>
                    <a:pt x="884822" y="1485424"/>
                  </a:cubicBezTo>
                  <a:cubicBezTo>
                    <a:pt x="901306" y="1541137"/>
                    <a:pt x="1008447" y="1549214"/>
                    <a:pt x="1008447" y="1549214"/>
                  </a:cubicBezTo>
                  <a:cubicBezTo>
                    <a:pt x="1017349" y="1559582"/>
                    <a:pt x="1025591" y="1570593"/>
                    <a:pt x="1032844" y="1582181"/>
                  </a:cubicBezTo>
                  <a:cubicBezTo>
                    <a:pt x="1039601" y="1594378"/>
                    <a:pt x="1395478" y="1659652"/>
                    <a:pt x="1470146" y="1662289"/>
                  </a:cubicBezTo>
                  <a:lnTo>
                    <a:pt x="1478552" y="1662289"/>
                  </a:lnTo>
                  <a:lnTo>
                    <a:pt x="1482343" y="1662289"/>
                  </a:lnTo>
                  <a:lnTo>
                    <a:pt x="1488279" y="1662289"/>
                  </a:lnTo>
                  <a:lnTo>
                    <a:pt x="1492070" y="1662289"/>
                  </a:lnTo>
                  <a:lnTo>
                    <a:pt x="1494378" y="1662289"/>
                  </a:lnTo>
                  <a:lnTo>
                    <a:pt x="1495861" y="1662289"/>
                  </a:lnTo>
                  <a:lnTo>
                    <a:pt x="1497839" y="1662289"/>
                  </a:lnTo>
                  <a:lnTo>
                    <a:pt x="1500476" y="1662289"/>
                  </a:lnTo>
                  <a:lnTo>
                    <a:pt x="1503112" y="1661465"/>
                  </a:lnTo>
                  <a:lnTo>
                    <a:pt x="1504102" y="1661465"/>
                  </a:lnTo>
                  <a:lnTo>
                    <a:pt x="1506575" y="1660641"/>
                  </a:lnTo>
                  <a:lnTo>
                    <a:pt x="1507893" y="1660641"/>
                  </a:lnTo>
                  <a:lnTo>
                    <a:pt x="1509706" y="1660641"/>
                  </a:lnTo>
                  <a:lnTo>
                    <a:pt x="1513332" y="1658993"/>
                  </a:lnTo>
                  <a:cubicBezTo>
                    <a:pt x="1515475" y="1658119"/>
                    <a:pt x="1517453" y="1657064"/>
                    <a:pt x="1519431" y="1655861"/>
                  </a:cubicBezTo>
                  <a:lnTo>
                    <a:pt x="1520751" y="1655861"/>
                  </a:lnTo>
                  <a:lnTo>
                    <a:pt x="1522564" y="1654707"/>
                  </a:lnTo>
                  <a:lnTo>
                    <a:pt x="1524376" y="1653553"/>
                  </a:lnTo>
                  <a:lnTo>
                    <a:pt x="1525529" y="1652564"/>
                  </a:lnTo>
                  <a:lnTo>
                    <a:pt x="1527014" y="1651575"/>
                  </a:lnTo>
                  <a:lnTo>
                    <a:pt x="1528497" y="1650422"/>
                  </a:lnTo>
                  <a:lnTo>
                    <a:pt x="1529487" y="1649597"/>
                  </a:lnTo>
                  <a:lnTo>
                    <a:pt x="1531793" y="1647619"/>
                  </a:lnTo>
                  <a:cubicBezTo>
                    <a:pt x="1533278" y="1646334"/>
                    <a:pt x="1534761" y="1644949"/>
                    <a:pt x="1536079" y="1643499"/>
                  </a:cubicBezTo>
                  <a:lnTo>
                    <a:pt x="1536079" y="1643499"/>
                  </a:lnTo>
                  <a:lnTo>
                    <a:pt x="1536079" y="1642510"/>
                  </a:lnTo>
                  <a:lnTo>
                    <a:pt x="1537564" y="1640861"/>
                  </a:lnTo>
                  <a:lnTo>
                    <a:pt x="1537564" y="1640037"/>
                  </a:lnTo>
                  <a:lnTo>
                    <a:pt x="1540365" y="1636411"/>
                  </a:lnTo>
                  <a:lnTo>
                    <a:pt x="1540365" y="1635257"/>
                  </a:lnTo>
                  <a:lnTo>
                    <a:pt x="1541850" y="1632949"/>
                  </a:lnTo>
                  <a:cubicBezTo>
                    <a:pt x="1542343" y="1632158"/>
                    <a:pt x="1542838" y="1631334"/>
                    <a:pt x="1543333" y="1630477"/>
                  </a:cubicBezTo>
                  <a:cubicBezTo>
                    <a:pt x="1543333" y="1629982"/>
                    <a:pt x="1543333" y="1629488"/>
                    <a:pt x="1543333" y="1628993"/>
                  </a:cubicBezTo>
                  <a:lnTo>
                    <a:pt x="1545146" y="1625861"/>
                  </a:lnTo>
                  <a:lnTo>
                    <a:pt x="1546299" y="1623389"/>
                  </a:lnTo>
                  <a:lnTo>
                    <a:pt x="1546299" y="1622070"/>
                  </a:lnTo>
                  <a:lnTo>
                    <a:pt x="1548276" y="1617290"/>
                  </a:lnTo>
                  <a:lnTo>
                    <a:pt x="1548276" y="1615642"/>
                  </a:lnTo>
                  <a:lnTo>
                    <a:pt x="1548276" y="1613993"/>
                  </a:lnTo>
                  <a:cubicBezTo>
                    <a:pt x="1548276" y="1613054"/>
                    <a:pt x="1548276" y="1612131"/>
                    <a:pt x="1548276" y="1611191"/>
                  </a:cubicBezTo>
                  <a:cubicBezTo>
                    <a:pt x="1548771" y="1609790"/>
                    <a:pt x="1549101" y="1608356"/>
                    <a:pt x="1549266" y="1606906"/>
                  </a:cubicBezTo>
                  <a:cubicBezTo>
                    <a:pt x="1549266" y="1606906"/>
                    <a:pt x="1562617" y="1617620"/>
                    <a:pt x="1582233" y="1630642"/>
                  </a:cubicBezTo>
                  <a:lnTo>
                    <a:pt x="1594101" y="1638389"/>
                  </a:lnTo>
                  <a:cubicBezTo>
                    <a:pt x="1619486" y="1656652"/>
                    <a:pt x="1648331" y="1669493"/>
                    <a:pt x="1678990" y="1676136"/>
                  </a:cubicBezTo>
                  <a:lnTo>
                    <a:pt x="1684594" y="1676136"/>
                  </a:lnTo>
                  <a:lnTo>
                    <a:pt x="1687397" y="1676136"/>
                  </a:lnTo>
                  <a:cubicBezTo>
                    <a:pt x="1711627" y="1677223"/>
                    <a:pt x="1733879" y="1662866"/>
                    <a:pt x="1742781" y="1640367"/>
                  </a:cubicBezTo>
                  <a:lnTo>
                    <a:pt x="1775747" y="1647125"/>
                  </a:lnTo>
                  <a:cubicBezTo>
                    <a:pt x="1798989" y="1682943"/>
                    <a:pt x="1826680" y="1715662"/>
                    <a:pt x="1858164" y="1744542"/>
                  </a:cubicBezTo>
                  <a:cubicBezTo>
                    <a:pt x="1867396" y="1753063"/>
                    <a:pt x="1878768" y="1758783"/>
                    <a:pt x="1891131" y="1761025"/>
                  </a:cubicBezTo>
                  <a:cubicBezTo>
                    <a:pt x="1934647" y="1763662"/>
                    <a:pt x="2018876" y="1733827"/>
                    <a:pt x="2018876" y="1733827"/>
                  </a:cubicBezTo>
                  <a:cubicBezTo>
                    <a:pt x="2033712" y="1735640"/>
                    <a:pt x="2048217" y="1738838"/>
                    <a:pt x="2062393" y="1743388"/>
                  </a:cubicBezTo>
                  <a:cubicBezTo>
                    <a:pt x="2097667" y="1752948"/>
                    <a:pt x="2116624" y="1765146"/>
                    <a:pt x="2319037" y="1720311"/>
                  </a:cubicBezTo>
                  <a:cubicBezTo>
                    <a:pt x="2521453" y="1675476"/>
                    <a:pt x="2653155" y="1634762"/>
                    <a:pt x="2903043" y="1527456"/>
                  </a:cubicBezTo>
                  <a:cubicBezTo>
                    <a:pt x="3152931" y="1420150"/>
                    <a:pt x="3443697" y="1311524"/>
                    <a:pt x="3603914" y="1288448"/>
                  </a:cubicBezTo>
                  <a:cubicBezTo>
                    <a:pt x="3764132" y="1265371"/>
                    <a:pt x="3781768" y="1214932"/>
                    <a:pt x="3781768" y="1214932"/>
                  </a:cubicBezTo>
                  <a:lnTo>
                    <a:pt x="3784901" y="1215921"/>
                  </a:lnTo>
                  <a:lnTo>
                    <a:pt x="3787704" y="1216910"/>
                  </a:lnTo>
                  <a:lnTo>
                    <a:pt x="3791000" y="1217899"/>
                  </a:lnTo>
                  <a:lnTo>
                    <a:pt x="3792978" y="1217899"/>
                  </a:lnTo>
                  <a:lnTo>
                    <a:pt x="3795946" y="1217899"/>
                  </a:lnTo>
                  <a:lnTo>
                    <a:pt x="3797759" y="1217899"/>
                  </a:lnTo>
                  <a:lnTo>
                    <a:pt x="3799077" y="1217899"/>
                  </a:lnTo>
                  <a:lnTo>
                    <a:pt x="3800889" y="1217899"/>
                  </a:lnTo>
                  <a:lnTo>
                    <a:pt x="3803362" y="1217899"/>
                  </a:lnTo>
                  <a:lnTo>
                    <a:pt x="3807483" y="1217899"/>
                  </a:lnTo>
                  <a:lnTo>
                    <a:pt x="3814572" y="1217899"/>
                  </a:lnTo>
                  <a:lnTo>
                    <a:pt x="3819681" y="1217899"/>
                  </a:lnTo>
                  <a:lnTo>
                    <a:pt x="3821329" y="1217899"/>
                  </a:lnTo>
                  <a:lnTo>
                    <a:pt x="3823472" y="1217899"/>
                  </a:lnTo>
                  <a:lnTo>
                    <a:pt x="3825779" y="1217899"/>
                  </a:lnTo>
                  <a:lnTo>
                    <a:pt x="3827592" y="1217899"/>
                  </a:lnTo>
                  <a:cubicBezTo>
                    <a:pt x="3830890" y="1217092"/>
                    <a:pt x="3834021" y="1215938"/>
                    <a:pt x="3836989" y="1214438"/>
                  </a:cubicBezTo>
                  <a:lnTo>
                    <a:pt x="3836989" y="1214438"/>
                  </a:lnTo>
                  <a:lnTo>
                    <a:pt x="3838637" y="1213449"/>
                  </a:lnTo>
                  <a:cubicBezTo>
                    <a:pt x="3839790" y="1212822"/>
                    <a:pt x="3840780" y="1212097"/>
                    <a:pt x="3841768" y="1211306"/>
                  </a:cubicBezTo>
                  <a:lnTo>
                    <a:pt x="3843253" y="1215097"/>
                  </a:lnTo>
                  <a:cubicBezTo>
                    <a:pt x="3844406" y="1217569"/>
                    <a:pt x="3846219" y="1221196"/>
                    <a:pt x="3848691" y="1225646"/>
                  </a:cubicBezTo>
                  <a:cubicBezTo>
                    <a:pt x="3849186" y="1226668"/>
                    <a:pt x="3849679" y="1227657"/>
                    <a:pt x="3850339" y="1228613"/>
                  </a:cubicBezTo>
                  <a:cubicBezTo>
                    <a:pt x="3851822" y="1231415"/>
                    <a:pt x="3853637" y="1234382"/>
                    <a:pt x="3855615" y="1237514"/>
                  </a:cubicBezTo>
                  <a:cubicBezTo>
                    <a:pt x="3856108" y="1238025"/>
                    <a:pt x="3856438" y="1238569"/>
                    <a:pt x="3856768" y="1239163"/>
                  </a:cubicBezTo>
                  <a:lnTo>
                    <a:pt x="3861219" y="1245921"/>
                  </a:lnTo>
                  <a:lnTo>
                    <a:pt x="3865340" y="1251525"/>
                  </a:lnTo>
                  <a:lnTo>
                    <a:pt x="3869956" y="1257459"/>
                  </a:lnTo>
                  <a:lnTo>
                    <a:pt x="3874899" y="1263723"/>
                  </a:lnTo>
                  <a:lnTo>
                    <a:pt x="3876219" y="1265206"/>
                  </a:lnTo>
                  <a:lnTo>
                    <a:pt x="3882153" y="1271964"/>
                  </a:lnTo>
                  <a:lnTo>
                    <a:pt x="3889735" y="1280041"/>
                  </a:lnTo>
                  <a:cubicBezTo>
                    <a:pt x="3891383" y="1281689"/>
                    <a:pt x="3893031" y="1283503"/>
                    <a:pt x="3894846" y="1285151"/>
                  </a:cubicBezTo>
                  <a:cubicBezTo>
                    <a:pt x="3896659" y="1286799"/>
                    <a:pt x="3898306" y="1288613"/>
                    <a:pt x="3900119" y="1290261"/>
                  </a:cubicBezTo>
                  <a:lnTo>
                    <a:pt x="3903745" y="1293557"/>
                  </a:lnTo>
                  <a:lnTo>
                    <a:pt x="3909844" y="1298997"/>
                  </a:lnTo>
                  <a:lnTo>
                    <a:pt x="3916603" y="1304766"/>
                  </a:lnTo>
                  <a:cubicBezTo>
                    <a:pt x="3920394" y="1307898"/>
                    <a:pt x="3924514" y="1311030"/>
                    <a:pt x="3928635" y="1314161"/>
                  </a:cubicBezTo>
                  <a:lnTo>
                    <a:pt x="3939185" y="1321744"/>
                  </a:lnTo>
                  <a:cubicBezTo>
                    <a:pt x="3944624" y="1325535"/>
                    <a:pt x="3950394" y="1329326"/>
                    <a:pt x="3955668" y="1332953"/>
                  </a:cubicBezTo>
                  <a:lnTo>
                    <a:pt x="3963745" y="1337733"/>
                  </a:lnTo>
                  <a:lnTo>
                    <a:pt x="3973469" y="1343337"/>
                  </a:lnTo>
                  <a:lnTo>
                    <a:pt x="3982371" y="1347953"/>
                  </a:lnTo>
                  <a:lnTo>
                    <a:pt x="3992756" y="1353227"/>
                  </a:lnTo>
                  <a:lnTo>
                    <a:pt x="5927405" y="2148383"/>
                  </a:lnTo>
                  <a:lnTo>
                    <a:pt x="5927405" y="669004"/>
                  </a:lnTo>
                  <a:cubicBezTo>
                    <a:pt x="5927405" y="669004"/>
                    <a:pt x="4814120" y="446479"/>
                    <a:pt x="4363466" y="362414"/>
                  </a:cubicBezTo>
                  <a:close/>
                  <a:moveTo>
                    <a:pt x="1354269" y="789332"/>
                  </a:moveTo>
                  <a:lnTo>
                    <a:pt x="1369763" y="974275"/>
                  </a:lnTo>
                  <a:cubicBezTo>
                    <a:pt x="1369268" y="972264"/>
                    <a:pt x="1368610" y="970286"/>
                    <a:pt x="1367785" y="968341"/>
                  </a:cubicBezTo>
                  <a:lnTo>
                    <a:pt x="1367785" y="968341"/>
                  </a:lnTo>
                  <a:lnTo>
                    <a:pt x="1367785" y="968341"/>
                  </a:lnTo>
                  <a:cubicBezTo>
                    <a:pt x="1355257" y="933677"/>
                    <a:pt x="1341082" y="899672"/>
                    <a:pt x="1325094" y="866474"/>
                  </a:cubicBezTo>
                  <a:cubicBezTo>
                    <a:pt x="1311576" y="837299"/>
                    <a:pt x="1299544" y="812739"/>
                    <a:pt x="1289819" y="793783"/>
                  </a:cubicBezTo>
                  <a:cubicBezTo>
                    <a:pt x="1274984" y="764113"/>
                    <a:pt x="1265917" y="747629"/>
                    <a:pt x="1265917" y="747629"/>
                  </a:cubicBezTo>
                  <a:close/>
                  <a:moveTo>
                    <a:pt x="1831131" y="937682"/>
                  </a:moveTo>
                  <a:lnTo>
                    <a:pt x="1731243" y="1028506"/>
                  </a:lnTo>
                  <a:cubicBezTo>
                    <a:pt x="1731243" y="1028506"/>
                    <a:pt x="1726627" y="914441"/>
                    <a:pt x="1719374" y="893837"/>
                  </a:cubicBezTo>
                  <a:lnTo>
                    <a:pt x="1719374" y="893837"/>
                  </a:lnTo>
                  <a:cubicBezTo>
                    <a:pt x="1719374" y="893837"/>
                    <a:pt x="1816956" y="914441"/>
                    <a:pt x="1821571" y="918397"/>
                  </a:cubicBezTo>
                  <a:lnTo>
                    <a:pt x="1822889" y="919880"/>
                  </a:lnTo>
                  <a:cubicBezTo>
                    <a:pt x="1826350" y="925287"/>
                    <a:pt x="1829153" y="931106"/>
                    <a:pt x="1831131" y="937188"/>
                  </a:cubicBezTo>
                  <a:close/>
                </a:path>
              </a:pathLst>
            </a:custGeom>
            <a:gradFill>
              <a:gsLst>
                <a:gs pos="1000">
                  <a:srgbClr val="597DB7"/>
                </a:gs>
                <a:gs pos="100000">
                  <a:srgbClr val="DDE5F1"/>
                </a:gs>
              </a:gsLst>
              <a:lin ang="1637288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9" name="Freeform: Shape 3">
              <a:extLst>
                <a:ext uri="{FF2B5EF4-FFF2-40B4-BE49-F238E27FC236}">
                  <a16:creationId xmlns:a16="http://schemas.microsoft.com/office/drawing/2014/main" id="{A74B7DF5-86A2-FAF2-7397-EA55AFB9902B}"/>
                </a:ext>
              </a:extLst>
            </p:cNvPr>
            <p:cNvSpPr/>
            <p:nvPr/>
          </p:nvSpPr>
          <p:spPr>
            <a:xfrm>
              <a:off x="6337003" y="4351427"/>
              <a:ext cx="558950" cy="399281"/>
            </a:xfrm>
            <a:custGeom>
              <a:avLst/>
              <a:gdLst>
                <a:gd name="connsiteX0" fmla="*/ 546487 w 558950"/>
                <a:gd name="connsiteY0" fmla="*/ 257511 h 399281"/>
                <a:gd name="connsiteX1" fmla="*/ 557697 w 558950"/>
                <a:gd name="connsiteY1" fmla="*/ 295752 h 399281"/>
                <a:gd name="connsiteX2" fmla="*/ 557697 w 558950"/>
                <a:gd name="connsiteY2" fmla="*/ 301851 h 399281"/>
                <a:gd name="connsiteX3" fmla="*/ 503796 w 558950"/>
                <a:gd name="connsiteY3" fmla="*/ 398938 h 399281"/>
                <a:gd name="connsiteX4" fmla="*/ 448577 w 558950"/>
                <a:gd name="connsiteY4" fmla="*/ 262291 h 399281"/>
                <a:gd name="connsiteX5" fmla="*/ 39460 w 558950"/>
                <a:gd name="connsiteY5" fmla="*/ 19986 h 399281"/>
                <a:gd name="connsiteX6" fmla="*/ -1254 w 558950"/>
                <a:gd name="connsiteY6" fmla="*/ 18008 h 399281"/>
                <a:gd name="connsiteX7" fmla="*/ 9296 w 558950"/>
                <a:gd name="connsiteY7" fmla="*/ 12733 h 399281"/>
                <a:gd name="connsiteX8" fmla="*/ 89570 w 558950"/>
                <a:gd name="connsiteY8" fmla="*/ -288 h 399281"/>
                <a:gd name="connsiteX9" fmla="*/ 280446 w 558950"/>
                <a:gd name="connsiteY9" fmla="*/ 53283 h 399281"/>
                <a:gd name="connsiteX10" fmla="*/ 546487 w 558950"/>
                <a:gd name="connsiteY10" fmla="*/ 257511 h 39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950" h="399281">
                  <a:moveTo>
                    <a:pt x="546487" y="257511"/>
                  </a:moveTo>
                  <a:cubicBezTo>
                    <a:pt x="553411" y="269131"/>
                    <a:pt x="557202" y="282269"/>
                    <a:pt x="557697" y="295752"/>
                  </a:cubicBezTo>
                  <a:cubicBezTo>
                    <a:pt x="557697" y="297730"/>
                    <a:pt x="557697" y="299708"/>
                    <a:pt x="557697" y="301851"/>
                  </a:cubicBezTo>
                  <a:cubicBezTo>
                    <a:pt x="553081" y="340010"/>
                    <a:pt x="533795" y="374855"/>
                    <a:pt x="503796" y="398938"/>
                  </a:cubicBezTo>
                  <a:cubicBezTo>
                    <a:pt x="504784" y="397290"/>
                    <a:pt x="541871" y="326411"/>
                    <a:pt x="448577" y="262291"/>
                  </a:cubicBezTo>
                  <a:cubicBezTo>
                    <a:pt x="355281" y="198171"/>
                    <a:pt x="177590" y="28063"/>
                    <a:pt x="39460" y="19986"/>
                  </a:cubicBezTo>
                  <a:lnTo>
                    <a:pt x="-1254" y="18008"/>
                  </a:lnTo>
                  <a:cubicBezTo>
                    <a:pt x="2042" y="15832"/>
                    <a:pt x="5505" y="14068"/>
                    <a:pt x="9296" y="12733"/>
                  </a:cubicBezTo>
                  <a:cubicBezTo>
                    <a:pt x="35009" y="3503"/>
                    <a:pt x="62207" y="-898"/>
                    <a:pt x="89570" y="-288"/>
                  </a:cubicBezTo>
                  <a:cubicBezTo>
                    <a:pt x="137042" y="-288"/>
                    <a:pt x="199842" y="13228"/>
                    <a:pt x="280446" y="53283"/>
                  </a:cubicBezTo>
                  <a:cubicBezTo>
                    <a:pt x="419894" y="122512"/>
                    <a:pt x="532147" y="231302"/>
                    <a:pt x="546487" y="257511"/>
                  </a:cubicBezTo>
                  <a:close/>
                </a:path>
              </a:pathLst>
            </a:custGeom>
            <a:gradFill>
              <a:gsLst>
                <a:gs pos="8000">
                  <a:srgbClr val="FFFFFF">
                    <a:alpha val="0"/>
                  </a:srgbClr>
                </a:gs>
                <a:gs pos="100000">
                  <a:srgbClr val="FFFFFF"/>
                </a:gs>
              </a:gsLst>
              <a:lin ang="1793014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0" name="Freeform: Shape 5">
              <a:extLst>
                <a:ext uri="{FF2B5EF4-FFF2-40B4-BE49-F238E27FC236}">
                  <a16:creationId xmlns:a16="http://schemas.microsoft.com/office/drawing/2014/main" id="{668152EE-DA72-1D08-FDA7-BD4262DACF0D}"/>
                </a:ext>
              </a:extLst>
            </p:cNvPr>
            <p:cNvSpPr/>
            <p:nvPr/>
          </p:nvSpPr>
          <p:spPr>
            <a:xfrm>
              <a:off x="6967986" y="4723511"/>
              <a:ext cx="359005" cy="346644"/>
            </a:xfrm>
            <a:custGeom>
              <a:avLst/>
              <a:gdLst>
                <a:gd name="connsiteX0" fmla="*/ 357752 w 359005"/>
                <a:gd name="connsiteY0" fmla="*/ 346300 h 346644"/>
                <a:gd name="connsiteX1" fmla="*/ 64680 w 359005"/>
                <a:gd name="connsiteY1" fmla="*/ 115534 h 346644"/>
                <a:gd name="connsiteX2" fmla="*/ -1254 w 359005"/>
                <a:gd name="connsiteY2" fmla="*/ 122292 h 346644"/>
                <a:gd name="connsiteX3" fmla="*/ 35174 w 359005"/>
                <a:gd name="connsiteY3" fmla="*/ 38392 h 346644"/>
                <a:gd name="connsiteX4" fmla="*/ 51657 w 359005"/>
                <a:gd name="connsiteY4" fmla="*/ -344 h 346644"/>
                <a:gd name="connsiteX5" fmla="*/ 134074 w 359005"/>
                <a:gd name="connsiteY5" fmla="*/ 41359 h 346644"/>
                <a:gd name="connsiteX6" fmla="*/ 328413 w 359005"/>
                <a:gd name="connsiteY6" fmla="*/ 179324 h 346644"/>
                <a:gd name="connsiteX7" fmla="*/ 357752 w 359005"/>
                <a:gd name="connsiteY7" fmla="*/ 346300 h 34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05" h="346644">
                  <a:moveTo>
                    <a:pt x="357752" y="346300"/>
                  </a:moveTo>
                  <a:cubicBezTo>
                    <a:pt x="357752" y="346300"/>
                    <a:pt x="83634" y="127072"/>
                    <a:pt x="64680" y="115534"/>
                  </a:cubicBezTo>
                  <a:cubicBezTo>
                    <a:pt x="45723" y="103996"/>
                    <a:pt x="-1254" y="121963"/>
                    <a:pt x="-1254" y="122292"/>
                  </a:cubicBezTo>
                  <a:cubicBezTo>
                    <a:pt x="16383" y="97089"/>
                    <a:pt x="28910" y="68540"/>
                    <a:pt x="35174" y="38392"/>
                  </a:cubicBezTo>
                  <a:cubicBezTo>
                    <a:pt x="38965" y="24826"/>
                    <a:pt x="44568" y="11804"/>
                    <a:pt x="51657" y="-344"/>
                  </a:cubicBezTo>
                  <a:cubicBezTo>
                    <a:pt x="79843" y="12068"/>
                    <a:pt x="107371" y="25997"/>
                    <a:pt x="134074" y="41359"/>
                  </a:cubicBezTo>
                  <a:cubicBezTo>
                    <a:pt x="201655" y="83309"/>
                    <a:pt x="266601" y="129396"/>
                    <a:pt x="328413" y="179324"/>
                  </a:cubicBezTo>
                  <a:cubicBezTo>
                    <a:pt x="334182" y="222181"/>
                    <a:pt x="357752" y="346300"/>
                    <a:pt x="357752" y="346300"/>
                  </a:cubicBezTo>
                  <a:close/>
                </a:path>
              </a:pathLst>
            </a:custGeom>
            <a:gradFill>
              <a:gsLst>
                <a:gs pos="8000">
                  <a:srgbClr val="FFFFFF">
                    <a:alpha val="0"/>
                  </a:srgbClr>
                </a:gs>
                <a:gs pos="100000">
                  <a:srgbClr val="FFFFFF"/>
                </a:gs>
              </a:gsLst>
              <a:lin ang="1793014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1" name="Freeform: Shape 19">
              <a:extLst>
                <a:ext uri="{FF2B5EF4-FFF2-40B4-BE49-F238E27FC236}">
                  <a16:creationId xmlns:a16="http://schemas.microsoft.com/office/drawing/2014/main" id="{4311DCC6-5E1E-57B5-345F-1292173880F5}"/>
                </a:ext>
              </a:extLst>
            </p:cNvPr>
            <p:cNvSpPr/>
            <p:nvPr/>
          </p:nvSpPr>
          <p:spPr>
            <a:xfrm>
              <a:off x="7819678" y="3883690"/>
              <a:ext cx="155273" cy="487297"/>
            </a:xfrm>
            <a:custGeom>
              <a:avLst/>
              <a:gdLst>
                <a:gd name="connsiteX0" fmla="*/ 154020 w 155273"/>
                <a:gd name="connsiteY0" fmla="*/ 277890 h 487297"/>
                <a:gd name="connsiteX1" fmla="*/ 135724 w 155273"/>
                <a:gd name="connsiteY1" fmla="*/ 486075 h 487297"/>
                <a:gd name="connsiteX2" fmla="*/ 25284 w 155273"/>
                <a:gd name="connsiteY2" fmla="*/ 486075 h 487297"/>
                <a:gd name="connsiteX3" fmla="*/ 45888 w 155273"/>
                <a:gd name="connsiteY3" fmla="*/ 313824 h 487297"/>
                <a:gd name="connsiteX4" fmla="*/ 27427 w 155273"/>
                <a:gd name="connsiteY4" fmla="*/ 18278 h 487297"/>
                <a:gd name="connsiteX5" fmla="*/ -1254 w 155273"/>
                <a:gd name="connsiteY5" fmla="*/ 4762 h 487297"/>
                <a:gd name="connsiteX6" fmla="*/ 50669 w 155273"/>
                <a:gd name="connsiteY6" fmla="*/ 2454 h 487297"/>
                <a:gd name="connsiteX7" fmla="*/ 154020 w 155273"/>
                <a:gd name="connsiteY7" fmla="*/ 277890 h 4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73" h="487297">
                  <a:moveTo>
                    <a:pt x="154020" y="277890"/>
                  </a:moveTo>
                  <a:cubicBezTo>
                    <a:pt x="140175" y="328164"/>
                    <a:pt x="135724" y="486075"/>
                    <a:pt x="135724" y="486075"/>
                  </a:cubicBezTo>
                  <a:cubicBezTo>
                    <a:pt x="135724" y="486075"/>
                    <a:pt x="43746" y="488053"/>
                    <a:pt x="25284" y="486075"/>
                  </a:cubicBezTo>
                  <a:cubicBezTo>
                    <a:pt x="6823" y="484097"/>
                    <a:pt x="12099" y="468602"/>
                    <a:pt x="45888" y="313824"/>
                  </a:cubicBezTo>
                  <a:cubicBezTo>
                    <a:pt x="79680" y="159045"/>
                    <a:pt x="81823" y="50091"/>
                    <a:pt x="27427" y="18278"/>
                  </a:cubicBezTo>
                  <a:cubicBezTo>
                    <a:pt x="18198" y="13102"/>
                    <a:pt x="8636" y="8586"/>
                    <a:pt x="-1254" y="4762"/>
                  </a:cubicBezTo>
                  <a:cubicBezTo>
                    <a:pt x="15395" y="-1140"/>
                    <a:pt x="33526" y="-1947"/>
                    <a:pt x="50669" y="2454"/>
                  </a:cubicBezTo>
                  <a:cubicBezTo>
                    <a:pt x="131933" y="19761"/>
                    <a:pt x="153525" y="143716"/>
                    <a:pt x="154020" y="277890"/>
                  </a:cubicBezTo>
                  <a:close/>
                </a:path>
              </a:pathLst>
            </a:custGeom>
            <a:gradFill>
              <a:gsLst>
                <a:gs pos="8000">
                  <a:srgbClr val="FFFFFF">
                    <a:alpha val="0"/>
                  </a:srgbClr>
                </a:gs>
                <a:gs pos="100000">
                  <a:srgbClr val="FFFFFF"/>
                </a:gs>
              </a:gsLst>
              <a:lin ang="1637265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2" name="Freeform: Shape 20">
              <a:extLst>
                <a:ext uri="{FF2B5EF4-FFF2-40B4-BE49-F238E27FC236}">
                  <a16:creationId xmlns:a16="http://schemas.microsoft.com/office/drawing/2014/main" id="{74CE0888-4B5C-0459-6AB6-908E31D3073D}"/>
                </a:ext>
              </a:extLst>
            </p:cNvPr>
            <p:cNvSpPr/>
            <p:nvPr/>
          </p:nvSpPr>
          <p:spPr>
            <a:xfrm>
              <a:off x="7834188" y="4538733"/>
              <a:ext cx="183221" cy="418288"/>
            </a:xfrm>
            <a:custGeom>
              <a:avLst/>
              <a:gdLst>
                <a:gd name="connsiteX0" fmla="*/ 136050 w 183221"/>
                <a:gd name="connsiteY0" fmla="*/ -344 h 418288"/>
                <a:gd name="connsiteX1" fmla="*/ -1093 w 183221"/>
                <a:gd name="connsiteY1" fmla="*/ 22073 h 418288"/>
                <a:gd name="connsiteX2" fmla="*/ 44896 w 183221"/>
                <a:gd name="connsiteY2" fmla="*/ 411739 h 418288"/>
                <a:gd name="connsiteX3" fmla="*/ 181542 w 183221"/>
                <a:gd name="connsiteY3" fmla="*/ 387838 h 418288"/>
                <a:gd name="connsiteX4" fmla="*/ 136050 w 183221"/>
                <a:gd name="connsiteY4" fmla="*/ -344 h 4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21" h="418288">
                  <a:moveTo>
                    <a:pt x="136050" y="-344"/>
                  </a:moveTo>
                  <a:cubicBezTo>
                    <a:pt x="136050" y="-344"/>
                    <a:pt x="-6697" y="-344"/>
                    <a:pt x="-1093" y="22073"/>
                  </a:cubicBezTo>
                  <a:cubicBezTo>
                    <a:pt x="4511" y="44491"/>
                    <a:pt x="35665" y="407124"/>
                    <a:pt x="44896" y="411739"/>
                  </a:cubicBezTo>
                  <a:cubicBezTo>
                    <a:pt x="54126" y="416355"/>
                    <a:pt x="176763" y="431189"/>
                    <a:pt x="181542" y="387838"/>
                  </a:cubicBezTo>
                  <a:cubicBezTo>
                    <a:pt x="186323" y="344488"/>
                    <a:pt x="149565" y="4601"/>
                    <a:pt x="136050" y="-344"/>
                  </a:cubicBezTo>
                  <a:close/>
                </a:path>
              </a:pathLst>
            </a:custGeom>
            <a:gradFill>
              <a:gsLst>
                <a:gs pos="8000">
                  <a:srgbClr val="FFFFFF">
                    <a:alpha val="0"/>
                  </a:srgbClr>
                </a:gs>
                <a:gs pos="100000">
                  <a:srgbClr val="FFFFFF"/>
                </a:gs>
              </a:gsLst>
              <a:lin ang="20635838"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3" name="Freeform: Shape 21">
              <a:extLst>
                <a:ext uri="{FF2B5EF4-FFF2-40B4-BE49-F238E27FC236}">
                  <a16:creationId xmlns:a16="http://schemas.microsoft.com/office/drawing/2014/main" id="{8D657E8C-5C45-37CB-9621-BCA5C9E9D964}"/>
                </a:ext>
              </a:extLst>
            </p:cNvPr>
            <p:cNvSpPr/>
            <p:nvPr/>
          </p:nvSpPr>
          <p:spPr>
            <a:xfrm>
              <a:off x="8281707" y="4272197"/>
              <a:ext cx="90703" cy="307744"/>
            </a:xfrm>
            <a:custGeom>
              <a:avLst/>
              <a:gdLst>
                <a:gd name="connsiteX0" fmla="*/ -1254 w 90703"/>
                <a:gd name="connsiteY0" fmla="*/ -344 h 307744"/>
                <a:gd name="connsiteX1" fmla="*/ 31713 w 90703"/>
                <a:gd name="connsiteY1" fmla="*/ 157567 h 307744"/>
                <a:gd name="connsiteX2" fmla="*/ 62042 w 90703"/>
                <a:gd name="connsiteY2" fmla="*/ 290917 h 307744"/>
                <a:gd name="connsiteX3" fmla="*/ 82153 w 90703"/>
                <a:gd name="connsiteY3" fmla="*/ 307400 h 307744"/>
                <a:gd name="connsiteX4" fmla="*/ -1254 w 90703"/>
                <a:gd name="connsiteY4" fmla="*/ -344 h 307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03" h="307744">
                  <a:moveTo>
                    <a:pt x="-1254" y="-344"/>
                  </a:moveTo>
                  <a:cubicBezTo>
                    <a:pt x="-1254" y="-344"/>
                    <a:pt x="41438" y="37403"/>
                    <a:pt x="31713" y="157567"/>
                  </a:cubicBezTo>
                  <a:cubicBezTo>
                    <a:pt x="21988" y="277730"/>
                    <a:pt x="41768" y="275093"/>
                    <a:pt x="62042" y="290917"/>
                  </a:cubicBezTo>
                  <a:lnTo>
                    <a:pt x="82153" y="307400"/>
                  </a:lnTo>
                  <a:cubicBezTo>
                    <a:pt x="82153" y="307400"/>
                    <a:pt x="125997" y="80919"/>
                    <a:pt x="-1254" y="-344"/>
                  </a:cubicBezTo>
                  <a:close/>
                </a:path>
              </a:pathLst>
            </a:custGeom>
            <a:gradFill>
              <a:gsLst>
                <a:gs pos="8000">
                  <a:srgbClr val="FFFFFF">
                    <a:alpha val="0"/>
                  </a:srgbClr>
                </a:gs>
                <a:gs pos="100000">
                  <a:srgbClr val="FFFFFF"/>
                </a:gs>
              </a:gsLst>
              <a:lin ang="2084670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4" name="Freeform: Shape 22">
              <a:extLst>
                <a:ext uri="{FF2B5EF4-FFF2-40B4-BE49-F238E27FC236}">
                  <a16:creationId xmlns:a16="http://schemas.microsoft.com/office/drawing/2014/main" id="{68A3127D-588E-16E8-60F2-FAEDFDCE4F47}"/>
                </a:ext>
              </a:extLst>
            </p:cNvPr>
            <p:cNvSpPr/>
            <p:nvPr/>
          </p:nvSpPr>
          <p:spPr>
            <a:xfrm>
              <a:off x="8314230" y="4682962"/>
              <a:ext cx="166429" cy="314130"/>
            </a:xfrm>
            <a:custGeom>
              <a:avLst/>
              <a:gdLst>
                <a:gd name="connsiteX0" fmla="*/ 67266 w 166429"/>
                <a:gd name="connsiteY0" fmla="*/ -344 h 314130"/>
                <a:gd name="connsiteX1" fmla="*/ 10727 w 166429"/>
                <a:gd name="connsiteY1" fmla="*/ 12842 h 314130"/>
                <a:gd name="connsiteX2" fmla="*/ 32817 w 166429"/>
                <a:gd name="connsiteY2" fmla="*/ 58502 h 314130"/>
                <a:gd name="connsiteX3" fmla="*/ 108639 w 166429"/>
                <a:gd name="connsiteY3" fmla="*/ 308718 h 314130"/>
                <a:gd name="connsiteX4" fmla="*/ 165176 w 166429"/>
                <a:gd name="connsiteY4" fmla="*/ 300642 h 314130"/>
                <a:gd name="connsiteX5" fmla="*/ 67266 w 166429"/>
                <a:gd name="connsiteY5" fmla="*/ -344 h 31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29" h="314130">
                  <a:moveTo>
                    <a:pt x="67266" y="-344"/>
                  </a:moveTo>
                  <a:cubicBezTo>
                    <a:pt x="47650" y="51"/>
                    <a:pt x="28366" y="4552"/>
                    <a:pt x="10727" y="12842"/>
                  </a:cubicBezTo>
                  <a:cubicBezTo>
                    <a:pt x="-16633" y="26194"/>
                    <a:pt x="8092" y="22403"/>
                    <a:pt x="32817" y="58502"/>
                  </a:cubicBezTo>
                  <a:cubicBezTo>
                    <a:pt x="57542" y="94600"/>
                    <a:pt x="92321" y="293719"/>
                    <a:pt x="108639" y="308718"/>
                  </a:cubicBezTo>
                  <a:cubicBezTo>
                    <a:pt x="124958" y="323718"/>
                    <a:pt x="165176" y="300642"/>
                    <a:pt x="165176" y="300642"/>
                  </a:cubicBezTo>
                  <a:cubicBezTo>
                    <a:pt x="165176" y="300642"/>
                    <a:pt x="108474" y="29161"/>
                    <a:pt x="67266" y="-344"/>
                  </a:cubicBezTo>
                  <a:close/>
                </a:path>
              </a:pathLst>
            </a:custGeom>
            <a:gradFill>
              <a:gsLst>
                <a:gs pos="8000">
                  <a:srgbClr val="FFFFFF">
                    <a:alpha val="0"/>
                  </a:srgbClr>
                </a:gs>
                <a:gs pos="100000">
                  <a:srgbClr val="FFFFFF"/>
                </a:gs>
              </a:gsLst>
              <a:lin ang="2084625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5" name="Freeform: Shape 23">
              <a:extLst>
                <a:ext uri="{FF2B5EF4-FFF2-40B4-BE49-F238E27FC236}">
                  <a16:creationId xmlns:a16="http://schemas.microsoft.com/office/drawing/2014/main" id="{E961AB6F-C429-0A5A-7B8D-96EF2ACF71DA}"/>
                </a:ext>
              </a:extLst>
            </p:cNvPr>
            <p:cNvSpPr/>
            <p:nvPr/>
          </p:nvSpPr>
          <p:spPr>
            <a:xfrm>
              <a:off x="6297836" y="4351097"/>
              <a:ext cx="1555963" cy="1125120"/>
            </a:xfrm>
            <a:custGeom>
              <a:avLst/>
              <a:gdLst>
                <a:gd name="connsiteX0" fmla="*/ 1331525 w 1555963"/>
                <a:gd name="connsiteY0" fmla="*/ 933987 h 1125120"/>
                <a:gd name="connsiteX1" fmla="*/ 1554710 w 1555963"/>
                <a:gd name="connsiteY1" fmla="*/ 1067502 h 1125120"/>
                <a:gd name="connsiteX2" fmla="*/ 1470151 w 1555963"/>
                <a:gd name="connsiteY2" fmla="*/ 1124205 h 1125120"/>
                <a:gd name="connsiteX3" fmla="*/ 1032847 w 1555963"/>
                <a:gd name="connsiteY3" fmla="*/ 1044096 h 1125120"/>
                <a:gd name="connsiteX4" fmla="*/ 1008452 w 1555963"/>
                <a:gd name="connsiteY4" fmla="*/ 1011129 h 1125120"/>
                <a:gd name="connsiteX5" fmla="*/ 884827 w 1555963"/>
                <a:gd name="connsiteY5" fmla="*/ 947338 h 1125120"/>
                <a:gd name="connsiteX6" fmla="*/ 839993 w 1555963"/>
                <a:gd name="connsiteY6" fmla="*/ 952778 h 1125120"/>
                <a:gd name="connsiteX7" fmla="*/ 467798 w 1555963"/>
                <a:gd name="connsiteY7" fmla="*/ 662177 h 1125120"/>
                <a:gd name="connsiteX8" fmla="*/ 473239 w 1555963"/>
                <a:gd name="connsiteY8" fmla="*/ 606463 h 1125120"/>
                <a:gd name="connsiteX9" fmla="*/ 389832 w 1555963"/>
                <a:gd name="connsiteY9" fmla="*/ 543167 h 1125120"/>
                <a:gd name="connsiteX10" fmla="*/ 308569 w 1555963"/>
                <a:gd name="connsiteY10" fmla="*/ 482179 h 1125120"/>
                <a:gd name="connsiteX11" fmla="*/ 6265 w 1555963"/>
                <a:gd name="connsiteY11" fmla="*/ 140479 h 1125120"/>
                <a:gd name="connsiteX12" fmla="*/ 48133 w 1555963"/>
                <a:gd name="connsiteY12" fmla="*/ 12734 h 1125120"/>
                <a:gd name="connsiteX13" fmla="*/ 128407 w 1555963"/>
                <a:gd name="connsiteY13" fmla="*/ -288 h 1125120"/>
                <a:gd name="connsiteX14" fmla="*/ 610544 w 1555963"/>
                <a:gd name="connsiteY14" fmla="*/ 489926 h 1125120"/>
                <a:gd name="connsiteX15" fmla="*/ 1352294 w 1555963"/>
                <a:gd name="connsiteY15" fmla="*/ 1012942 h 1125120"/>
                <a:gd name="connsiteX16" fmla="*/ 1458281 w 1555963"/>
                <a:gd name="connsiteY16" fmla="*/ 1038656 h 11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5963" h="1125120">
                  <a:moveTo>
                    <a:pt x="1331525" y="933987"/>
                  </a:moveTo>
                  <a:cubicBezTo>
                    <a:pt x="1333998" y="935635"/>
                    <a:pt x="1476414" y="1021349"/>
                    <a:pt x="1554710" y="1067502"/>
                  </a:cubicBezTo>
                  <a:cubicBezTo>
                    <a:pt x="1544491" y="1104738"/>
                    <a:pt x="1508556" y="1128853"/>
                    <a:pt x="1470151" y="1124205"/>
                  </a:cubicBezTo>
                  <a:cubicBezTo>
                    <a:pt x="1395481" y="1121567"/>
                    <a:pt x="1039606" y="1056293"/>
                    <a:pt x="1032847" y="1044096"/>
                  </a:cubicBezTo>
                  <a:cubicBezTo>
                    <a:pt x="1025594" y="1032508"/>
                    <a:pt x="1017352" y="1021497"/>
                    <a:pt x="1008452" y="1011129"/>
                  </a:cubicBezTo>
                  <a:cubicBezTo>
                    <a:pt x="1008452" y="1011129"/>
                    <a:pt x="901146" y="1003052"/>
                    <a:pt x="884827" y="947338"/>
                  </a:cubicBezTo>
                  <a:cubicBezTo>
                    <a:pt x="871805" y="956717"/>
                    <a:pt x="854827" y="958778"/>
                    <a:pt x="839993" y="952778"/>
                  </a:cubicBezTo>
                  <a:cubicBezTo>
                    <a:pt x="816916" y="941899"/>
                    <a:pt x="477360" y="682451"/>
                    <a:pt x="467798" y="662177"/>
                  </a:cubicBezTo>
                  <a:cubicBezTo>
                    <a:pt x="458239" y="641902"/>
                    <a:pt x="473239" y="606463"/>
                    <a:pt x="473239" y="606463"/>
                  </a:cubicBezTo>
                  <a:cubicBezTo>
                    <a:pt x="473239" y="606463"/>
                    <a:pt x="383734" y="576134"/>
                    <a:pt x="389832" y="543167"/>
                  </a:cubicBezTo>
                  <a:cubicBezTo>
                    <a:pt x="389832" y="543167"/>
                    <a:pt x="377800" y="560969"/>
                    <a:pt x="308569" y="482179"/>
                  </a:cubicBezTo>
                  <a:cubicBezTo>
                    <a:pt x="239339" y="403388"/>
                    <a:pt x="24231" y="175095"/>
                    <a:pt x="6265" y="140479"/>
                  </a:cubicBezTo>
                  <a:cubicBezTo>
                    <a:pt x="-11701" y="105864"/>
                    <a:pt x="2639" y="29382"/>
                    <a:pt x="48133" y="12734"/>
                  </a:cubicBezTo>
                  <a:cubicBezTo>
                    <a:pt x="73846" y="3503"/>
                    <a:pt x="101044" y="-898"/>
                    <a:pt x="128407" y="-288"/>
                  </a:cubicBezTo>
                  <a:cubicBezTo>
                    <a:pt x="133846" y="123667"/>
                    <a:pt x="316152" y="227511"/>
                    <a:pt x="610544" y="489926"/>
                  </a:cubicBezTo>
                  <a:cubicBezTo>
                    <a:pt x="942024" y="785472"/>
                    <a:pt x="1246966" y="987393"/>
                    <a:pt x="1352294" y="1012942"/>
                  </a:cubicBezTo>
                  <a:lnTo>
                    <a:pt x="1458281" y="1038656"/>
                  </a:lnTo>
                  <a:close/>
                </a:path>
              </a:pathLst>
            </a:custGeom>
            <a:gradFill>
              <a:gsLst>
                <a:gs pos="1000">
                  <a:srgbClr val="597DB7"/>
                </a:gs>
                <a:gs pos="100000">
                  <a:srgbClr val="DDE5F1"/>
                </a:gs>
              </a:gsLst>
              <a:lin ang="18527527"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6" name="Freeform: Shape 24">
              <a:extLst>
                <a:ext uri="{FF2B5EF4-FFF2-40B4-BE49-F238E27FC236}">
                  <a16:creationId xmlns:a16="http://schemas.microsoft.com/office/drawing/2014/main" id="{C088E352-AE69-604C-F8A1-6F523BFB91CA}"/>
                </a:ext>
              </a:extLst>
            </p:cNvPr>
            <p:cNvSpPr/>
            <p:nvPr/>
          </p:nvSpPr>
          <p:spPr>
            <a:xfrm>
              <a:off x="7887097" y="5438393"/>
              <a:ext cx="1317" cy="824"/>
            </a:xfrm>
            <a:custGeom>
              <a:avLst/>
              <a:gdLst>
                <a:gd name="connsiteX0" fmla="*/ 64 w 1317"/>
                <a:gd name="connsiteY0" fmla="*/ 480 h 824"/>
                <a:gd name="connsiteX1" fmla="*/ -1254 w 1317"/>
                <a:gd name="connsiteY1" fmla="*/ -344 h 824"/>
              </a:gdLst>
              <a:ahLst/>
              <a:cxnLst>
                <a:cxn ang="0">
                  <a:pos x="connsiteX0" y="connsiteY0"/>
                </a:cxn>
                <a:cxn ang="0">
                  <a:pos x="connsiteX1" y="connsiteY1"/>
                </a:cxn>
              </a:cxnLst>
              <a:rect l="l" t="t" r="r" b="b"/>
              <a:pathLst>
                <a:path w="1317" h="824">
                  <a:moveTo>
                    <a:pt x="64" y="480"/>
                  </a:moveTo>
                  <a:lnTo>
                    <a:pt x="-1254" y="-344"/>
                  </a:lnTo>
                  <a:close/>
                </a:path>
              </a:pathLst>
            </a:custGeom>
            <a:gradFill>
              <a:gsLst>
                <a:gs pos="1000">
                  <a:srgbClr val="597DB7"/>
                </a:gs>
                <a:gs pos="100000">
                  <a:srgbClr val="DDE5F1"/>
                </a:gs>
              </a:gsLst>
              <a:lin ang="1890000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7" name="Freeform: Shape 25">
              <a:extLst>
                <a:ext uri="{FF2B5EF4-FFF2-40B4-BE49-F238E27FC236}">
                  <a16:creationId xmlns:a16="http://schemas.microsoft.com/office/drawing/2014/main" id="{D3E3E876-B608-52E5-6886-D1A85DD6A09A}"/>
                </a:ext>
              </a:extLst>
            </p:cNvPr>
            <p:cNvSpPr/>
            <p:nvPr/>
          </p:nvSpPr>
          <p:spPr>
            <a:xfrm>
              <a:off x="8100774" y="4257672"/>
              <a:ext cx="581806" cy="1171528"/>
            </a:xfrm>
            <a:custGeom>
              <a:avLst/>
              <a:gdLst>
                <a:gd name="connsiteX0" fmla="*/ 51439 w 581806"/>
                <a:gd name="connsiteY0" fmla="*/ 113741 h 1171528"/>
                <a:gd name="connsiteX1" fmla="*/ 133855 w 581806"/>
                <a:gd name="connsiteY1" fmla="*/ 3138 h 1171528"/>
                <a:gd name="connsiteX2" fmla="*/ 244460 w 581806"/>
                <a:gd name="connsiteY2" fmla="*/ 80609 h 1171528"/>
                <a:gd name="connsiteX3" fmla="*/ 180174 w 581806"/>
                <a:gd name="connsiteY3" fmla="*/ 36599 h 1171528"/>
                <a:gd name="connsiteX4" fmla="*/ 97758 w 581806"/>
                <a:gd name="connsiteY4" fmla="*/ 225663 h 1171528"/>
                <a:gd name="connsiteX5" fmla="*/ 93472 w 581806"/>
                <a:gd name="connsiteY5" fmla="*/ 295388 h 1171528"/>
                <a:gd name="connsiteX6" fmla="*/ 208855 w 581806"/>
                <a:gd name="connsiteY6" fmla="*/ 302805 h 1171528"/>
                <a:gd name="connsiteX7" fmla="*/ 266382 w 581806"/>
                <a:gd name="connsiteY7" fmla="*/ 335772 h 1171528"/>
                <a:gd name="connsiteX8" fmla="*/ 146878 w 581806"/>
                <a:gd name="connsiteY8" fmla="*/ 362475 h 1171528"/>
                <a:gd name="connsiteX9" fmla="*/ 207700 w 581806"/>
                <a:gd name="connsiteY9" fmla="*/ 642691 h 1171528"/>
                <a:gd name="connsiteX10" fmla="*/ 398084 w 581806"/>
                <a:gd name="connsiteY10" fmla="*/ 996918 h 1171528"/>
                <a:gd name="connsiteX11" fmla="*/ 547587 w 581806"/>
                <a:gd name="connsiteY11" fmla="*/ 1095818 h 1171528"/>
                <a:gd name="connsiteX12" fmla="*/ 580553 w 581806"/>
                <a:gd name="connsiteY12" fmla="*/ 1059390 h 1171528"/>
                <a:gd name="connsiteX13" fmla="*/ 476544 w 581806"/>
                <a:gd name="connsiteY13" fmla="*/ 1162246 h 1171528"/>
                <a:gd name="connsiteX14" fmla="*/ 315997 w 581806"/>
                <a:gd name="connsiteY14" fmla="*/ 1097302 h 1171528"/>
                <a:gd name="connsiteX15" fmla="*/ 180832 w 581806"/>
                <a:gd name="connsiteY15" fmla="*/ 980270 h 1171528"/>
                <a:gd name="connsiteX16" fmla="*/ 181987 w 581806"/>
                <a:gd name="connsiteY16" fmla="*/ 943182 h 1171528"/>
                <a:gd name="connsiteX17" fmla="*/ 122153 w 581806"/>
                <a:gd name="connsiteY17" fmla="*/ 860766 h 1171528"/>
                <a:gd name="connsiteX18" fmla="*/ 130394 w 581806"/>
                <a:gd name="connsiteY18" fmla="*/ 827799 h 1171528"/>
                <a:gd name="connsiteX19" fmla="*/ 74681 w 581806"/>
                <a:gd name="connsiteY19" fmla="*/ 832249 h 1171528"/>
                <a:gd name="connsiteX20" fmla="*/ 16989 w 581806"/>
                <a:gd name="connsiteY20" fmla="*/ 516099 h 1171528"/>
                <a:gd name="connsiteX21" fmla="*/ 26879 w 581806"/>
                <a:gd name="connsiteY21" fmla="*/ 492858 h 1171528"/>
                <a:gd name="connsiteX22" fmla="*/ -647 w 581806"/>
                <a:gd name="connsiteY22" fmla="*/ 376156 h 1171528"/>
                <a:gd name="connsiteX23" fmla="*/ 51439 w 581806"/>
                <a:gd name="connsiteY23" fmla="*/ 113741 h 117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06" h="1171528">
                  <a:moveTo>
                    <a:pt x="51439" y="113741"/>
                  </a:moveTo>
                  <a:cubicBezTo>
                    <a:pt x="51439" y="113741"/>
                    <a:pt x="72868" y="26380"/>
                    <a:pt x="133855" y="3138"/>
                  </a:cubicBezTo>
                  <a:cubicBezTo>
                    <a:pt x="194845" y="-20103"/>
                    <a:pt x="244460" y="80609"/>
                    <a:pt x="244460" y="80609"/>
                  </a:cubicBezTo>
                  <a:cubicBezTo>
                    <a:pt x="228469" y="59280"/>
                    <a:pt x="205887" y="43819"/>
                    <a:pt x="180174" y="36599"/>
                  </a:cubicBezTo>
                  <a:cubicBezTo>
                    <a:pt x="138141" y="25226"/>
                    <a:pt x="102701" y="155774"/>
                    <a:pt x="97758" y="225663"/>
                  </a:cubicBezTo>
                  <a:lnTo>
                    <a:pt x="93472" y="295388"/>
                  </a:lnTo>
                  <a:cubicBezTo>
                    <a:pt x="131219" y="280998"/>
                    <a:pt x="173251" y="283717"/>
                    <a:pt x="208855" y="302805"/>
                  </a:cubicBezTo>
                  <a:lnTo>
                    <a:pt x="266382" y="335772"/>
                  </a:lnTo>
                  <a:cubicBezTo>
                    <a:pt x="266382" y="335772"/>
                    <a:pt x="183965" y="314838"/>
                    <a:pt x="146878" y="362475"/>
                  </a:cubicBezTo>
                  <a:cubicBezTo>
                    <a:pt x="109790" y="410112"/>
                    <a:pt x="162371" y="453133"/>
                    <a:pt x="207700" y="642691"/>
                  </a:cubicBezTo>
                  <a:cubicBezTo>
                    <a:pt x="253029" y="832249"/>
                    <a:pt x="315172" y="871809"/>
                    <a:pt x="398084" y="996918"/>
                  </a:cubicBezTo>
                  <a:cubicBezTo>
                    <a:pt x="480995" y="1122027"/>
                    <a:pt x="521049" y="1122027"/>
                    <a:pt x="547587" y="1095818"/>
                  </a:cubicBezTo>
                  <a:cubicBezTo>
                    <a:pt x="560279" y="1085302"/>
                    <a:pt x="571324" y="1073038"/>
                    <a:pt x="580553" y="1059390"/>
                  </a:cubicBezTo>
                  <a:cubicBezTo>
                    <a:pt x="566048" y="1109417"/>
                    <a:pt x="526654" y="1148367"/>
                    <a:pt x="476544" y="1162246"/>
                  </a:cubicBezTo>
                  <a:cubicBezTo>
                    <a:pt x="389017" y="1188784"/>
                    <a:pt x="363634" y="1153015"/>
                    <a:pt x="315997" y="1097302"/>
                  </a:cubicBezTo>
                  <a:cubicBezTo>
                    <a:pt x="268360" y="1041588"/>
                    <a:pt x="185283" y="1014885"/>
                    <a:pt x="180832" y="980270"/>
                  </a:cubicBezTo>
                  <a:cubicBezTo>
                    <a:pt x="176384" y="945655"/>
                    <a:pt x="181987" y="943182"/>
                    <a:pt x="181987" y="943182"/>
                  </a:cubicBezTo>
                  <a:cubicBezTo>
                    <a:pt x="148856" y="928348"/>
                    <a:pt x="125944" y="896947"/>
                    <a:pt x="122153" y="860766"/>
                  </a:cubicBezTo>
                  <a:lnTo>
                    <a:pt x="130394" y="827799"/>
                  </a:lnTo>
                  <a:cubicBezTo>
                    <a:pt x="130394" y="827799"/>
                    <a:pt x="83417" y="841151"/>
                    <a:pt x="74681" y="832249"/>
                  </a:cubicBezTo>
                  <a:cubicBezTo>
                    <a:pt x="65944" y="823349"/>
                    <a:pt x="7264" y="539176"/>
                    <a:pt x="16989" y="516099"/>
                  </a:cubicBezTo>
                  <a:lnTo>
                    <a:pt x="26879" y="492858"/>
                  </a:lnTo>
                  <a:cubicBezTo>
                    <a:pt x="26879" y="492858"/>
                    <a:pt x="-6088" y="429232"/>
                    <a:pt x="-647" y="376156"/>
                  </a:cubicBezTo>
                  <a:cubicBezTo>
                    <a:pt x="4791" y="323080"/>
                    <a:pt x="51439" y="113741"/>
                    <a:pt x="51439" y="113741"/>
                  </a:cubicBezTo>
                  <a:close/>
                </a:path>
              </a:pathLst>
            </a:custGeom>
            <a:gradFill>
              <a:gsLst>
                <a:gs pos="1000">
                  <a:srgbClr val="597DB7"/>
                </a:gs>
                <a:gs pos="100000">
                  <a:srgbClr val="DDE5F1"/>
                </a:gs>
              </a:gsLst>
              <a:lin ang="1852802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8" name="Freeform: Shape 26">
              <a:extLst>
                <a:ext uri="{FF2B5EF4-FFF2-40B4-BE49-F238E27FC236}">
                  <a16:creationId xmlns:a16="http://schemas.microsoft.com/office/drawing/2014/main" id="{32871D05-24D1-88C7-043E-FEE34401CAB2}"/>
                </a:ext>
              </a:extLst>
            </p:cNvPr>
            <p:cNvSpPr/>
            <p:nvPr/>
          </p:nvSpPr>
          <p:spPr>
            <a:xfrm>
              <a:off x="8162697" y="4620112"/>
              <a:ext cx="2082998" cy="952620"/>
            </a:xfrm>
            <a:custGeom>
              <a:avLst/>
              <a:gdLst>
                <a:gd name="connsiteX0" fmla="*/ 2081745 w 2082998"/>
                <a:gd name="connsiteY0" fmla="*/ 4815 h 952620"/>
                <a:gd name="connsiteX1" fmla="*/ 1990757 w 2082998"/>
                <a:gd name="connsiteY1" fmla="*/ 389536 h 952620"/>
                <a:gd name="connsiteX2" fmla="*/ 1989604 w 2082998"/>
                <a:gd name="connsiteY2" fmla="*/ 392833 h 952620"/>
                <a:gd name="connsiteX3" fmla="*/ 1984493 w 2082998"/>
                <a:gd name="connsiteY3" fmla="*/ 404041 h 952620"/>
                <a:gd name="connsiteX4" fmla="*/ 1983010 w 2082998"/>
                <a:gd name="connsiteY4" fmla="*/ 400250 h 952620"/>
                <a:gd name="connsiteX5" fmla="*/ 1953009 w 2082998"/>
                <a:gd name="connsiteY5" fmla="*/ 408986 h 952620"/>
                <a:gd name="connsiteX6" fmla="*/ 1948066 w 2082998"/>
                <a:gd name="connsiteY6" fmla="*/ 408986 h 952620"/>
                <a:gd name="connsiteX7" fmla="*/ 1943945 w 2082998"/>
                <a:gd name="connsiteY7" fmla="*/ 408986 h 952620"/>
                <a:gd name="connsiteX8" fmla="*/ 1941472 w 2082998"/>
                <a:gd name="connsiteY8" fmla="*/ 408986 h 952620"/>
                <a:gd name="connsiteX9" fmla="*/ 1938339 w 2082998"/>
                <a:gd name="connsiteY9" fmla="*/ 408986 h 952620"/>
                <a:gd name="connsiteX10" fmla="*/ 1936526 w 2082998"/>
                <a:gd name="connsiteY10" fmla="*/ 408986 h 952620"/>
                <a:gd name="connsiteX11" fmla="*/ 1933560 w 2082998"/>
                <a:gd name="connsiteY11" fmla="*/ 408986 h 952620"/>
                <a:gd name="connsiteX12" fmla="*/ 1931582 w 2082998"/>
                <a:gd name="connsiteY12" fmla="*/ 408986 h 952620"/>
                <a:gd name="connsiteX13" fmla="*/ 1928284 w 2082998"/>
                <a:gd name="connsiteY13" fmla="*/ 407997 h 952620"/>
                <a:gd name="connsiteX14" fmla="*/ 1925483 w 2082998"/>
                <a:gd name="connsiteY14" fmla="*/ 407008 h 952620"/>
                <a:gd name="connsiteX15" fmla="*/ 1922351 w 2082998"/>
                <a:gd name="connsiteY15" fmla="*/ 406019 h 952620"/>
                <a:gd name="connsiteX16" fmla="*/ 1744495 w 2082998"/>
                <a:gd name="connsiteY16" fmla="*/ 479535 h 952620"/>
                <a:gd name="connsiteX17" fmla="*/ 1043625 w 2082998"/>
                <a:gd name="connsiteY17" fmla="*/ 718543 h 952620"/>
                <a:gd name="connsiteX18" fmla="*/ 459620 w 2082998"/>
                <a:gd name="connsiteY18" fmla="*/ 911398 h 952620"/>
                <a:gd name="connsiteX19" fmla="*/ 202975 w 2082998"/>
                <a:gd name="connsiteY19" fmla="*/ 934475 h 952620"/>
                <a:gd name="connsiteX20" fmla="*/ 159459 w 2082998"/>
                <a:gd name="connsiteY20" fmla="*/ 924914 h 952620"/>
                <a:gd name="connsiteX21" fmla="*/ 31713 w 2082998"/>
                <a:gd name="connsiteY21" fmla="*/ 952112 h 952620"/>
                <a:gd name="connsiteX22" fmla="*/ -1254 w 2082998"/>
                <a:gd name="connsiteY22" fmla="*/ 935629 h 952620"/>
                <a:gd name="connsiteX23" fmla="*/ 28910 w 2082998"/>
                <a:gd name="connsiteY23" fmla="*/ 924749 h 952620"/>
                <a:gd name="connsiteX24" fmla="*/ 53635 w 2082998"/>
                <a:gd name="connsiteY24" fmla="*/ 860794 h 952620"/>
                <a:gd name="connsiteX25" fmla="*/ 53635 w 2082998"/>
                <a:gd name="connsiteY25" fmla="*/ 852388 h 952620"/>
                <a:gd name="connsiteX26" fmla="*/ 76712 w 2082998"/>
                <a:gd name="connsiteY26" fmla="*/ 857662 h 952620"/>
                <a:gd name="connsiteX27" fmla="*/ 160942 w 2082998"/>
                <a:gd name="connsiteY27" fmla="*/ 872168 h 952620"/>
                <a:gd name="connsiteX28" fmla="*/ 305831 w 2082998"/>
                <a:gd name="connsiteY28" fmla="*/ 791729 h 952620"/>
                <a:gd name="connsiteX29" fmla="*/ 465883 w 2082998"/>
                <a:gd name="connsiteY29" fmla="*/ 777883 h 952620"/>
                <a:gd name="connsiteX30" fmla="*/ 574838 w 2082998"/>
                <a:gd name="connsiteY30" fmla="*/ 640083 h 952620"/>
                <a:gd name="connsiteX31" fmla="*/ 1545047 w 2082998"/>
                <a:gd name="connsiteY31" fmla="*/ 170143 h 952620"/>
                <a:gd name="connsiteX32" fmla="*/ 2062954 w 2082998"/>
                <a:gd name="connsiteY32" fmla="*/ 2672 h 952620"/>
                <a:gd name="connsiteX33" fmla="*/ 2081745 w 2082998"/>
                <a:gd name="connsiteY33" fmla="*/ 4815 h 95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82998" h="952620">
                  <a:moveTo>
                    <a:pt x="2081745" y="4815"/>
                  </a:moveTo>
                  <a:cubicBezTo>
                    <a:pt x="2081745" y="4815"/>
                    <a:pt x="2005922" y="338273"/>
                    <a:pt x="1990757" y="389536"/>
                  </a:cubicBezTo>
                  <a:cubicBezTo>
                    <a:pt x="1990427" y="390656"/>
                    <a:pt x="1990097" y="391761"/>
                    <a:pt x="1989604" y="392833"/>
                  </a:cubicBezTo>
                  <a:cubicBezTo>
                    <a:pt x="1988284" y="396723"/>
                    <a:pt x="1986471" y="400464"/>
                    <a:pt x="1984493" y="404041"/>
                  </a:cubicBezTo>
                  <a:lnTo>
                    <a:pt x="1983010" y="400250"/>
                  </a:lnTo>
                  <a:cubicBezTo>
                    <a:pt x="1974274" y="406448"/>
                    <a:pt x="1963724" y="409530"/>
                    <a:pt x="1953009" y="408986"/>
                  </a:cubicBezTo>
                  <a:lnTo>
                    <a:pt x="1948066" y="408986"/>
                  </a:lnTo>
                  <a:lnTo>
                    <a:pt x="1943945" y="408986"/>
                  </a:lnTo>
                  <a:lnTo>
                    <a:pt x="1941472" y="408986"/>
                  </a:lnTo>
                  <a:lnTo>
                    <a:pt x="1938339" y="408986"/>
                  </a:lnTo>
                  <a:lnTo>
                    <a:pt x="1936526" y="408986"/>
                  </a:lnTo>
                  <a:lnTo>
                    <a:pt x="1933560" y="408986"/>
                  </a:lnTo>
                  <a:lnTo>
                    <a:pt x="1931582" y="408986"/>
                  </a:lnTo>
                  <a:lnTo>
                    <a:pt x="1928284" y="407997"/>
                  </a:lnTo>
                  <a:lnTo>
                    <a:pt x="1925483" y="407008"/>
                  </a:lnTo>
                  <a:lnTo>
                    <a:pt x="1922351" y="406019"/>
                  </a:lnTo>
                  <a:cubicBezTo>
                    <a:pt x="1922351" y="406019"/>
                    <a:pt x="1904714" y="456293"/>
                    <a:pt x="1744495" y="479535"/>
                  </a:cubicBezTo>
                  <a:cubicBezTo>
                    <a:pt x="1584277" y="502776"/>
                    <a:pt x="1293511" y="611401"/>
                    <a:pt x="1043625" y="718543"/>
                  </a:cubicBezTo>
                  <a:cubicBezTo>
                    <a:pt x="793737" y="825685"/>
                    <a:pt x="662036" y="866893"/>
                    <a:pt x="459620" y="911398"/>
                  </a:cubicBezTo>
                  <a:cubicBezTo>
                    <a:pt x="257204" y="955903"/>
                    <a:pt x="238250" y="944365"/>
                    <a:pt x="202975" y="934475"/>
                  </a:cubicBezTo>
                  <a:cubicBezTo>
                    <a:pt x="188800" y="929925"/>
                    <a:pt x="174294" y="926727"/>
                    <a:pt x="159459" y="924914"/>
                  </a:cubicBezTo>
                  <a:cubicBezTo>
                    <a:pt x="159459" y="924914"/>
                    <a:pt x="75229" y="954749"/>
                    <a:pt x="31713" y="952112"/>
                  </a:cubicBezTo>
                  <a:cubicBezTo>
                    <a:pt x="19351" y="949870"/>
                    <a:pt x="7976" y="944150"/>
                    <a:pt x="-1254" y="935629"/>
                  </a:cubicBezTo>
                  <a:cubicBezTo>
                    <a:pt x="9789" y="935678"/>
                    <a:pt x="20503" y="931821"/>
                    <a:pt x="28910" y="924749"/>
                  </a:cubicBezTo>
                  <a:cubicBezTo>
                    <a:pt x="45888" y="907920"/>
                    <a:pt x="54790" y="884662"/>
                    <a:pt x="53635" y="860794"/>
                  </a:cubicBezTo>
                  <a:cubicBezTo>
                    <a:pt x="53800" y="857992"/>
                    <a:pt x="53800" y="855190"/>
                    <a:pt x="53635" y="852388"/>
                  </a:cubicBezTo>
                  <a:cubicBezTo>
                    <a:pt x="53635" y="852388"/>
                    <a:pt x="61054" y="854366"/>
                    <a:pt x="76712" y="857662"/>
                  </a:cubicBezTo>
                  <a:cubicBezTo>
                    <a:pt x="92371" y="860959"/>
                    <a:pt x="122041" y="866563"/>
                    <a:pt x="160942" y="872168"/>
                  </a:cubicBezTo>
                  <a:cubicBezTo>
                    <a:pt x="234457" y="882552"/>
                    <a:pt x="249622" y="803267"/>
                    <a:pt x="305831" y="791729"/>
                  </a:cubicBezTo>
                  <a:cubicBezTo>
                    <a:pt x="362038" y="780191"/>
                    <a:pt x="394181" y="791729"/>
                    <a:pt x="465883" y="777883"/>
                  </a:cubicBezTo>
                  <a:cubicBezTo>
                    <a:pt x="537586" y="764037"/>
                    <a:pt x="574838" y="640083"/>
                    <a:pt x="574838" y="640083"/>
                  </a:cubicBezTo>
                  <a:cubicBezTo>
                    <a:pt x="574838" y="640083"/>
                    <a:pt x="1140382" y="396294"/>
                    <a:pt x="1545047" y="170143"/>
                  </a:cubicBezTo>
                  <a:cubicBezTo>
                    <a:pt x="1863011" y="-7548"/>
                    <a:pt x="2013174" y="-6064"/>
                    <a:pt x="2062954" y="2672"/>
                  </a:cubicBezTo>
                  <a:cubicBezTo>
                    <a:pt x="2069218" y="2705"/>
                    <a:pt x="2075646" y="3430"/>
                    <a:pt x="2081745" y="4815"/>
                  </a:cubicBezTo>
                  <a:close/>
                </a:path>
              </a:pathLst>
            </a:custGeom>
            <a:gradFill>
              <a:gsLst>
                <a:gs pos="1000">
                  <a:srgbClr val="597DB7"/>
                </a:gs>
                <a:gs pos="100000">
                  <a:srgbClr val="DDE5F1"/>
                </a:gs>
              </a:gsLst>
              <a:lin ang="1852774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19" name="Freeform: Shape 27">
              <a:extLst>
                <a:ext uri="{FF2B5EF4-FFF2-40B4-BE49-F238E27FC236}">
                  <a16:creationId xmlns:a16="http://schemas.microsoft.com/office/drawing/2014/main" id="{F4655E4D-A2E3-F758-E85C-ACFB35A00207}"/>
                </a:ext>
              </a:extLst>
            </p:cNvPr>
            <p:cNvSpPr/>
            <p:nvPr/>
          </p:nvSpPr>
          <p:spPr>
            <a:xfrm>
              <a:off x="7190587" y="3813490"/>
              <a:ext cx="416979" cy="1279890"/>
            </a:xfrm>
            <a:custGeom>
              <a:avLst/>
              <a:gdLst>
                <a:gd name="connsiteX0" fmla="*/ 327512 w 416979"/>
                <a:gd name="connsiteY0" fmla="*/ 1261762 h 1279890"/>
                <a:gd name="connsiteX1" fmla="*/ 160041 w 416979"/>
                <a:gd name="connsiteY1" fmla="*/ 1251542 h 1279890"/>
                <a:gd name="connsiteX2" fmla="*/ 97899 w 416979"/>
                <a:gd name="connsiteY2" fmla="*/ 1006764 h 1279890"/>
                <a:gd name="connsiteX3" fmla="*/ 60976 w 416979"/>
                <a:gd name="connsiteY3" fmla="*/ 865997 h 1279890"/>
                <a:gd name="connsiteX4" fmla="*/ 53724 w 416979"/>
                <a:gd name="connsiteY4" fmla="*/ 796766 h 1279890"/>
                <a:gd name="connsiteX5" fmla="*/ 20758 w 416979"/>
                <a:gd name="connsiteY5" fmla="*/ 592373 h 1279890"/>
                <a:gd name="connsiteX6" fmla="*/ -671 w 416979"/>
                <a:gd name="connsiteY6" fmla="*/ 556605 h 1279890"/>
                <a:gd name="connsiteX7" fmla="*/ 11198 w 416979"/>
                <a:gd name="connsiteY7" fmla="*/ 483748 h 1279890"/>
                <a:gd name="connsiteX8" fmla="*/ 60648 w 416979"/>
                <a:gd name="connsiteY8" fmla="*/ 226773 h 1279890"/>
                <a:gd name="connsiteX9" fmla="*/ 90482 w 416979"/>
                <a:gd name="connsiteY9" fmla="*/ 52380 h 1279890"/>
                <a:gd name="connsiteX10" fmla="*/ 226634 w 416979"/>
                <a:gd name="connsiteY10" fmla="*/ 12984 h 1279890"/>
                <a:gd name="connsiteX11" fmla="*/ 262404 w 416979"/>
                <a:gd name="connsiteY11" fmla="*/ 34083 h 1279890"/>
                <a:gd name="connsiteX12" fmla="*/ 243448 w 416979"/>
                <a:gd name="connsiteY12" fmla="*/ 231883 h 1279890"/>
                <a:gd name="connsiteX13" fmla="*/ 224821 w 416979"/>
                <a:gd name="connsiteY13" fmla="*/ 759349 h 1279890"/>
                <a:gd name="connsiteX14" fmla="*/ 367403 w 416979"/>
                <a:gd name="connsiteY14" fmla="*/ 1219234 h 1279890"/>
                <a:gd name="connsiteX15" fmla="*/ 414875 w 416979"/>
                <a:gd name="connsiteY15" fmla="*/ 1192366 h 1279890"/>
                <a:gd name="connsiteX16" fmla="*/ 327512 w 416979"/>
                <a:gd name="connsiteY16" fmla="*/ 1261762 h 127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6979" h="1279890">
                  <a:moveTo>
                    <a:pt x="327512" y="1261762"/>
                  </a:moveTo>
                  <a:cubicBezTo>
                    <a:pt x="225151" y="1294728"/>
                    <a:pt x="169438" y="1276267"/>
                    <a:pt x="160041" y="1251542"/>
                  </a:cubicBezTo>
                  <a:cubicBezTo>
                    <a:pt x="150646" y="1226817"/>
                    <a:pt x="118340" y="1070225"/>
                    <a:pt x="97899" y="1006764"/>
                  </a:cubicBezTo>
                  <a:cubicBezTo>
                    <a:pt x="89329" y="958930"/>
                    <a:pt x="76966" y="911870"/>
                    <a:pt x="60976" y="865997"/>
                  </a:cubicBezTo>
                  <a:cubicBezTo>
                    <a:pt x="39384" y="819349"/>
                    <a:pt x="53724" y="796766"/>
                    <a:pt x="53724" y="796766"/>
                  </a:cubicBezTo>
                  <a:cubicBezTo>
                    <a:pt x="2296" y="741646"/>
                    <a:pt x="-10726" y="660878"/>
                    <a:pt x="20758" y="592373"/>
                  </a:cubicBezTo>
                  <a:cubicBezTo>
                    <a:pt x="20758" y="592373"/>
                    <a:pt x="-5450" y="578033"/>
                    <a:pt x="-671" y="556605"/>
                  </a:cubicBezTo>
                  <a:cubicBezTo>
                    <a:pt x="4109" y="535176"/>
                    <a:pt x="11198" y="483748"/>
                    <a:pt x="11198" y="483748"/>
                  </a:cubicBezTo>
                  <a:lnTo>
                    <a:pt x="60648" y="226773"/>
                  </a:lnTo>
                  <a:cubicBezTo>
                    <a:pt x="60648" y="226773"/>
                    <a:pt x="85701" y="72654"/>
                    <a:pt x="90482" y="52380"/>
                  </a:cubicBezTo>
                  <a:cubicBezTo>
                    <a:pt x="95263" y="32105"/>
                    <a:pt x="129877" y="-26411"/>
                    <a:pt x="226634" y="12984"/>
                  </a:cubicBezTo>
                  <a:cubicBezTo>
                    <a:pt x="239657" y="18127"/>
                    <a:pt x="251689" y="25248"/>
                    <a:pt x="262404" y="34083"/>
                  </a:cubicBezTo>
                  <a:cubicBezTo>
                    <a:pt x="222019" y="25841"/>
                    <a:pt x="242458" y="78753"/>
                    <a:pt x="243448" y="231883"/>
                  </a:cubicBezTo>
                  <a:cubicBezTo>
                    <a:pt x="244436" y="403309"/>
                    <a:pt x="202074" y="521330"/>
                    <a:pt x="224821" y="759349"/>
                  </a:cubicBezTo>
                  <a:cubicBezTo>
                    <a:pt x="247569" y="997369"/>
                    <a:pt x="346799" y="1213136"/>
                    <a:pt x="367403" y="1219234"/>
                  </a:cubicBezTo>
                  <a:cubicBezTo>
                    <a:pt x="388007" y="1225333"/>
                    <a:pt x="414875" y="1192366"/>
                    <a:pt x="414875" y="1192366"/>
                  </a:cubicBezTo>
                  <a:cubicBezTo>
                    <a:pt x="414875" y="1192366"/>
                    <a:pt x="430533" y="1228795"/>
                    <a:pt x="327512" y="1261762"/>
                  </a:cubicBezTo>
                  <a:close/>
                </a:path>
              </a:pathLst>
            </a:custGeom>
            <a:gradFill>
              <a:gsLst>
                <a:gs pos="1000">
                  <a:srgbClr val="597DB7"/>
                </a:gs>
                <a:gs pos="100000">
                  <a:srgbClr val="DDE5F1"/>
                </a:gs>
              </a:gsLst>
              <a:lin ang="2103148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0" name="Freeform: Shape 28">
              <a:extLst>
                <a:ext uri="{FF2B5EF4-FFF2-40B4-BE49-F238E27FC236}">
                  <a16:creationId xmlns:a16="http://schemas.microsoft.com/office/drawing/2014/main" id="{F476E210-38FA-85C3-ACA4-4DB696C0DBA7}"/>
                </a:ext>
              </a:extLst>
            </p:cNvPr>
            <p:cNvSpPr/>
            <p:nvPr/>
          </p:nvSpPr>
          <p:spPr>
            <a:xfrm>
              <a:off x="7636384" y="5227736"/>
              <a:ext cx="426918" cy="256663"/>
            </a:xfrm>
            <a:custGeom>
              <a:avLst/>
              <a:gdLst>
                <a:gd name="connsiteX0" fmla="*/ 199019 w 426918"/>
                <a:gd name="connsiteY0" fmla="*/ 33777 h 256663"/>
                <a:gd name="connsiteX1" fmla="*/ 208579 w 426918"/>
                <a:gd name="connsiteY1" fmla="*/ 56853 h 256663"/>
                <a:gd name="connsiteX2" fmla="*/ 425665 w 426918"/>
                <a:gd name="connsiteY2" fmla="*/ 197126 h 256663"/>
                <a:gd name="connsiteX3" fmla="*/ 355116 w 426918"/>
                <a:gd name="connsiteY3" fmla="*/ 256302 h 256663"/>
                <a:gd name="connsiteX4" fmla="*/ 48196 w 426918"/>
                <a:gd name="connsiteY4" fmla="*/ 97238 h 256663"/>
                <a:gd name="connsiteX5" fmla="*/ -1254 w 426918"/>
                <a:gd name="connsiteY5" fmla="*/ 49271 h 256663"/>
                <a:gd name="connsiteX6" fmla="*/ 79020 w 426918"/>
                <a:gd name="connsiteY6" fmla="*/ 28502 h 256663"/>
                <a:gd name="connsiteX7" fmla="*/ 111987 w 426918"/>
                <a:gd name="connsiteY7" fmla="*/ -344 h 256663"/>
                <a:gd name="connsiteX8" fmla="*/ 158141 w 426918"/>
                <a:gd name="connsiteY8" fmla="*/ 28007 h 256663"/>
                <a:gd name="connsiteX9" fmla="*/ 199019 w 426918"/>
                <a:gd name="connsiteY9" fmla="*/ 33777 h 25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918" h="256663">
                  <a:moveTo>
                    <a:pt x="199019" y="33777"/>
                  </a:moveTo>
                  <a:cubicBezTo>
                    <a:pt x="199844" y="42266"/>
                    <a:pt x="203140" y="50326"/>
                    <a:pt x="208579" y="56853"/>
                  </a:cubicBezTo>
                  <a:cubicBezTo>
                    <a:pt x="217811" y="67403"/>
                    <a:pt x="425665" y="197126"/>
                    <a:pt x="425665" y="197126"/>
                  </a:cubicBezTo>
                  <a:cubicBezTo>
                    <a:pt x="425665" y="197126"/>
                    <a:pt x="392698" y="254489"/>
                    <a:pt x="355116" y="256302"/>
                  </a:cubicBezTo>
                  <a:cubicBezTo>
                    <a:pt x="317533" y="258115"/>
                    <a:pt x="90065" y="122622"/>
                    <a:pt x="48196" y="97238"/>
                  </a:cubicBezTo>
                  <a:cubicBezTo>
                    <a:pt x="6330" y="71853"/>
                    <a:pt x="-1254" y="49271"/>
                    <a:pt x="-1254" y="49271"/>
                  </a:cubicBezTo>
                  <a:cubicBezTo>
                    <a:pt x="26604" y="48035"/>
                    <a:pt x="53965" y="40963"/>
                    <a:pt x="79020" y="28502"/>
                  </a:cubicBezTo>
                  <a:cubicBezTo>
                    <a:pt x="109679" y="9876"/>
                    <a:pt x="111987" y="-344"/>
                    <a:pt x="111987" y="-344"/>
                  </a:cubicBezTo>
                  <a:cubicBezTo>
                    <a:pt x="125997" y="11195"/>
                    <a:pt x="141493" y="20739"/>
                    <a:pt x="158141" y="28007"/>
                  </a:cubicBezTo>
                  <a:cubicBezTo>
                    <a:pt x="187482" y="42513"/>
                    <a:pt x="199019" y="33777"/>
                    <a:pt x="199019" y="33777"/>
                  </a:cubicBezTo>
                  <a:close/>
                </a:path>
              </a:pathLst>
            </a:custGeom>
            <a:gradFill>
              <a:gsLst>
                <a:gs pos="1000">
                  <a:srgbClr val="597DB7"/>
                </a:gs>
                <a:gs pos="100000">
                  <a:srgbClr val="DDE5F1"/>
                </a:gs>
              </a:gsLst>
              <a:lin ang="2103123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1" name="Freeform: Shape 29">
              <a:extLst>
                <a:ext uri="{FF2B5EF4-FFF2-40B4-BE49-F238E27FC236}">
                  <a16:creationId xmlns:a16="http://schemas.microsoft.com/office/drawing/2014/main" id="{94A7B1B0-3C4A-8F41-BD92-689AF574C925}"/>
                </a:ext>
              </a:extLst>
            </p:cNvPr>
            <p:cNvSpPr/>
            <p:nvPr/>
          </p:nvSpPr>
          <p:spPr>
            <a:xfrm>
              <a:off x="7652702" y="3895059"/>
              <a:ext cx="638236" cy="1583808"/>
            </a:xfrm>
            <a:custGeom>
              <a:avLst/>
              <a:gdLst>
                <a:gd name="connsiteX0" fmla="*/ 636983 w 638236"/>
                <a:gd name="connsiteY0" fmla="*/ 1516946 h 1583808"/>
                <a:gd name="connsiteX1" fmla="*/ 585718 w 638236"/>
                <a:gd name="connsiteY1" fmla="*/ 1579748 h 1583808"/>
                <a:gd name="connsiteX2" fmla="*/ 563136 w 638236"/>
                <a:gd name="connsiteY2" fmla="*/ 1582880 h 1583808"/>
                <a:gd name="connsiteX3" fmla="*/ 200502 w 638236"/>
                <a:gd name="connsiteY3" fmla="*/ 1377168 h 1583808"/>
                <a:gd name="connsiteX4" fmla="*/ 14242 w 638236"/>
                <a:gd name="connsiteY4" fmla="*/ 1093325 h 1583808"/>
                <a:gd name="connsiteX5" fmla="*/ 20835 w 638236"/>
                <a:gd name="connsiteY5" fmla="*/ 1035468 h 1583808"/>
                <a:gd name="connsiteX6" fmla="*/ 12264 w 638236"/>
                <a:gd name="connsiteY6" fmla="*/ 887118 h 1583808"/>
                <a:gd name="connsiteX7" fmla="*/ 12264 w 638236"/>
                <a:gd name="connsiteY7" fmla="*/ 867668 h 1583808"/>
                <a:gd name="connsiteX8" fmla="*/ -1254 w 638236"/>
                <a:gd name="connsiteY8" fmla="*/ 702834 h 1583808"/>
                <a:gd name="connsiteX9" fmla="*/ 25284 w 638236"/>
                <a:gd name="connsiteY9" fmla="*/ 666077 h 1583808"/>
                <a:gd name="connsiteX10" fmla="*/ 37319 w 638236"/>
                <a:gd name="connsiteY10" fmla="*/ 600144 h 1583808"/>
                <a:gd name="connsiteX11" fmla="*/ 24296 w 638236"/>
                <a:gd name="connsiteY11" fmla="*/ 494320 h 1583808"/>
                <a:gd name="connsiteX12" fmla="*/ 8966 w 638236"/>
                <a:gd name="connsiteY12" fmla="*/ 456738 h 1583808"/>
                <a:gd name="connsiteX13" fmla="*/ 46548 w 638236"/>
                <a:gd name="connsiteY13" fmla="*/ 316795 h 1583808"/>
                <a:gd name="connsiteX14" fmla="*/ 94350 w 638236"/>
                <a:gd name="connsiteY14" fmla="*/ 149489 h 1583808"/>
                <a:gd name="connsiteX15" fmla="*/ 155338 w 638236"/>
                <a:gd name="connsiteY15" fmla="*/ -344 h 1583808"/>
                <a:gd name="connsiteX16" fmla="*/ 169348 w 638236"/>
                <a:gd name="connsiteY16" fmla="*/ -344 h 1583808"/>
                <a:gd name="connsiteX17" fmla="*/ 200667 w 638236"/>
                <a:gd name="connsiteY17" fmla="*/ 256137 h 1583808"/>
                <a:gd name="connsiteX18" fmla="*/ 173799 w 638236"/>
                <a:gd name="connsiteY18" fmla="*/ 938546 h 1583808"/>
                <a:gd name="connsiteX19" fmla="*/ 373577 w 638236"/>
                <a:gd name="connsiteY19" fmla="*/ 1388377 h 1583808"/>
                <a:gd name="connsiteX20" fmla="*/ 636983 w 638236"/>
                <a:gd name="connsiteY20" fmla="*/ 1516946 h 158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236" h="1583808">
                  <a:moveTo>
                    <a:pt x="636983" y="1516946"/>
                  </a:moveTo>
                  <a:cubicBezTo>
                    <a:pt x="636983" y="1516946"/>
                    <a:pt x="616048" y="1566396"/>
                    <a:pt x="585718" y="1579748"/>
                  </a:cubicBezTo>
                  <a:cubicBezTo>
                    <a:pt x="578796" y="1583177"/>
                    <a:pt x="570884" y="1584265"/>
                    <a:pt x="563136" y="1582880"/>
                  </a:cubicBezTo>
                  <a:cubicBezTo>
                    <a:pt x="521269" y="1574803"/>
                    <a:pt x="224569" y="1427442"/>
                    <a:pt x="200502" y="1377168"/>
                  </a:cubicBezTo>
                  <a:cubicBezTo>
                    <a:pt x="176437" y="1326894"/>
                    <a:pt x="11109" y="1141456"/>
                    <a:pt x="14242" y="1093325"/>
                  </a:cubicBezTo>
                  <a:cubicBezTo>
                    <a:pt x="15230" y="1073924"/>
                    <a:pt x="17538" y="1054605"/>
                    <a:pt x="20835" y="1035468"/>
                  </a:cubicBezTo>
                  <a:cubicBezTo>
                    <a:pt x="21823" y="1023270"/>
                    <a:pt x="13582" y="967887"/>
                    <a:pt x="12264" y="887118"/>
                  </a:cubicBezTo>
                  <a:cubicBezTo>
                    <a:pt x="12264" y="880690"/>
                    <a:pt x="12264" y="874262"/>
                    <a:pt x="12264" y="867668"/>
                  </a:cubicBezTo>
                  <a:cubicBezTo>
                    <a:pt x="12264" y="812449"/>
                    <a:pt x="7813" y="757312"/>
                    <a:pt x="-1254" y="702834"/>
                  </a:cubicBezTo>
                  <a:cubicBezTo>
                    <a:pt x="-1089" y="686170"/>
                    <a:pt x="9461" y="671418"/>
                    <a:pt x="25284" y="666077"/>
                  </a:cubicBezTo>
                  <a:cubicBezTo>
                    <a:pt x="51494" y="659154"/>
                    <a:pt x="58251" y="639539"/>
                    <a:pt x="37319" y="600144"/>
                  </a:cubicBezTo>
                  <a:cubicBezTo>
                    <a:pt x="16385" y="560748"/>
                    <a:pt x="24296" y="494320"/>
                    <a:pt x="24296" y="494320"/>
                  </a:cubicBezTo>
                  <a:cubicBezTo>
                    <a:pt x="24296" y="494320"/>
                    <a:pt x="1384" y="504376"/>
                    <a:pt x="8966" y="456738"/>
                  </a:cubicBezTo>
                  <a:cubicBezTo>
                    <a:pt x="18858" y="409431"/>
                    <a:pt x="31383" y="362718"/>
                    <a:pt x="46548" y="316795"/>
                  </a:cubicBezTo>
                  <a:cubicBezTo>
                    <a:pt x="46548" y="316795"/>
                    <a:pt x="79515" y="217895"/>
                    <a:pt x="94350" y="149489"/>
                  </a:cubicBezTo>
                  <a:cubicBezTo>
                    <a:pt x="105723" y="100039"/>
                    <a:pt x="112482" y="26688"/>
                    <a:pt x="155338" y="-344"/>
                  </a:cubicBezTo>
                  <a:cubicBezTo>
                    <a:pt x="159624" y="-344"/>
                    <a:pt x="164240" y="-344"/>
                    <a:pt x="169348" y="-344"/>
                  </a:cubicBezTo>
                  <a:cubicBezTo>
                    <a:pt x="206601" y="645"/>
                    <a:pt x="254733" y="49106"/>
                    <a:pt x="200667" y="256137"/>
                  </a:cubicBezTo>
                  <a:cubicBezTo>
                    <a:pt x="146603" y="463167"/>
                    <a:pt x="148744" y="716845"/>
                    <a:pt x="173799" y="938546"/>
                  </a:cubicBezTo>
                  <a:cubicBezTo>
                    <a:pt x="198854" y="1160247"/>
                    <a:pt x="256216" y="1279092"/>
                    <a:pt x="373577" y="1388377"/>
                  </a:cubicBezTo>
                  <a:cubicBezTo>
                    <a:pt x="447752" y="1454837"/>
                    <a:pt x="538906" y="1499359"/>
                    <a:pt x="636983" y="1516946"/>
                  </a:cubicBezTo>
                  <a:close/>
                </a:path>
              </a:pathLst>
            </a:custGeom>
            <a:gradFill>
              <a:gsLst>
                <a:gs pos="1000">
                  <a:srgbClr val="597DB7"/>
                </a:gs>
                <a:gs pos="100000">
                  <a:srgbClr val="DDE5F1"/>
                </a:gs>
              </a:gsLst>
              <a:lin ang="2103157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2" name="Freeform: Shape 30">
              <a:extLst>
                <a:ext uri="{FF2B5EF4-FFF2-40B4-BE49-F238E27FC236}">
                  <a16:creationId xmlns:a16="http://schemas.microsoft.com/office/drawing/2014/main" id="{1880CB3B-0132-53E0-B219-5DFA7AEDFA10}"/>
                </a:ext>
              </a:extLst>
            </p:cNvPr>
            <p:cNvSpPr/>
            <p:nvPr/>
          </p:nvSpPr>
          <p:spPr>
            <a:xfrm>
              <a:off x="8305607" y="4273681"/>
              <a:ext cx="680125" cy="705651"/>
            </a:xfrm>
            <a:custGeom>
              <a:avLst/>
              <a:gdLst>
                <a:gd name="connsiteX0" fmla="*/ 62374 w 680125"/>
                <a:gd name="connsiteY0" fmla="*/ 319103 h 705651"/>
                <a:gd name="connsiteX1" fmla="*/ 71273 w 680125"/>
                <a:gd name="connsiteY1" fmla="*/ 404651 h 705651"/>
                <a:gd name="connsiteX2" fmla="*/ 115450 w 680125"/>
                <a:gd name="connsiteY2" fmla="*/ 468112 h 705651"/>
                <a:gd name="connsiteX3" fmla="*/ 181383 w 680125"/>
                <a:gd name="connsiteY3" fmla="*/ 705307 h 705651"/>
                <a:gd name="connsiteX4" fmla="*/ 247316 w 680125"/>
                <a:gd name="connsiteY4" fmla="*/ 437948 h 705651"/>
                <a:gd name="connsiteX5" fmla="*/ 678849 w 680125"/>
                <a:gd name="connsiteY5" fmla="*/ 184269 h 705651"/>
                <a:gd name="connsiteX6" fmla="*/ 321161 w 680125"/>
                <a:gd name="connsiteY6" fmla="*/ 317290 h 705651"/>
                <a:gd name="connsiteX7" fmla="*/ 89240 w 680125"/>
                <a:gd name="connsiteY7" fmla="*/ 152456 h 705651"/>
                <a:gd name="connsiteX8" fmla="*/ 84626 w 680125"/>
                <a:gd name="connsiteY8" fmla="*/ 5919 h 705651"/>
                <a:gd name="connsiteX9" fmla="*/ -1254 w 680125"/>
                <a:gd name="connsiteY9" fmla="*/ -344 h 705651"/>
                <a:gd name="connsiteX10" fmla="*/ 62374 w 680125"/>
                <a:gd name="connsiteY10" fmla="*/ 319103 h 70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0125" h="705651">
                  <a:moveTo>
                    <a:pt x="62374" y="319103"/>
                  </a:moveTo>
                  <a:cubicBezTo>
                    <a:pt x="56603" y="347866"/>
                    <a:pt x="59736" y="377701"/>
                    <a:pt x="71273" y="404651"/>
                  </a:cubicBezTo>
                  <a:cubicBezTo>
                    <a:pt x="91055" y="421827"/>
                    <a:pt x="106218" y="443634"/>
                    <a:pt x="115450" y="468112"/>
                  </a:cubicBezTo>
                  <a:cubicBezTo>
                    <a:pt x="127812" y="505529"/>
                    <a:pt x="181383" y="705307"/>
                    <a:pt x="181383" y="705307"/>
                  </a:cubicBezTo>
                  <a:cubicBezTo>
                    <a:pt x="181383" y="705307"/>
                    <a:pt x="127317" y="488881"/>
                    <a:pt x="247316" y="437948"/>
                  </a:cubicBezTo>
                  <a:cubicBezTo>
                    <a:pt x="367315" y="387014"/>
                    <a:pt x="681982" y="181137"/>
                    <a:pt x="678849" y="184269"/>
                  </a:cubicBezTo>
                  <a:cubicBezTo>
                    <a:pt x="675718" y="187401"/>
                    <a:pt x="455336" y="289268"/>
                    <a:pt x="321161" y="317290"/>
                  </a:cubicBezTo>
                  <a:cubicBezTo>
                    <a:pt x="186987" y="345311"/>
                    <a:pt x="110999" y="258115"/>
                    <a:pt x="89240" y="152456"/>
                  </a:cubicBezTo>
                  <a:cubicBezTo>
                    <a:pt x="67483" y="46798"/>
                    <a:pt x="84626" y="5919"/>
                    <a:pt x="84626" y="5919"/>
                  </a:cubicBezTo>
                  <a:lnTo>
                    <a:pt x="-1254" y="-344"/>
                  </a:lnTo>
                  <a:cubicBezTo>
                    <a:pt x="-1254" y="-344"/>
                    <a:pt x="94021" y="91303"/>
                    <a:pt x="62374" y="319103"/>
                  </a:cubicBezTo>
                  <a:close/>
                </a:path>
              </a:pathLst>
            </a:custGeom>
            <a:gradFill>
              <a:gsLst>
                <a:gs pos="1000">
                  <a:srgbClr val="597DB7"/>
                </a:gs>
                <a:gs pos="100000">
                  <a:srgbClr val="DDE5F1"/>
                </a:gs>
              </a:gsLst>
              <a:lin ang="218049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3" name="Freeform: Shape 31">
              <a:extLst>
                <a:ext uri="{FF2B5EF4-FFF2-40B4-BE49-F238E27FC236}">
                  <a16:creationId xmlns:a16="http://schemas.microsoft.com/office/drawing/2014/main" id="{F2B1B1B7-22F8-2695-8F41-3BBCF02A8B32}"/>
                </a:ext>
              </a:extLst>
            </p:cNvPr>
            <p:cNvSpPr/>
            <p:nvPr/>
          </p:nvSpPr>
          <p:spPr>
            <a:xfrm>
              <a:off x="10116795" y="4142968"/>
              <a:ext cx="2116460" cy="1814814"/>
            </a:xfrm>
            <a:custGeom>
              <a:avLst/>
              <a:gdLst>
                <a:gd name="connsiteX0" fmla="*/ 2115207 w 2116460"/>
                <a:gd name="connsiteY0" fmla="*/ 949590 h 1814814"/>
                <a:gd name="connsiteX1" fmla="*/ 2115207 w 2116460"/>
                <a:gd name="connsiteY1" fmla="*/ 1814471 h 1814814"/>
                <a:gd name="connsiteX2" fmla="*/ 174624 w 2116460"/>
                <a:gd name="connsiteY2" fmla="*/ 1016348 h 1814814"/>
                <a:gd name="connsiteX3" fmla="*/ 165393 w 2116460"/>
                <a:gd name="connsiteY3" fmla="*/ 1011568 h 1814814"/>
                <a:gd name="connsiteX4" fmla="*/ 155173 w 2116460"/>
                <a:gd name="connsiteY4" fmla="*/ 1005964 h 1814814"/>
                <a:gd name="connsiteX5" fmla="*/ 147096 w 2116460"/>
                <a:gd name="connsiteY5" fmla="*/ 1001183 h 1814814"/>
                <a:gd name="connsiteX6" fmla="*/ 143471 w 2116460"/>
                <a:gd name="connsiteY6" fmla="*/ 999040 h 1814814"/>
                <a:gd name="connsiteX7" fmla="*/ 126987 w 2116460"/>
                <a:gd name="connsiteY7" fmla="*/ 987832 h 1814814"/>
                <a:gd name="connsiteX8" fmla="*/ 116438 w 2116460"/>
                <a:gd name="connsiteY8" fmla="*/ 980250 h 1814814"/>
                <a:gd name="connsiteX9" fmla="*/ 104405 w 2116460"/>
                <a:gd name="connsiteY9" fmla="*/ 970854 h 1814814"/>
                <a:gd name="connsiteX10" fmla="*/ 97646 w 2116460"/>
                <a:gd name="connsiteY10" fmla="*/ 965085 h 1814814"/>
                <a:gd name="connsiteX11" fmla="*/ 91548 w 2116460"/>
                <a:gd name="connsiteY11" fmla="*/ 959646 h 1814814"/>
                <a:gd name="connsiteX12" fmla="*/ 87922 w 2116460"/>
                <a:gd name="connsiteY12" fmla="*/ 956349 h 1814814"/>
                <a:gd name="connsiteX13" fmla="*/ 82648 w 2116460"/>
                <a:gd name="connsiteY13" fmla="*/ 951239 h 1814814"/>
                <a:gd name="connsiteX14" fmla="*/ 77537 w 2116460"/>
                <a:gd name="connsiteY14" fmla="*/ 946129 h 1814814"/>
                <a:gd name="connsiteX15" fmla="*/ 69296 w 2116460"/>
                <a:gd name="connsiteY15" fmla="*/ 937393 h 1814814"/>
                <a:gd name="connsiteX16" fmla="*/ 64022 w 2116460"/>
                <a:gd name="connsiteY16" fmla="*/ 931294 h 1814814"/>
                <a:gd name="connsiteX17" fmla="*/ 62702 w 2116460"/>
                <a:gd name="connsiteY17" fmla="*/ 929811 h 1814814"/>
                <a:gd name="connsiteX18" fmla="*/ 57758 w 2116460"/>
                <a:gd name="connsiteY18" fmla="*/ 923547 h 1814814"/>
                <a:gd name="connsiteX19" fmla="*/ 53142 w 2116460"/>
                <a:gd name="connsiteY19" fmla="*/ 917613 h 1814814"/>
                <a:gd name="connsiteX20" fmla="*/ 49021 w 2116460"/>
                <a:gd name="connsiteY20" fmla="*/ 912008 h 1814814"/>
                <a:gd name="connsiteX21" fmla="*/ 44571 w 2116460"/>
                <a:gd name="connsiteY21" fmla="*/ 905250 h 1814814"/>
                <a:gd name="connsiteX22" fmla="*/ 43418 w 2116460"/>
                <a:gd name="connsiteY22" fmla="*/ 903602 h 1814814"/>
                <a:gd name="connsiteX23" fmla="*/ 38142 w 2116460"/>
                <a:gd name="connsiteY23" fmla="*/ 894701 h 1814814"/>
                <a:gd name="connsiteX24" fmla="*/ 36494 w 2116460"/>
                <a:gd name="connsiteY24" fmla="*/ 891734 h 1814814"/>
                <a:gd name="connsiteX25" fmla="*/ 31055 w 2116460"/>
                <a:gd name="connsiteY25" fmla="*/ 881185 h 1814814"/>
                <a:gd name="connsiteX26" fmla="*/ 29570 w 2116460"/>
                <a:gd name="connsiteY26" fmla="*/ 877393 h 1814814"/>
                <a:gd name="connsiteX27" fmla="*/ 26439 w 2116460"/>
                <a:gd name="connsiteY27" fmla="*/ 879536 h 1814814"/>
                <a:gd name="connsiteX28" fmla="*/ 24791 w 2116460"/>
                <a:gd name="connsiteY28" fmla="*/ 880525 h 1814814"/>
                <a:gd name="connsiteX29" fmla="*/ 24791 w 2116460"/>
                <a:gd name="connsiteY29" fmla="*/ 880525 h 1814814"/>
                <a:gd name="connsiteX30" fmla="*/ 15395 w 2116460"/>
                <a:gd name="connsiteY30" fmla="*/ 883987 h 1814814"/>
                <a:gd name="connsiteX31" fmla="*/ 13582 w 2116460"/>
                <a:gd name="connsiteY31" fmla="*/ 883987 h 1814814"/>
                <a:gd name="connsiteX32" fmla="*/ 11274 w 2116460"/>
                <a:gd name="connsiteY32" fmla="*/ 883987 h 1814814"/>
                <a:gd name="connsiteX33" fmla="*/ 9131 w 2116460"/>
                <a:gd name="connsiteY33" fmla="*/ 883987 h 1814814"/>
                <a:gd name="connsiteX34" fmla="*/ 7483 w 2116460"/>
                <a:gd name="connsiteY34" fmla="*/ 883987 h 1814814"/>
                <a:gd name="connsiteX35" fmla="*/ 2374 w 2116460"/>
                <a:gd name="connsiteY35" fmla="*/ 883987 h 1814814"/>
                <a:gd name="connsiteX36" fmla="*/ 231 w 2116460"/>
                <a:gd name="connsiteY36" fmla="*/ 883987 h 1814814"/>
                <a:gd name="connsiteX37" fmla="*/ -1254 w 2116460"/>
                <a:gd name="connsiteY37" fmla="*/ 874592 h 1814814"/>
                <a:gd name="connsiteX38" fmla="*/ 36824 w 2116460"/>
                <a:gd name="connsiteY38" fmla="*/ 867833 h 1814814"/>
                <a:gd name="connsiteX39" fmla="*/ 140175 w 2116460"/>
                <a:gd name="connsiteY39" fmla="*/ 833878 h 1814814"/>
                <a:gd name="connsiteX40" fmla="*/ 177920 w 2116460"/>
                <a:gd name="connsiteY40" fmla="*/ 697890 h 1814814"/>
                <a:gd name="connsiteX41" fmla="*/ 128470 w 2116460"/>
                <a:gd name="connsiteY41" fmla="*/ 630473 h 1814814"/>
                <a:gd name="connsiteX42" fmla="*/ 258524 w 2116460"/>
                <a:gd name="connsiteY42" fmla="*/ 667396 h 1814814"/>
                <a:gd name="connsiteX43" fmla="*/ 260997 w 2116460"/>
                <a:gd name="connsiteY43" fmla="*/ 659978 h 1814814"/>
                <a:gd name="connsiteX44" fmla="*/ 234954 w 2116460"/>
                <a:gd name="connsiteY44" fmla="*/ 313828 h 1814814"/>
                <a:gd name="connsiteX45" fmla="*/ 258359 w 2116460"/>
                <a:gd name="connsiteY45" fmla="*/ 104820 h 1814814"/>
                <a:gd name="connsiteX46" fmla="*/ 263140 w 2116460"/>
                <a:gd name="connsiteY46" fmla="*/ 77293 h 1814814"/>
                <a:gd name="connsiteX47" fmla="*/ 254733 w 2116460"/>
                <a:gd name="connsiteY47" fmla="*/ 38227 h 1814814"/>
                <a:gd name="connsiteX48" fmla="*/ 254733 w 2116460"/>
                <a:gd name="connsiteY48" fmla="*/ 36414 h 1814814"/>
                <a:gd name="connsiteX49" fmla="*/ 273194 w 2116460"/>
                <a:gd name="connsiteY49" fmla="*/ 25370 h 1814814"/>
                <a:gd name="connsiteX50" fmla="*/ 361545 w 2116460"/>
                <a:gd name="connsiteY50" fmla="*/ -344 h 1814814"/>
                <a:gd name="connsiteX51" fmla="*/ 408522 w 2116460"/>
                <a:gd name="connsiteY51" fmla="*/ 6414 h 1814814"/>
                <a:gd name="connsiteX52" fmla="*/ 432094 w 2116460"/>
                <a:gd name="connsiteY52" fmla="*/ 10535 h 1814814"/>
                <a:gd name="connsiteX53" fmla="*/ 467368 w 2116460"/>
                <a:gd name="connsiteY53" fmla="*/ 339048 h 1814814"/>
                <a:gd name="connsiteX54" fmla="*/ 260502 w 2116460"/>
                <a:gd name="connsiteY54" fmla="*/ 925854 h 1814814"/>
                <a:gd name="connsiteX55" fmla="*/ 483027 w 2116460"/>
                <a:gd name="connsiteY55" fmla="*/ 491189 h 1814814"/>
                <a:gd name="connsiteX56" fmla="*/ 479566 w 2116460"/>
                <a:gd name="connsiteY56" fmla="*/ 18942 h 1814814"/>
                <a:gd name="connsiteX57" fmla="*/ 491433 w 2116460"/>
                <a:gd name="connsiteY57" fmla="*/ 21085 h 1814814"/>
                <a:gd name="connsiteX58" fmla="*/ 573850 w 2116460"/>
                <a:gd name="connsiteY58" fmla="*/ 407948 h 1814814"/>
                <a:gd name="connsiteX59" fmla="*/ 576488 w 2116460"/>
                <a:gd name="connsiteY59" fmla="*/ 430036 h 1814814"/>
                <a:gd name="connsiteX60" fmla="*/ 2115207 w 2116460"/>
                <a:gd name="connsiteY60" fmla="*/ 949590 h 181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16460" h="1814814">
                  <a:moveTo>
                    <a:pt x="2115207" y="949590"/>
                  </a:moveTo>
                  <a:lnTo>
                    <a:pt x="2115207" y="1814471"/>
                  </a:lnTo>
                  <a:cubicBezTo>
                    <a:pt x="2115207" y="1814471"/>
                    <a:pt x="176602" y="1017337"/>
                    <a:pt x="174624" y="1016348"/>
                  </a:cubicBezTo>
                  <a:lnTo>
                    <a:pt x="165393" y="1011568"/>
                  </a:lnTo>
                  <a:lnTo>
                    <a:pt x="155173" y="1005964"/>
                  </a:lnTo>
                  <a:lnTo>
                    <a:pt x="147096" y="1001183"/>
                  </a:lnTo>
                  <a:lnTo>
                    <a:pt x="143471" y="999040"/>
                  </a:lnTo>
                  <a:cubicBezTo>
                    <a:pt x="137537" y="995414"/>
                    <a:pt x="131768" y="991623"/>
                    <a:pt x="126987" y="987832"/>
                  </a:cubicBezTo>
                  <a:lnTo>
                    <a:pt x="116438" y="980250"/>
                  </a:lnTo>
                  <a:cubicBezTo>
                    <a:pt x="112317" y="977118"/>
                    <a:pt x="108196" y="973986"/>
                    <a:pt x="104405" y="970854"/>
                  </a:cubicBezTo>
                  <a:lnTo>
                    <a:pt x="97646" y="965085"/>
                  </a:lnTo>
                  <a:lnTo>
                    <a:pt x="91548" y="959646"/>
                  </a:lnTo>
                  <a:lnTo>
                    <a:pt x="87922" y="956349"/>
                  </a:lnTo>
                  <a:cubicBezTo>
                    <a:pt x="86109" y="954700"/>
                    <a:pt x="84296" y="953052"/>
                    <a:pt x="82648" y="951239"/>
                  </a:cubicBezTo>
                  <a:cubicBezTo>
                    <a:pt x="80998" y="949425"/>
                    <a:pt x="79185" y="947778"/>
                    <a:pt x="77537" y="946129"/>
                  </a:cubicBezTo>
                  <a:lnTo>
                    <a:pt x="69296" y="937393"/>
                  </a:lnTo>
                  <a:lnTo>
                    <a:pt x="64022" y="931294"/>
                  </a:lnTo>
                  <a:lnTo>
                    <a:pt x="62702" y="929811"/>
                  </a:lnTo>
                  <a:lnTo>
                    <a:pt x="57758" y="923547"/>
                  </a:lnTo>
                  <a:lnTo>
                    <a:pt x="53142" y="917613"/>
                  </a:lnTo>
                  <a:lnTo>
                    <a:pt x="49021" y="912008"/>
                  </a:lnTo>
                  <a:lnTo>
                    <a:pt x="44571" y="905250"/>
                  </a:lnTo>
                  <a:cubicBezTo>
                    <a:pt x="44241" y="904657"/>
                    <a:pt x="43911" y="904113"/>
                    <a:pt x="43418" y="903602"/>
                  </a:cubicBezTo>
                  <a:cubicBezTo>
                    <a:pt x="41440" y="900470"/>
                    <a:pt x="39627" y="897503"/>
                    <a:pt x="38142" y="894701"/>
                  </a:cubicBezTo>
                  <a:cubicBezTo>
                    <a:pt x="37484" y="893745"/>
                    <a:pt x="36989" y="892756"/>
                    <a:pt x="36494" y="891734"/>
                  </a:cubicBezTo>
                  <a:cubicBezTo>
                    <a:pt x="34021" y="887283"/>
                    <a:pt x="32208" y="883657"/>
                    <a:pt x="31055" y="881185"/>
                  </a:cubicBezTo>
                  <a:lnTo>
                    <a:pt x="29570" y="877393"/>
                  </a:lnTo>
                  <a:cubicBezTo>
                    <a:pt x="28582" y="878185"/>
                    <a:pt x="27592" y="878910"/>
                    <a:pt x="26439" y="879536"/>
                  </a:cubicBezTo>
                  <a:lnTo>
                    <a:pt x="24791" y="880525"/>
                  </a:lnTo>
                  <a:lnTo>
                    <a:pt x="24791" y="880525"/>
                  </a:lnTo>
                  <a:cubicBezTo>
                    <a:pt x="21823" y="882025"/>
                    <a:pt x="18693" y="883179"/>
                    <a:pt x="15395" y="883987"/>
                  </a:cubicBezTo>
                  <a:lnTo>
                    <a:pt x="13582" y="883987"/>
                  </a:lnTo>
                  <a:lnTo>
                    <a:pt x="11274" y="883987"/>
                  </a:lnTo>
                  <a:lnTo>
                    <a:pt x="9131" y="883987"/>
                  </a:lnTo>
                  <a:lnTo>
                    <a:pt x="7483" y="883987"/>
                  </a:lnTo>
                  <a:lnTo>
                    <a:pt x="2374" y="883987"/>
                  </a:lnTo>
                  <a:lnTo>
                    <a:pt x="231" y="883987"/>
                  </a:lnTo>
                  <a:cubicBezTo>
                    <a:pt x="-924" y="877888"/>
                    <a:pt x="-1254" y="874592"/>
                    <a:pt x="-1254" y="874592"/>
                  </a:cubicBezTo>
                  <a:cubicBezTo>
                    <a:pt x="11604" y="873372"/>
                    <a:pt x="24296" y="871097"/>
                    <a:pt x="36824" y="867833"/>
                  </a:cubicBezTo>
                  <a:cubicBezTo>
                    <a:pt x="72098" y="859031"/>
                    <a:pt x="106548" y="847690"/>
                    <a:pt x="140175" y="833878"/>
                  </a:cubicBezTo>
                  <a:cubicBezTo>
                    <a:pt x="163910" y="824317"/>
                    <a:pt x="150889" y="727560"/>
                    <a:pt x="177920" y="697890"/>
                  </a:cubicBezTo>
                  <a:lnTo>
                    <a:pt x="128470" y="630473"/>
                  </a:lnTo>
                  <a:cubicBezTo>
                    <a:pt x="152372" y="603935"/>
                    <a:pt x="242371" y="692286"/>
                    <a:pt x="258524" y="667396"/>
                  </a:cubicBezTo>
                  <a:cubicBezTo>
                    <a:pt x="260009" y="665154"/>
                    <a:pt x="260832" y="662616"/>
                    <a:pt x="260997" y="659978"/>
                  </a:cubicBezTo>
                  <a:cubicBezTo>
                    <a:pt x="271876" y="561078"/>
                    <a:pt x="245668" y="430201"/>
                    <a:pt x="234954" y="313828"/>
                  </a:cubicBezTo>
                  <a:cubicBezTo>
                    <a:pt x="224239" y="197456"/>
                    <a:pt x="248964" y="145369"/>
                    <a:pt x="258359" y="104820"/>
                  </a:cubicBezTo>
                  <a:cubicBezTo>
                    <a:pt x="260997" y="93446"/>
                    <a:pt x="269238" y="86523"/>
                    <a:pt x="263140" y="77293"/>
                  </a:cubicBezTo>
                  <a:cubicBezTo>
                    <a:pt x="255558" y="65804"/>
                    <a:pt x="252590" y="51842"/>
                    <a:pt x="254733" y="38227"/>
                  </a:cubicBezTo>
                  <a:cubicBezTo>
                    <a:pt x="254898" y="37634"/>
                    <a:pt x="254898" y="37008"/>
                    <a:pt x="254733" y="36414"/>
                  </a:cubicBezTo>
                  <a:cubicBezTo>
                    <a:pt x="260009" y="33117"/>
                    <a:pt x="266273" y="29161"/>
                    <a:pt x="273194" y="25370"/>
                  </a:cubicBezTo>
                  <a:cubicBezTo>
                    <a:pt x="299897" y="9431"/>
                    <a:pt x="330391" y="579"/>
                    <a:pt x="361545" y="-344"/>
                  </a:cubicBezTo>
                  <a:cubicBezTo>
                    <a:pt x="366820" y="-344"/>
                    <a:pt x="382974" y="2129"/>
                    <a:pt x="408522" y="6414"/>
                  </a:cubicBezTo>
                  <a:lnTo>
                    <a:pt x="432094" y="10535"/>
                  </a:lnTo>
                  <a:cubicBezTo>
                    <a:pt x="452203" y="76468"/>
                    <a:pt x="470499" y="180478"/>
                    <a:pt x="467368" y="339048"/>
                  </a:cubicBezTo>
                  <a:cubicBezTo>
                    <a:pt x="461105" y="675638"/>
                    <a:pt x="260502" y="925854"/>
                    <a:pt x="260502" y="925854"/>
                  </a:cubicBezTo>
                  <a:cubicBezTo>
                    <a:pt x="260502" y="925854"/>
                    <a:pt x="410830" y="798768"/>
                    <a:pt x="483027" y="491189"/>
                  </a:cubicBezTo>
                  <a:cubicBezTo>
                    <a:pt x="536105" y="265532"/>
                    <a:pt x="501983" y="95589"/>
                    <a:pt x="479566" y="18942"/>
                  </a:cubicBezTo>
                  <a:lnTo>
                    <a:pt x="491433" y="21085"/>
                  </a:lnTo>
                  <a:cubicBezTo>
                    <a:pt x="529016" y="91798"/>
                    <a:pt x="590333" y="237511"/>
                    <a:pt x="573850" y="407948"/>
                  </a:cubicBezTo>
                  <a:cubicBezTo>
                    <a:pt x="573027" y="415415"/>
                    <a:pt x="574015" y="422948"/>
                    <a:pt x="576488" y="430036"/>
                  </a:cubicBezTo>
                  <a:cubicBezTo>
                    <a:pt x="638301" y="622232"/>
                    <a:pt x="1682849" y="859097"/>
                    <a:pt x="2115207" y="949590"/>
                  </a:cubicBezTo>
                  <a:close/>
                </a:path>
              </a:pathLst>
            </a:custGeom>
            <a:gradFill>
              <a:gsLst>
                <a:gs pos="1000">
                  <a:srgbClr val="597DB7"/>
                </a:gs>
                <a:gs pos="100000">
                  <a:srgbClr val="DDE5F1"/>
                </a:gs>
              </a:gsLst>
              <a:lin ang="218083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4" name="Freeform: Shape 32">
              <a:extLst>
                <a:ext uri="{FF2B5EF4-FFF2-40B4-BE49-F238E27FC236}">
                  <a16:creationId xmlns:a16="http://schemas.microsoft.com/office/drawing/2014/main" id="{CDF353BA-624B-CC04-1E2B-B6645564CD3D}"/>
                </a:ext>
              </a:extLst>
            </p:cNvPr>
            <p:cNvSpPr/>
            <p:nvPr/>
          </p:nvSpPr>
          <p:spPr>
            <a:xfrm>
              <a:off x="10058116" y="4078892"/>
              <a:ext cx="360021" cy="1029504"/>
            </a:xfrm>
            <a:custGeom>
              <a:avLst/>
              <a:gdLst>
                <a:gd name="connsiteX0" fmla="*/ 318851 w 360021"/>
                <a:gd name="connsiteY0" fmla="*/ 726197 h 1029504"/>
                <a:gd name="connsiteX1" fmla="*/ 316381 w 360021"/>
                <a:gd name="connsiteY1" fmla="*/ 733615 h 1029504"/>
                <a:gd name="connsiteX2" fmla="*/ 275172 w 360021"/>
                <a:gd name="connsiteY2" fmla="*/ 839932 h 1029504"/>
                <a:gd name="connsiteX3" fmla="*/ 155668 w 360021"/>
                <a:gd name="connsiteY3" fmla="*/ 1029161 h 1029504"/>
                <a:gd name="connsiteX4" fmla="*/ 149569 w 360021"/>
                <a:gd name="connsiteY4" fmla="*/ 1023721 h 1029504"/>
                <a:gd name="connsiteX5" fmla="*/ 145941 w 360021"/>
                <a:gd name="connsiteY5" fmla="*/ 1020424 h 1029504"/>
                <a:gd name="connsiteX6" fmla="*/ 140668 w 360021"/>
                <a:gd name="connsiteY6" fmla="*/ 1015315 h 1029504"/>
                <a:gd name="connsiteX7" fmla="*/ 135557 w 360021"/>
                <a:gd name="connsiteY7" fmla="*/ 1010205 h 1029504"/>
                <a:gd name="connsiteX8" fmla="*/ 127315 w 360021"/>
                <a:gd name="connsiteY8" fmla="*/ 1001469 h 1029504"/>
                <a:gd name="connsiteX9" fmla="*/ 122041 w 360021"/>
                <a:gd name="connsiteY9" fmla="*/ 995370 h 1029504"/>
                <a:gd name="connsiteX10" fmla="*/ 120723 w 360021"/>
                <a:gd name="connsiteY10" fmla="*/ 993887 h 1029504"/>
                <a:gd name="connsiteX11" fmla="*/ 115778 w 360021"/>
                <a:gd name="connsiteY11" fmla="*/ 987623 h 1029504"/>
                <a:gd name="connsiteX12" fmla="*/ 111162 w 360021"/>
                <a:gd name="connsiteY12" fmla="*/ 981689 h 1029504"/>
                <a:gd name="connsiteX13" fmla="*/ 107041 w 360021"/>
                <a:gd name="connsiteY13" fmla="*/ 976084 h 1029504"/>
                <a:gd name="connsiteX14" fmla="*/ 102590 w 360021"/>
                <a:gd name="connsiteY14" fmla="*/ 969326 h 1029504"/>
                <a:gd name="connsiteX15" fmla="*/ 101437 w 360021"/>
                <a:gd name="connsiteY15" fmla="*/ 967678 h 1029504"/>
                <a:gd name="connsiteX16" fmla="*/ 96163 w 360021"/>
                <a:gd name="connsiteY16" fmla="*/ 958777 h 1029504"/>
                <a:gd name="connsiteX17" fmla="*/ 94513 w 360021"/>
                <a:gd name="connsiteY17" fmla="*/ 955810 h 1029504"/>
                <a:gd name="connsiteX18" fmla="*/ 89075 w 360021"/>
                <a:gd name="connsiteY18" fmla="*/ 945261 h 1029504"/>
                <a:gd name="connsiteX19" fmla="*/ 87592 w 360021"/>
                <a:gd name="connsiteY19" fmla="*/ 941469 h 1029504"/>
                <a:gd name="connsiteX20" fmla="*/ 84459 w 360021"/>
                <a:gd name="connsiteY20" fmla="*/ 943612 h 1029504"/>
                <a:gd name="connsiteX21" fmla="*/ 82811 w 360021"/>
                <a:gd name="connsiteY21" fmla="*/ 944601 h 1029504"/>
                <a:gd name="connsiteX22" fmla="*/ 82811 w 360021"/>
                <a:gd name="connsiteY22" fmla="*/ 944601 h 1029504"/>
                <a:gd name="connsiteX23" fmla="*/ 73416 w 360021"/>
                <a:gd name="connsiteY23" fmla="*/ 948063 h 1029504"/>
                <a:gd name="connsiteX24" fmla="*/ 71601 w 360021"/>
                <a:gd name="connsiteY24" fmla="*/ 948063 h 1029504"/>
                <a:gd name="connsiteX25" fmla="*/ 69296 w 360021"/>
                <a:gd name="connsiteY25" fmla="*/ 948063 h 1029504"/>
                <a:gd name="connsiteX26" fmla="*/ 67153 w 360021"/>
                <a:gd name="connsiteY26" fmla="*/ 948063 h 1029504"/>
                <a:gd name="connsiteX27" fmla="*/ 65503 w 360021"/>
                <a:gd name="connsiteY27" fmla="*/ 948063 h 1029504"/>
                <a:gd name="connsiteX28" fmla="*/ 60394 w 360021"/>
                <a:gd name="connsiteY28" fmla="*/ 948063 h 1029504"/>
                <a:gd name="connsiteX29" fmla="*/ 51987 w 360021"/>
                <a:gd name="connsiteY29" fmla="*/ 948063 h 1029504"/>
                <a:gd name="connsiteX30" fmla="*/ 47866 w 360021"/>
                <a:gd name="connsiteY30" fmla="*/ 948063 h 1029504"/>
                <a:gd name="connsiteX31" fmla="*/ 113800 w 360021"/>
                <a:gd name="connsiteY31" fmla="*/ 783230 h 1029504"/>
                <a:gd name="connsiteX32" fmla="*/ 166053 w 360021"/>
                <a:gd name="connsiteY32" fmla="*/ 538287 h 1029504"/>
                <a:gd name="connsiteX33" fmla="*/ 55613 w 360021"/>
                <a:gd name="connsiteY33" fmla="*/ 105435 h 1029504"/>
                <a:gd name="connsiteX34" fmla="*/ -1254 w 360021"/>
                <a:gd name="connsiteY34" fmla="*/ 25326 h 1029504"/>
                <a:gd name="connsiteX35" fmla="*/ 12427 w 360021"/>
                <a:gd name="connsiteY35" fmla="*/ 28458 h 1029504"/>
                <a:gd name="connsiteX36" fmla="*/ 96163 w 360021"/>
                <a:gd name="connsiteY36" fmla="*/ 930 h 1029504"/>
                <a:gd name="connsiteX37" fmla="*/ 127152 w 360021"/>
                <a:gd name="connsiteY37" fmla="*/ 5216 h 1029504"/>
                <a:gd name="connsiteX38" fmla="*/ 144953 w 360021"/>
                <a:gd name="connsiteY38" fmla="*/ 8018 h 1029504"/>
                <a:gd name="connsiteX39" fmla="*/ 175282 w 360021"/>
                <a:gd name="connsiteY39" fmla="*/ 13623 h 1029504"/>
                <a:gd name="connsiteX40" fmla="*/ 189293 w 360021"/>
                <a:gd name="connsiteY40" fmla="*/ 16590 h 1029504"/>
                <a:gd name="connsiteX41" fmla="*/ 192921 w 360021"/>
                <a:gd name="connsiteY41" fmla="*/ 17414 h 1029504"/>
                <a:gd name="connsiteX42" fmla="*/ 212865 w 360021"/>
                <a:gd name="connsiteY42" fmla="*/ 22688 h 1029504"/>
                <a:gd name="connsiteX43" fmla="*/ 214513 w 360021"/>
                <a:gd name="connsiteY43" fmla="*/ 22688 h 1029504"/>
                <a:gd name="connsiteX44" fmla="*/ 219128 w 360021"/>
                <a:gd name="connsiteY44" fmla="*/ 24337 h 1029504"/>
                <a:gd name="connsiteX45" fmla="*/ 221766 w 360021"/>
                <a:gd name="connsiteY45" fmla="*/ 25326 h 1029504"/>
                <a:gd name="connsiteX46" fmla="*/ 224402 w 360021"/>
                <a:gd name="connsiteY46" fmla="*/ 26315 h 1029504"/>
                <a:gd name="connsiteX47" fmla="*/ 225557 w 360021"/>
                <a:gd name="connsiteY47" fmla="*/ 26315 h 1029504"/>
                <a:gd name="connsiteX48" fmla="*/ 226710 w 360021"/>
                <a:gd name="connsiteY48" fmla="*/ 26315 h 1029504"/>
                <a:gd name="connsiteX49" fmla="*/ 227700 w 360021"/>
                <a:gd name="connsiteY49" fmla="*/ 26315 h 1029504"/>
                <a:gd name="connsiteX50" fmla="*/ 228688 w 360021"/>
                <a:gd name="connsiteY50" fmla="*/ 26315 h 1029504"/>
                <a:gd name="connsiteX51" fmla="*/ 228688 w 360021"/>
                <a:gd name="connsiteY51" fmla="*/ 26315 h 1029504"/>
                <a:gd name="connsiteX52" fmla="*/ 228688 w 360021"/>
                <a:gd name="connsiteY52" fmla="*/ 26315 h 1029504"/>
                <a:gd name="connsiteX53" fmla="*/ 228688 w 360021"/>
                <a:gd name="connsiteY53" fmla="*/ 26315 h 1029504"/>
                <a:gd name="connsiteX54" fmla="*/ 228688 w 360021"/>
                <a:gd name="connsiteY54" fmla="*/ 26315 h 1029504"/>
                <a:gd name="connsiteX55" fmla="*/ 228688 w 360021"/>
                <a:gd name="connsiteY55" fmla="*/ 26315 h 1029504"/>
                <a:gd name="connsiteX56" fmla="*/ 228688 w 360021"/>
                <a:gd name="connsiteY56" fmla="*/ 26315 h 1029504"/>
                <a:gd name="connsiteX57" fmla="*/ 228688 w 360021"/>
                <a:gd name="connsiteY57" fmla="*/ 26315 h 1029504"/>
                <a:gd name="connsiteX58" fmla="*/ 228688 w 360021"/>
                <a:gd name="connsiteY58" fmla="*/ 26315 h 1029504"/>
                <a:gd name="connsiteX59" fmla="*/ 228688 w 360021"/>
                <a:gd name="connsiteY59" fmla="*/ 26315 h 1029504"/>
                <a:gd name="connsiteX60" fmla="*/ 228688 w 360021"/>
                <a:gd name="connsiteY60" fmla="*/ 26315 h 1029504"/>
                <a:gd name="connsiteX61" fmla="*/ 238743 w 360021"/>
                <a:gd name="connsiteY61" fmla="*/ 36369 h 1029504"/>
                <a:gd name="connsiteX62" fmla="*/ 245831 w 360021"/>
                <a:gd name="connsiteY62" fmla="*/ 43952 h 1029504"/>
                <a:gd name="connsiteX63" fmla="*/ 251765 w 360021"/>
                <a:gd name="connsiteY63" fmla="*/ 51040 h 1029504"/>
                <a:gd name="connsiteX64" fmla="*/ 252918 w 360021"/>
                <a:gd name="connsiteY64" fmla="*/ 52358 h 1029504"/>
                <a:gd name="connsiteX65" fmla="*/ 257699 w 360021"/>
                <a:gd name="connsiteY65" fmla="*/ 58128 h 1029504"/>
                <a:gd name="connsiteX66" fmla="*/ 258854 w 360021"/>
                <a:gd name="connsiteY66" fmla="*/ 59776 h 1029504"/>
                <a:gd name="connsiteX67" fmla="*/ 264953 w 360021"/>
                <a:gd name="connsiteY67" fmla="*/ 67853 h 1029504"/>
                <a:gd name="connsiteX68" fmla="*/ 269238 w 360021"/>
                <a:gd name="connsiteY68" fmla="*/ 74281 h 1029504"/>
                <a:gd name="connsiteX69" fmla="*/ 271381 w 360021"/>
                <a:gd name="connsiteY69" fmla="*/ 77578 h 1029504"/>
                <a:gd name="connsiteX70" fmla="*/ 275007 w 360021"/>
                <a:gd name="connsiteY70" fmla="*/ 83347 h 1029504"/>
                <a:gd name="connsiteX71" fmla="*/ 276160 w 360021"/>
                <a:gd name="connsiteY71" fmla="*/ 85490 h 1029504"/>
                <a:gd name="connsiteX72" fmla="*/ 277973 w 360021"/>
                <a:gd name="connsiteY72" fmla="*/ 88622 h 1029504"/>
                <a:gd name="connsiteX73" fmla="*/ 281436 w 360021"/>
                <a:gd name="connsiteY73" fmla="*/ 95051 h 1029504"/>
                <a:gd name="connsiteX74" fmla="*/ 283907 w 360021"/>
                <a:gd name="connsiteY74" fmla="*/ 99995 h 1029504"/>
                <a:gd name="connsiteX75" fmla="*/ 285722 w 360021"/>
                <a:gd name="connsiteY75" fmla="*/ 103787 h 1029504"/>
                <a:gd name="connsiteX76" fmla="*/ 287535 w 360021"/>
                <a:gd name="connsiteY76" fmla="*/ 107908 h 1029504"/>
                <a:gd name="connsiteX77" fmla="*/ 306161 w 360021"/>
                <a:gd name="connsiteY77" fmla="*/ 94391 h 1029504"/>
                <a:gd name="connsiteX78" fmla="*/ 324622 w 360021"/>
                <a:gd name="connsiteY78" fmla="*/ 83347 h 1029504"/>
                <a:gd name="connsiteX79" fmla="*/ 331379 w 360021"/>
                <a:gd name="connsiteY79" fmla="*/ 126039 h 1029504"/>
                <a:gd name="connsiteX80" fmla="*/ 335500 w 360021"/>
                <a:gd name="connsiteY80" fmla="*/ 156698 h 1029504"/>
                <a:gd name="connsiteX81" fmla="*/ 354126 w 360021"/>
                <a:gd name="connsiteY81" fmla="*/ 354498 h 1029504"/>
                <a:gd name="connsiteX82" fmla="*/ 318851 w 360021"/>
                <a:gd name="connsiteY82" fmla="*/ 726197 h 102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0021" h="1029504">
                  <a:moveTo>
                    <a:pt x="318851" y="726197"/>
                  </a:moveTo>
                  <a:lnTo>
                    <a:pt x="316381" y="733615"/>
                  </a:lnTo>
                  <a:cubicBezTo>
                    <a:pt x="304841" y="769845"/>
                    <a:pt x="290996" y="805333"/>
                    <a:pt x="275172" y="839932"/>
                  </a:cubicBezTo>
                  <a:cubicBezTo>
                    <a:pt x="244513" y="908321"/>
                    <a:pt x="204128" y="972013"/>
                    <a:pt x="155668" y="1029161"/>
                  </a:cubicBezTo>
                  <a:lnTo>
                    <a:pt x="149569" y="1023721"/>
                  </a:lnTo>
                  <a:lnTo>
                    <a:pt x="145941" y="1020424"/>
                  </a:lnTo>
                  <a:cubicBezTo>
                    <a:pt x="144128" y="1018776"/>
                    <a:pt x="142316" y="1017128"/>
                    <a:pt x="140668" y="1015315"/>
                  </a:cubicBezTo>
                  <a:cubicBezTo>
                    <a:pt x="139020" y="1013501"/>
                    <a:pt x="137207" y="1011853"/>
                    <a:pt x="135557" y="1010205"/>
                  </a:cubicBezTo>
                  <a:lnTo>
                    <a:pt x="127315" y="1001469"/>
                  </a:lnTo>
                  <a:lnTo>
                    <a:pt x="122041" y="995370"/>
                  </a:lnTo>
                  <a:lnTo>
                    <a:pt x="120723" y="993887"/>
                  </a:lnTo>
                  <a:lnTo>
                    <a:pt x="115778" y="987623"/>
                  </a:lnTo>
                  <a:lnTo>
                    <a:pt x="111162" y="981689"/>
                  </a:lnTo>
                  <a:lnTo>
                    <a:pt x="107041" y="976084"/>
                  </a:lnTo>
                  <a:lnTo>
                    <a:pt x="102590" y="969326"/>
                  </a:lnTo>
                  <a:cubicBezTo>
                    <a:pt x="102262" y="968733"/>
                    <a:pt x="101932" y="968189"/>
                    <a:pt x="101437" y="967678"/>
                  </a:cubicBezTo>
                  <a:cubicBezTo>
                    <a:pt x="99459" y="964546"/>
                    <a:pt x="97646" y="961579"/>
                    <a:pt x="96163" y="958777"/>
                  </a:cubicBezTo>
                  <a:cubicBezTo>
                    <a:pt x="95503" y="957821"/>
                    <a:pt x="95008" y="956832"/>
                    <a:pt x="94513" y="955810"/>
                  </a:cubicBezTo>
                  <a:cubicBezTo>
                    <a:pt x="92043" y="951359"/>
                    <a:pt x="90228" y="947733"/>
                    <a:pt x="89075" y="945261"/>
                  </a:cubicBezTo>
                  <a:lnTo>
                    <a:pt x="87592" y="941469"/>
                  </a:lnTo>
                  <a:cubicBezTo>
                    <a:pt x="86602" y="942260"/>
                    <a:pt x="85614" y="942986"/>
                    <a:pt x="84459" y="943612"/>
                  </a:cubicBezTo>
                  <a:lnTo>
                    <a:pt x="82811" y="944601"/>
                  </a:lnTo>
                  <a:lnTo>
                    <a:pt x="82811" y="944601"/>
                  </a:lnTo>
                  <a:cubicBezTo>
                    <a:pt x="79843" y="946101"/>
                    <a:pt x="76712" y="947255"/>
                    <a:pt x="73416" y="948063"/>
                  </a:cubicBezTo>
                  <a:lnTo>
                    <a:pt x="71601" y="948063"/>
                  </a:lnTo>
                  <a:lnTo>
                    <a:pt x="69296" y="948063"/>
                  </a:lnTo>
                  <a:lnTo>
                    <a:pt x="67153" y="948063"/>
                  </a:lnTo>
                  <a:lnTo>
                    <a:pt x="65503" y="948063"/>
                  </a:lnTo>
                  <a:lnTo>
                    <a:pt x="60394" y="948063"/>
                  </a:lnTo>
                  <a:lnTo>
                    <a:pt x="51987" y="948063"/>
                  </a:lnTo>
                  <a:lnTo>
                    <a:pt x="47866" y="948063"/>
                  </a:lnTo>
                  <a:cubicBezTo>
                    <a:pt x="64350" y="891063"/>
                    <a:pt x="86437" y="835861"/>
                    <a:pt x="113800" y="783230"/>
                  </a:cubicBezTo>
                  <a:cubicBezTo>
                    <a:pt x="142646" y="726362"/>
                    <a:pt x="161107" y="636033"/>
                    <a:pt x="166053" y="538287"/>
                  </a:cubicBezTo>
                  <a:cubicBezTo>
                    <a:pt x="174622" y="370651"/>
                    <a:pt x="143306" y="181753"/>
                    <a:pt x="55613" y="105435"/>
                  </a:cubicBezTo>
                  <a:cubicBezTo>
                    <a:pt x="29735" y="84452"/>
                    <a:pt x="9954" y="56727"/>
                    <a:pt x="-1254" y="25326"/>
                  </a:cubicBezTo>
                  <a:cubicBezTo>
                    <a:pt x="3362" y="26067"/>
                    <a:pt x="7976" y="27123"/>
                    <a:pt x="12427" y="28458"/>
                  </a:cubicBezTo>
                  <a:cubicBezTo>
                    <a:pt x="12427" y="28458"/>
                    <a:pt x="28087" y="-7476"/>
                    <a:pt x="96163" y="930"/>
                  </a:cubicBezTo>
                  <a:lnTo>
                    <a:pt x="127152" y="5216"/>
                  </a:lnTo>
                  <a:lnTo>
                    <a:pt x="144953" y="8018"/>
                  </a:lnTo>
                  <a:cubicBezTo>
                    <a:pt x="155668" y="9831"/>
                    <a:pt x="165888" y="11644"/>
                    <a:pt x="175282" y="13623"/>
                  </a:cubicBezTo>
                  <a:lnTo>
                    <a:pt x="189293" y="16590"/>
                  </a:lnTo>
                  <a:lnTo>
                    <a:pt x="192921" y="17414"/>
                  </a:lnTo>
                  <a:cubicBezTo>
                    <a:pt x="200502" y="19227"/>
                    <a:pt x="207096" y="21040"/>
                    <a:pt x="212865" y="22688"/>
                  </a:cubicBezTo>
                  <a:lnTo>
                    <a:pt x="214513" y="22688"/>
                  </a:lnTo>
                  <a:lnTo>
                    <a:pt x="219128" y="24337"/>
                  </a:lnTo>
                  <a:lnTo>
                    <a:pt x="221766" y="25326"/>
                  </a:lnTo>
                  <a:lnTo>
                    <a:pt x="224402" y="26315"/>
                  </a:lnTo>
                  <a:lnTo>
                    <a:pt x="225557" y="26315"/>
                  </a:lnTo>
                  <a:lnTo>
                    <a:pt x="226710" y="26315"/>
                  </a:lnTo>
                  <a:lnTo>
                    <a:pt x="227700" y="26315"/>
                  </a:lnTo>
                  <a:lnTo>
                    <a:pt x="228688" y="26315"/>
                  </a:lnTo>
                  <a:lnTo>
                    <a:pt x="228688" y="26315"/>
                  </a:lnTo>
                  <a:lnTo>
                    <a:pt x="228688" y="26315"/>
                  </a:lnTo>
                  <a:lnTo>
                    <a:pt x="228688" y="26315"/>
                  </a:lnTo>
                  <a:lnTo>
                    <a:pt x="228688" y="26315"/>
                  </a:lnTo>
                  <a:lnTo>
                    <a:pt x="228688" y="26315"/>
                  </a:lnTo>
                  <a:lnTo>
                    <a:pt x="228688" y="26315"/>
                  </a:lnTo>
                  <a:lnTo>
                    <a:pt x="228688" y="26315"/>
                  </a:lnTo>
                  <a:lnTo>
                    <a:pt x="228688" y="26315"/>
                  </a:lnTo>
                  <a:lnTo>
                    <a:pt x="228688" y="26315"/>
                  </a:lnTo>
                  <a:lnTo>
                    <a:pt x="228688" y="26315"/>
                  </a:lnTo>
                  <a:cubicBezTo>
                    <a:pt x="231161" y="28787"/>
                    <a:pt x="234622" y="32084"/>
                    <a:pt x="238743" y="36369"/>
                  </a:cubicBezTo>
                  <a:lnTo>
                    <a:pt x="245831" y="43952"/>
                  </a:lnTo>
                  <a:lnTo>
                    <a:pt x="251765" y="51040"/>
                  </a:lnTo>
                  <a:cubicBezTo>
                    <a:pt x="252260" y="51402"/>
                    <a:pt x="252590" y="51848"/>
                    <a:pt x="252918" y="52358"/>
                  </a:cubicBezTo>
                  <a:cubicBezTo>
                    <a:pt x="254568" y="54172"/>
                    <a:pt x="256051" y="56150"/>
                    <a:pt x="257699" y="58128"/>
                  </a:cubicBezTo>
                  <a:lnTo>
                    <a:pt x="258854" y="59776"/>
                  </a:lnTo>
                  <a:cubicBezTo>
                    <a:pt x="260832" y="62413"/>
                    <a:pt x="262975" y="65051"/>
                    <a:pt x="264953" y="67853"/>
                  </a:cubicBezTo>
                  <a:cubicBezTo>
                    <a:pt x="266931" y="70655"/>
                    <a:pt x="268578" y="73127"/>
                    <a:pt x="269238" y="74281"/>
                  </a:cubicBezTo>
                  <a:lnTo>
                    <a:pt x="271381" y="77578"/>
                  </a:lnTo>
                  <a:lnTo>
                    <a:pt x="275007" y="83347"/>
                  </a:lnTo>
                  <a:lnTo>
                    <a:pt x="276160" y="85490"/>
                  </a:lnTo>
                  <a:lnTo>
                    <a:pt x="277973" y="88622"/>
                  </a:lnTo>
                  <a:lnTo>
                    <a:pt x="281436" y="95051"/>
                  </a:lnTo>
                  <a:lnTo>
                    <a:pt x="283907" y="99995"/>
                  </a:lnTo>
                  <a:lnTo>
                    <a:pt x="285722" y="103787"/>
                  </a:lnTo>
                  <a:cubicBezTo>
                    <a:pt x="285722" y="105105"/>
                    <a:pt x="286875" y="106424"/>
                    <a:pt x="287535" y="107908"/>
                  </a:cubicBezTo>
                  <a:cubicBezTo>
                    <a:pt x="288193" y="109391"/>
                    <a:pt x="294456" y="102138"/>
                    <a:pt x="306161" y="94391"/>
                  </a:cubicBezTo>
                  <a:cubicBezTo>
                    <a:pt x="311435" y="91094"/>
                    <a:pt x="317698" y="87138"/>
                    <a:pt x="324622" y="83347"/>
                  </a:cubicBezTo>
                  <a:cubicBezTo>
                    <a:pt x="326105" y="92248"/>
                    <a:pt x="330556" y="121259"/>
                    <a:pt x="331379" y="126039"/>
                  </a:cubicBezTo>
                  <a:cubicBezTo>
                    <a:pt x="332204" y="130819"/>
                    <a:pt x="334842" y="152577"/>
                    <a:pt x="335500" y="156698"/>
                  </a:cubicBezTo>
                  <a:cubicBezTo>
                    <a:pt x="341763" y="207302"/>
                    <a:pt x="348192" y="272081"/>
                    <a:pt x="354126" y="354498"/>
                  </a:cubicBezTo>
                  <a:cubicBezTo>
                    <a:pt x="366323" y="479507"/>
                    <a:pt x="354456" y="605720"/>
                    <a:pt x="318851" y="726197"/>
                  </a:cubicBezTo>
                  <a:close/>
                </a:path>
              </a:pathLst>
            </a:custGeom>
            <a:gradFill>
              <a:gsLst>
                <a:gs pos="1000">
                  <a:srgbClr val="597DB7"/>
                </a:gs>
                <a:gs pos="100000">
                  <a:srgbClr val="DDE5F1"/>
                </a:gs>
              </a:gsLst>
              <a:lin ang="21052081"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5" name="Freeform: Shape 33">
              <a:extLst>
                <a:ext uri="{FF2B5EF4-FFF2-40B4-BE49-F238E27FC236}">
                  <a16:creationId xmlns:a16="http://schemas.microsoft.com/office/drawing/2014/main" id="{0EC767B4-89EB-90FE-20C8-8A06B04DB255}"/>
                </a:ext>
              </a:extLst>
            </p:cNvPr>
            <p:cNvSpPr/>
            <p:nvPr/>
          </p:nvSpPr>
          <p:spPr>
            <a:xfrm>
              <a:off x="8562268" y="4357795"/>
              <a:ext cx="1011765" cy="806164"/>
            </a:xfrm>
            <a:custGeom>
              <a:avLst/>
              <a:gdLst>
                <a:gd name="connsiteX0" fmla="*/ 620813 w 1011765"/>
                <a:gd name="connsiteY0" fmla="*/ 23179 h 806164"/>
                <a:gd name="connsiteX1" fmla="*/ 729272 w 1011765"/>
                <a:gd name="connsiteY1" fmla="*/ 114332 h 806164"/>
                <a:gd name="connsiteX2" fmla="*/ 383122 w 1011765"/>
                <a:gd name="connsiteY2" fmla="*/ 458668 h 806164"/>
                <a:gd name="connsiteX3" fmla="*/ -1103 w 1011765"/>
                <a:gd name="connsiteY3" fmla="*/ 621194 h 806164"/>
                <a:gd name="connsiteX4" fmla="*/ 260652 w 1011765"/>
                <a:gd name="connsiteY4" fmla="*/ 804159 h 806164"/>
                <a:gd name="connsiteX5" fmla="*/ 987402 w 1011765"/>
                <a:gd name="connsiteY5" fmla="*/ 408559 h 806164"/>
                <a:gd name="connsiteX6" fmla="*/ 620813 w 1011765"/>
                <a:gd name="connsiteY6" fmla="*/ 23179 h 80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65" h="806164">
                  <a:moveTo>
                    <a:pt x="620813" y="23179"/>
                  </a:moveTo>
                  <a:cubicBezTo>
                    <a:pt x="620813" y="23179"/>
                    <a:pt x="710646" y="28618"/>
                    <a:pt x="729272" y="114332"/>
                  </a:cubicBezTo>
                  <a:cubicBezTo>
                    <a:pt x="747898" y="200045"/>
                    <a:pt x="663339" y="266472"/>
                    <a:pt x="383122" y="458668"/>
                  </a:cubicBezTo>
                  <a:cubicBezTo>
                    <a:pt x="102906" y="650864"/>
                    <a:pt x="-5884" y="616249"/>
                    <a:pt x="-1103" y="621194"/>
                  </a:cubicBezTo>
                  <a:cubicBezTo>
                    <a:pt x="3676" y="626139"/>
                    <a:pt x="172302" y="777786"/>
                    <a:pt x="260652" y="804159"/>
                  </a:cubicBezTo>
                  <a:cubicBezTo>
                    <a:pt x="349003" y="830532"/>
                    <a:pt x="891305" y="536140"/>
                    <a:pt x="987402" y="408559"/>
                  </a:cubicBezTo>
                  <a:cubicBezTo>
                    <a:pt x="1083499" y="280978"/>
                    <a:pt x="864107" y="-97809"/>
                    <a:pt x="620813" y="23179"/>
                  </a:cubicBezTo>
                  <a:close/>
                </a:path>
              </a:pathLst>
            </a:custGeom>
            <a:gradFill>
              <a:gsLst>
                <a:gs pos="1000">
                  <a:srgbClr val="597DB7"/>
                </a:gs>
                <a:gs pos="100000">
                  <a:srgbClr val="DDE5F1"/>
                </a:gs>
              </a:gsLst>
              <a:lin ang="14251141"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6" name="Freeform: Shape 34">
              <a:extLst>
                <a:ext uri="{FF2B5EF4-FFF2-40B4-BE49-F238E27FC236}">
                  <a16:creationId xmlns:a16="http://schemas.microsoft.com/office/drawing/2014/main" id="{A9961055-E8BD-AF8E-A7FF-8F04337315EC}"/>
                </a:ext>
              </a:extLst>
            </p:cNvPr>
            <p:cNvSpPr/>
            <p:nvPr/>
          </p:nvSpPr>
          <p:spPr>
            <a:xfrm>
              <a:off x="7504517" y="4333186"/>
              <a:ext cx="217581" cy="270162"/>
            </a:xfrm>
            <a:custGeom>
              <a:avLst/>
              <a:gdLst>
                <a:gd name="connsiteX0" fmla="*/ -1254 w 217581"/>
                <a:gd name="connsiteY0" fmla="*/ 66249 h 270162"/>
                <a:gd name="connsiteX1" fmla="*/ 40285 w 217581"/>
                <a:gd name="connsiteY1" fmla="*/ 156248 h 270162"/>
                <a:gd name="connsiteX2" fmla="*/ 64680 w 217581"/>
                <a:gd name="connsiteY2" fmla="*/ 227291 h 270162"/>
                <a:gd name="connsiteX3" fmla="*/ 147096 w 217581"/>
                <a:gd name="connsiteY3" fmla="*/ 269818 h 270162"/>
                <a:gd name="connsiteX4" fmla="*/ 165723 w 217581"/>
                <a:gd name="connsiteY4" fmla="*/ 229928 h 270162"/>
                <a:gd name="connsiteX5" fmla="*/ 216328 w 217581"/>
                <a:gd name="connsiteY5" fmla="*/ 195808 h 270162"/>
                <a:gd name="connsiteX6" fmla="*/ 207096 w 217581"/>
                <a:gd name="connsiteY6" fmla="*/ 119984 h 270162"/>
                <a:gd name="connsiteX7" fmla="*/ 156328 w 217581"/>
                <a:gd name="connsiteY7" fmla="*/ 138940 h 270162"/>
                <a:gd name="connsiteX8" fmla="*/ 42923 w 217581"/>
                <a:gd name="connsiteY8" fmla="*/ 47788 h 270162"/>
                <a:gd name="connsiteX9" fmla="*/ 36824 w 217581"/>
                <a:gd name="connsiteY9" fmla="*/ -344 h 27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1" h="270162">
                  <a:moveTo>
                    <a:pt x="-1254" y="66249"/>
                  </a:moveTo>
                  <a:cubicBezTo>
                    <a:pt x="17043" y="94007"/>
                    <a:pt x="31055" y="124352"/>
                    <a:pt x="40285" y="156248"/>
                  </a:cubicBezTo>
                  <a:cubicBezTo>
                    <a:pt x="54955" y="207841"/>
                    <a:pt x="55780" y="220038"/>
                    <a:pt x="64680" y="227291"/>
                  </a:cubicBezTo>
                  <a:cubicBezTo>
                    <a:pt x="73581" y="234543"/>
                    <a:pt x="147096" y="269818"/>
                    <a:pt x="147096" y="269818"/>
                  </a:cubicBezTo>
                  <a:cubicBezTo>
                    <a:pt x="147096" y="269818"/>
                    <a:pt x="150229" y="235697"/>
                    <a:pt x="165723" y="229928"/>
                  </a:cubicBezTo>
                  <a:cubicBezTo>
                    <a:pt x="183689" y="220269"/>
                    <a:pt x="200667" y="208846"/>
                    <a:pt x="216328" y="195808"/>
                  </a:cubicBezTo>
                  <a:lnTo>
                    <a:pt x="207096" y="119984"/>
                  </a:lnTo>
                  <a:cubicBezTo>
                    <a:pt x="207096" y="119984"/>
                    <a:pt x="210722" y="160203"/>
                    <a:pt x="156328" y="138940"/>
                  </a:cubicBezTo>
                  <a:cubicBezTo>
                    <a:pt x="101932" y="117677"/>
                    <a:pt x="51987" y="75644"/>
                    <a:pt x="42923" y="47788"/>
                  </a:cubicBezTo>
                  <a:cubicBezTo>
                    <a:pt x="37482" y="32359"/>
                    <a:pt x="35504" y="15958"/>
                    <a:pt x="36824" y="-344"/>
                  </a:cubicBezTo>
                  <a:close/>
                </a:path>
              </a:pathLst>
            </a:custGeom>
            <a:gradFill>
              <a:gsLst>
                <a:gs pos="1000">
                  <a:srgbClr val="597DB7"/>
                </a:gs>
                <a:gs pos="100000">
                  <a:srgbClr val="DDE5F1"/>
                </a:gs>
              </a:gsLst>
              <a:lin ang="1906509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7" name="Freeform: Shape 35">
              <a:extLst>
                <a:ext uri="{FF2B5EF4-FFF2-40B4-BE49-F238E27FC236}">
                  <a16:creationId xmlns:a16="http://schemas.microsoft.com/office/drawing/2014/main" id="{EB3688EF-6BD7-C8EA-EB03-009538105ED4}"/>
                </a:ext>
              </a:extLst>
            </p:cNvPr>
            <p:cNvSpPr/>
            <p:nvPr/>
          </p:nvSpPr>
          <p:spPr>
            <a:xfrm>
              <a:off x="7956656" y="4512195"/>
              <a:ext cx="164503" cy="221535"/>
            </a:xfrm>
            <a:custGeom>
              <a:avLst/>
              <a:gdLst>
                <a:gd name="connsiteX0" fmla="*/ -1254 w 164503"/>
                <a:gd name="connsiteY0" fmla="*/ -344 h 221535"/>
                <a:gd name="connsiteX1" fmla="*/ 69953 w 164503"/>
                <a:gd name="connsiteY1" fmla="*/ 33447 h 221535"/>
                <a:gd name="connsiteX2" fmla="*/ 152370 w 164503"/>
                <a:gd name="connsiteY2" fmla="*/ 40205 h 221535"/>
                <a:gd name="connsiteX3" fmla="*/ 142976 w 164503"/>
                <a:gd name="connsiteY3" fmla="*/ 146193 h 221535"/>
                <a:gd name="connsiteX4" fmla="*/ 163250 w 164503"/>
                <a:gd name="connsiteY4" fmla="*/ 221192 h 221535"/>
                <a:gd name="connsiteX5" fmla="*/ 53635 w 164503"/>
                <a:gd name="connsiteY5" fmla="*/ 190368 h 221535"/>
                <a:gd name="connsiteX6" fmla="*/ 27427 w 164503"/>
                <a:gd name="connsiteY6" fmla="*/ 34930 h 221535"/>
                <a:gd name="connsiteX7" fmla="*/ -1089 w 164503"/>
                <a:gd name="connsiteY7" fmla="*/ 15315 h 2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503" h="221535">
                  <a:moveTo>
                    <a:pt x="-1254" y="-344"/>
                  </a:moveTo>
                  <a:cubicBezTo>
                    <a:pt x="-1254" y="-344"/>
                    <a:pt x="17373" y="22897"/>
                    <a:pt x="69953" y="33447"/>
                  </a:cubicBezTo>
                  <a:cubicBezTo>
                    <a:pt x="96986" y="39743"/>
                    <a:pt x="124679" y="42018"/>
                    <a:pt x="152370" y="40205"/>
                  </a:cubicBezTo>
                  <a:cubicBezTo>
                    <a:pt x="147096" y="75298"/>
                    <a:pt x="143798" y="110704"/>
                    <a:pt x="142976" y="146193"/>
                  </a:cubicBezTo>
                  <a:cubicBezTo>
                    <a:pt x="146106" y="172022"/>
                    <a:pt x="153030" y="197274"/>
                    <a:pt x="163250" y="221192"/>
                  </a:cubicBezTo>
                  <a:cubicBezTo>
                    <a:pt x="163250" y="221192"/>
                    <a:pt x="57426" y="200093"/>
                    <a:pt x="53635" y="190368"/>
                  </a:cubicBezTo>
                  <a:cubicBezTo>
                    <a:pt x="49844" y="180643"/>
                    <a:pt x="38470" y="56358"/>
                    <a:pt x="27427" y="34930"/>
                  </a:cubicBezTo>
                  <a:cubicBezTo>
                    <a:pt x="22811" y="23194"/>
                    <a:pt x="11604" y="15447"/>
                    <a:pt x="-1089" y="15315"/>
                  </a:cubicBezTo>
                  <a:close/>
                </a:path>
              </a:pathLst>
            </a:custGeom>
            <a:gradFill>
              <a:gsLst>
                <a:gs pos="1000">
                  <a:srgbClr val="597DB7"/>
                </a:gs>
                <a:gs pos="100000">
                  <a:srgbClr val="DDE5F1"/>
                </a:gs>
              </a:gsLst>
              <a:lin ang="1686347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28" name="Freeform: Shape 36">
              <a:extLst>
                <a:ext uri="{FF2B5EF4-FFF2-40B4-BE49-F238E27FC236}">
                  <a16:creationId xmlns:a16="http://schemas.microsoft.com/office/drawing/2014/main" id="{1F6FD87C-5AB5-DF8C-7055-530098A10299}"/>
                </a:ext>
              </a:extLst>
            </p:cNvPr>
            <p:cNvSpPr/>
            <p:nvPr/>
          </p:nvSpPr>
          <p:spPr>
            <a:xfrm>
              <a:off x="10608495" y="4166869"/>
              <a:ext cx="1624761" cy="810320"/>
            </a:xfrm>
            <a:custGeom>
              <a:avLst/>
              <a:gdLst>
                <a:gd name="connsiteX0" fmla="*/ 1623508 w 1624761"/>
                <a:gd name="connsiteY0" fmla="*/ 315477 h 810320"/>
                <a:gd name="connsiteX1" fmla="*/ 1623508 w 1624761"/>
                <a:gd name="connsiteY1" fmla="*/ 809977 h 810320"/>
                <a:gd name="connsiteX2" fmla="*/ 84624 w 1624761"/>
                <a:gd name="connsiteY2" fmla="*/ 408607 h 810320"/>
                <a:gd name="connsiteX3" fmla="*/ 44241 w 1624761"/>
                <a:gd name="connsiteY3" fmla="*/ 396739 h 810320"/>
                <a:gd name="connsiteX4" fmla="*/ -1254 w 1624761"/>
                <a:gd name="connsiteY4" fmla="*/ -344 h 81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61" h="810320">
                  <a:moveTo>
                    <a:pt x="1623508" y="315477"/>
                  </a:moveTo>
                  <a:lnTo>
                    <a:pt x="1623508" y="809977"/>
                  </a:lnTo>
                  <a:cubicBezTo>
                    <a:pt x="1305216" y="764812"/>
                    <a:pt x="298742" y="471574"/>
                    <a:pt x="84624" y="408607"/>
                  </a:cubicBezTo>
                  <a:lnTo>
                    <a:pt x="44241" y="396739"/>
                  </a:lnTo>
                  <a:cubicBezTo>
                    <a:pt x="90063" y="205533"/>
                    <a:pt x="889" y="4601"/>
                    <a:pt x="-1254" y="-344"/>
                  </a:cubicBezTo>
                  <a:close/>
                </a:path>
              </a:pathLst>
            </a:custGeom>
            <a:gradFill>
              <a:gsLst>
                <a:gs pos="1000">
                  <a:srgbClr val="597DB7"/>
                </a:gs>
                <a:gs pos="100000">
                  <a:srgbClr val="DDE5F1"/>
                </a:gs>
              </a:gsLst>
              <a:lin ang="5997767"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9" name="Freeform: Shape 37">
              <a:extLst>
                <a:ext uri="{FF2B5EF4-FFF2-40B4-BE49-F238E27FC236}">
                  <a16:creationId xmlns:a16="http://schemas.microsoft.com/office/drawing/2014/main" id="{B670633E-A67B-B311-3680-10CB18333542}"/>
                </a:ext>
              </a:extLst>
            </p:cNvPr>
            <p:cNvSpPr/>
            <p:nvPr/>
          </p:nvSpPr>
          <p:spPr>
            <a:xfrm>
              <a:off x="10371464" y="4146430"/>
              <a:ext cx="204640" cy="674827"/>
            </a:xfrm>
            <a:custGeom>
              <a:avLst/>
              <a:gdLst>
                <a:gd name="connsiteX0" fmla="*/ 124514 w 204640"/>
                <a:gd name="connsiteY0" fmla="*/ 674484 h 674827"/>
                <a:gd name="connsiteX1" fmla="*/ 167536 w 204640"/>
                <a:gd name="connsiteY1" fmla="*/ 344817 h 674827"/>
                <a:gd name="connsiteX2" fmla="*/ 35669 w 204640"/>
                <a:gd name="connsiteY2" fmla="*/ 93116 h 674827"/>
                <a:gd name="connsiteX3" fmla="*/ 26272 w 204640"/>
                <a:gd name="connsiteY3" fmla="*/ 86358 h 674827"/>
                <a:gd name="connsiteX4" fmla="*/ -1254 w 204640"/>
                <a:gd name="connsiteY4" fmla="*/ 38227 h 674827"/>
                <a:gd name="connsiteX5" fmla="*/ -1254 w 204640"/>
                <a:gd name="connsiteY5" fmla="*/ 36414 h 674827"/>
                <a:gd name="connsiteX6" fmla="*/ 17208 w 204640"/>
                <a:gd name="connsiteY6" fmla="*/ 25370 h 674827"/>
                <a:gd name="connsiteX7" fmla="*/ 105558 w 204640"/>
                <a:gd name="connsiteY7" fmla="*/ -344 h 674827"/>
                <a:gd name="connsiteX8" fmla="*/ 152535 w 204640"/>
                <a:gd name="connsiteY8" fmla="*/ 6414 h 674827"/>
                <a:gd name="connsiteX9" fmla="*/ 192756 w 204640"/>
                <a:gd name="connsiteY9" fmla="*/ 169764 h 674827"/>
                <a:gd name="connsiteX10" fmla="*/ 124514 w 204640"/>
                <a:gd name="connsiteY10" fmla="*/ 674484 h 67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640" h="674827">
                  <a:moveTo>
                    <a:pt x="124514" y="674484"/>
                  </a:moveTo>
                  <a:cubicBezTo>
                    <a:pt x="130943" y="659978"/>
                    <a:pt x="180886" y="539980"/>
                    <a:pt x="167536" y="344817"/>
                  </a:cubicBezTo>
                  <a:cubicBezTo>
                    <a:pt x="153360" y="135478"/>
                    <a:pt x="72756" y="116193"/>
                    <a:pt x="35669" y="93116"/>
                  </a:cubicBezTo>
                  <a:cubicBezTo>
                    <a:pt x="32371" y="91072"/>
                    <a:pt x="29240" y="88814"/>
                    <a:pt x="26272" y="86358"/>
                  </a:cubicBezTo>
                  <a:cubicBezTo>
                    <a:pt x="11274" y="74490"/>
                    <a:pt x="1382" y="57232"/>
                    <a:pt x="-1254" y="38227"/>
                  </a:cubicBezTo>
                  <a:cubicBezTo>
                    <a:pt x="-1254" y="37617"/>
                    <a:pt x="-1254" y="37024"/>
                    <a:pt x="-1254" y="36414"/>
                  </a:cubicBezTo>
                  <a:cubicBezTo>
                    <a:pt x="4020" y="33117"/>
                    <a:pt x="10284" y="29161"/>
                    <a:pt x="17208" y="25370"/>
                  </a:cubicBezTo>
                  <a:cubicBezTo>
                    <a:pt x="44076" y="9430"/>
                    <a:pt x="74404" y="579"/>
                    <a:pt x="105558" y="-344"/>
                  </a:cubicBezTo>
                  <a:cubicBezTo>
                    <a:pt x="110832" y="-344"/>
                    <a:pt x="126987" y="2128"/>
                    <a:pt x="152535" y="6414"/>
                  </a:cubicBezTo>
                  <a:cubicBezTo>
                    <a:pt x="170336" y="59672"/>
                    <a:pt x="183854" y="114314"/>
                    <a:pt x="192756" y="169764"/>
                  </a:cubicBezTo>
                  <a:cubicBezTo>
                    <a:pt x="235942" y="419651"/>
                    <a:pt x="134239" y="653714"/>
                    <a:pt x="124514" y="674484"/>
                  </a:cubicBezTo>
                  <a:close/>
                </a:path>
              </a:pathLst>
            </a:custGeom>
            <a:gradFill>
              <a:gsLst>
                <a:gs pos="1000">
                  <a:srgbClr val="597DB7"/>
                </a:gs>
                <a:gs pos="100000">
                  <a:srgbClr val="DDE5F1"/>
                </a:gs>
              </a:gsLst>
              <a:lin ang="1548665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0" name="Freeform: Shape 38">
              <a:extLst>
                <a:ext uri="{FF2B5EF4-FFF2-40B4-BE49-F238E27FC236}">
                  <a16:creationId xmlns:a16="http://schemas.microsoft.com/office/drawing/2014/main" id="{A1BD86BF-0AE5-F9F6-3294-9830292FB9A9}"/>
                </a:ext>
              </a:extLst>
            </p:cNvPr>
            <p:cNvSpPr/>
            <p:nvPr/>
          </p:nvSpPr>
          <p:spPr>
            <a:xfrm>
              <a:off x="8397255" y="5409420"/>
              <a:ext cx="522520" cy="76115"/>
            </a:xfrm>
            <a:custGeom>
              <a:avLst/>
              <a:gdLst>
                <a:gd name="connsiteX0" fmla="*/ 82151 w 522520"/>
                <a:gd name="connsiteY0" fmla="*/ 113 h 76115"/>
                <a:gd name="connsiteX1" fmla="*/ 246984 w 522520"/>
                <a:gd name="connsiteY1" fmla="*/ 28629 h 76115"/>
                <a:gd name="connsiteX2" fmla="*/ 521267 w 522520"/>
                <a:gd name="connsiteY2" fmla="*/ 8684 h 76115"/>
                <a:gd name="connsiteX3" fmla="*/ 176437 w 522520"/>
                <a:gd name="connsiteY3" fmla="*/ 74618 h 76115"/>
                <a:gd name="connsiteX4" fmla="*/ -1254 w 522520"/>
                <a:gd name="connsiteY4" fmla="*/ 75772 h 76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20" h="76115">
                  <a:moveTo>
                    <a:pt x="82151" y="113"/>
                  </a:moveTo>
                  <a:cubicBezTo>
                    <a:pt x="87097" y="-3843"/>
                    <a:pt x="104240" y="18904"/>
                    <a:pt x="246984" y="28629"/>
                  </a:cubicBezTo>
                  <a:cubicBezTo>
                    <a:pt x="338963" y="33789"/>
                    <a:pt x="431104" y="27080"/>
                    <a:pt x="521267" y="8684"/>
                  </a:cubicBezTo>
                  <a:cubicBezTo>
                    <a:pt x="521267" y="8684"/>
                    <a:pt x="321489" y="85991"/>
                    <a:pt x="176437" y="74618"/>
                  </a:cubicBezTo>
                  <a:cubicBezTo>
                    <a:pt x="31383" y="63244"/>
                    <a:pt x="-1254" y="75772"/>
                    <a:pt x="-1254" y="75772"/>
                  </a:cubicBezTo>
                  <a:close/>
                </a:path>
              </a:pathLst>
            </a:custGeom>
            <a:gradFill>
              <a:gsLst>
                <a:gs pos="16000">
                  <a:srgbClr val="597DB6">
                    <a:alpha val="0"/>
                  </a:srgbClr>
                </a:gs>
                <a:gs pos="77000">
                  <a:srgbClr val="2D4868"/>
                </a:gs>
              </a:gsLst>
              <a:lin ang="12988191"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1" name="Freeform: Shape 39">
              <a:extLst>
                <a:ext uri="{FF2B5EF4-FFF2-40B4-BE49-F238E27FC236}">
                  <a16:creationId xmlns:a16="http://schemas.microsoft.com/office/drawing/2014/main" id="{340A4D05-FBDD-093A-82A8-8F9975F8369C}"/>
                </a:ext>
              </a:extLst>
            </p:cNvPr>
            <p:cNvSpPr/>
            <p:nvPr/>
          </p:nvSpPr>
          <p:spPr>
            <a:xfrm>
              <a:off x="8207852" y="5478283"/>
              <a:ext cx="123140" cy="69724"/>
            </a:xfrm>
            <a:custGeom>
              <a:avLst/>
              <a:gdLst>
                <a:gd name="connsiteX0" fmla="*/ 7986 w 123140"/>
                <a:gd name="connsiteY0" fmla="*/ -344 h 69724"/>
                <a:gd name="connsiteX1" fmla="*/ 121886 w 123140"/>
                <a:gd name="connsiteY1" fmla="*/ 61303 h 69724"/>
                <a:gd name="connsiteX2" fmla="*/ 11119 w 123140"/>
                <a:gd name="connsiteY2" fmla="*/ 69381 h 69724"/>
                <a:gd name="connsiteX3" fmla="*/ 7986 w 123140"/>
                <a:gd name="connsiteY3" fmla="*/ -344 h 69724"/>
              </a:gdLst>
              <a:ahLst/>
              <a:cxnLst>
                <a:cxn ang="0">
                  <a:pos x="connsiteX0" y="connsiteY0"/>
                </a:cxn>
                <a:cxn ang="0">
                  <a:pos x="connsiteX1" y="connsiteY1"/>
                </a:cxn>
                <a:cxn ang="0">
                  <a:pos x="connsiteX2" y="connsiteY2"/>
                </a:cxn>
                <a:cxn ang="0">
                  <a:pos x="connsiteX3" y="connsiteY3"/>
                </a:cxn>
              </a:cxnLst>
              <a:rect l="l" t="t" r="r" b="b"/>
              <a:pathLst>
                <a:path w="123140" h="69724">
                  <a:moveTo>
                    <a:pt x="7986" y="-344"/>
                  </a:moveTo>
                  <a:lnTo>
                    <a:pt x="121886" y="61303"/>
                  </a:lnTo>
                  <a:cubicBezTo>
                    <a:pt x="85129" y="66512"/>
                    <a:pt x="48206" y="69216"/>
                    <a:pt x="11119" y="69381"/>
                  </a:cubicBezTo>
                  <a:cubicBezTo>
                    <a:pt x="-21025" y="66743"/>
                    <a:pt x="21173" y="39710"/>
                    <a:pt x="7986" y="-344"/>
                  </a:cubicBezTo>
                  <a:close/>
                </a:path>
              </a:pathLst>
            </a:custGeom>
            <a:gradFill>
              <a:gsLst>
                <a:gs pos="16000">
                  <a:srgbClr val="597DB6">
                    <a:alpha val="0"/>
                  </a:srgbClr>
                </a:gs>
                <a:gs pos="77000">
                  <a:srgbClr val="2D4868"/>
                </a:gs>
              </a:gsLst>
              <a:lin ang="12989887"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2" name="Freeform: Shape 40">
              <a:extLst>
                <a:ext uri="{FF2B5EF4-FFF2-40B4-BE49-F238E27FC236}">
                  <a16:creationId xmlns:a16="http://schemas.microsoft.com/office/drawing/2014/main" id="{56BFF52C-D689-5F65-11C9-EC488B62570C}"/>
                </a:ext>
              </a:extLst>
            </p:cNvPr>
            <p:cNvSpPr/>
            <p:nvPr/>
          </p:nvSpPr>
          <p:spPr>
            <a:xfrm>
              <a:off x="8645823" y="4647744"/>
              <a:ext cx="1559764" cy="732462"/>
            </a:xfrm>
            <a:custGeom>
              <a:avLst/>
              <a:gdLst>
                <a:gd name="connsiteX0" fmla="*/ 114955 w 1559764"/>
                <a:gd name="connsiteY0" fmla="*/ 590032 h 732462"/>
                <a:gd name="connsiteX1" fmla="*/ 56108 w 1559764"/>
                <a:gd name="connsiteY1" fmla="*/ 640966 h 732462"/>
                <a:gd name="connsiteX2" fmla="*/ -1254 w 1559764"/>
                <a:gd name="connsiteY2" fmla="*/ 732119 h 732462"/>
                <a:gd name="connsiteX3" fmla="*/ 114955 w 1559764"/>
                <a:gd name="connsiteY3" fmla="*/ 660251 h 732462"/>
                <a:gd name="connsiteX4" fmla="*/ 618519 w 1559764"/>
                <a:gd name="connsiteY4" fmla="*/ 480913 h 732462"/>
                <a:gd name="connsiteX5" fmla="*/ 1388457 w 1559764"/>
                <a:gd name="connsiteY5" fmla="*/ 112840 h 732462"/>
                <a:gd name="connsiteX6" fmla="*/ 1549500 w 1559764"/>
                <a:gd name="connsiteY6" fmla="*/ 187674 h 732462"/>
                <a:gd name="connsiteX7" fmla="*/ 1549500 w 1559764"/>
                <a:gd name="connsiteY7" fmla="*/ 26303 h 732462"/>
                <a:gd name="connsiteX8" fmla="*/ 1199064 w 1559764"/>
                <a:gd name="connsiteY8" fmla="*/ 124214 h 732462"/>
                <a:gd name="connsiteX9" fmla="*/ 114955 w 1559764"/>
                <a:gd name="connsiteY9" fmla="*/ 590032 h 73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9764" h="732462">
                  <a:moveTo>
                    <a:pt x="114955" y="590032"/>
                  </a:moveTo>
                  <a:cubicBezTo>
                    <a:pt x="114955" y="590032"/>
                    <a:pt x="93856" y="574538"/>
                    <a:pt x="56108" y="640966"/>
                  </a:cubicBezTo>
                  <a:cubicBezTo>
                    <a:pt x="39132" y="672597"/>
                    <a:pt x="19846" y="703058"/>
                    <a:pt x="-1254" y="732119"/>
                  </a:cubicBezTo>
                  <a:cubicBezTo>
                    <a:pt x="34351" y="703405"/>
                    <a:pt x="73416" y="679257"/>
                    <a:pt x="114955" y="660251"/>
                  </a:cubicBezTo>
                  <a:cubicBezTo>
                    <a:pt x="173634" y="635691"/>
                    <a:pt x="405556" y="613109"/>
                    <a:pt x="618519" y="480913"/>
                  </a:cubicBezTo>
                  <a:cubicBezTo>
                    <a:pt x="831485" y="348717"/>
                    <a:pt x="1225602" y="180586"/>
                    <a:pt x="1388457" y="112840"/>
                  </a:cubicBezTo>
                  <a:cubicBezTo>
                    <a:pt x="1551313" y="45093"/>
                    <a:pt x="1549500" y="187674"/>
                    <a:pt x="1549500" y="187674"/>
                  </a:cubicBezTo>
                  <a:cubicBezTo>
                    <a:pt x="1549500" y="187674"/>
                    <a:pt x="1569774" y="83664"/>
                    <a:pt x="1549500" y="26303"/>
                  </a:cubicBezTo>
                  <a:cubicBezTo>
                    <a:pt x="1529224" y="-31059"/>
                    <a:pt x="1466258" y="5369"/>
                    <a:pt x="1199064" y="124214"/>
                  </a:cubicBezTo>
                  <a:cubicBezTo>
                    <a:pt x="931868" y="243058"/>
                    <a:pt x="114955" y="590032"/>
                    <a:pt x="114955" y="590032"/>
                  </a:cubicBezTo>
                  <a:close/>
                </a:path>
              </a:pathLst>
            </a:custGeom>
            <a:gradFill>
              <a:gsLst>
                <a:gs pos="16000">
                  <a:srgbClr val="597DB6">
                    <a:alpha val="0"/>
                  </a:srgbClr>
                </a:gs>
                <a:gs pos="77000">
                  <a:srgbClr val="2D4868"/>
                </a:gs>
              </a:gsLst>
              <a:lin ang="1519659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3" name="Freeform: Shape 41">
              <a:extLst>
                <a:ext uri="{FF2B5EF4-FFF2-40B4-BE49-F238E27FC236}">
                  <a16:creationId xmlns:a16="http://schemas.microsoft.com/office/drawing/2014/main" id="{B6E99CB3-2FC1-2600-A4C9-EBE35483E27A}"/>
                </a:ext>
              </a:extLst>
            </p:cNvPr>
            <p:cNvSpPr/>
            <p:nvPr/>
          </p:nvSpPr>
          <p:spPr>
            <a:xfrm>
              <a:off x="6775602" y="4850433"/>
              <a:ext cx="164856" cy="156418"/>
            </a:xfrm>
            <a:custGeom>
              <a:avLst/>
              <a:gdLst>
                <a:gd name="connsiteX0" fmla="*/ 2725 w 164856"/>
                <a:gd name="connsiteY0" fmla="*/ 93611 h 156418"/>
                <a:gd name="connsiteX1" fmla="*/ 912 w 164856"/>
                <a:gd name="connsiteY1" fmla="*/ 97237 h 156418"/>
                <a:gd name="connsiteX2" fmla="*/ 5198 w 164856"/>
                <a:gd name="connsiteY2" fmla="*/ 138445 h 156418"/>
                <a:gd name="connsiteX3" fmla="*/ 100965 w 164856"/>
                <a:gd name="connsiteY3" fmla="*/ 117512 h 156418"/>
                <a:gd name="connsiteX4" fmla="*/ 163603 w 164856"/>
                <a:gd name="connsiteY4" fmla="*/ -344 h 156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56" h="156418">
                  <a:moveTo>
                    <a:pt x="2725" y="93611"/>
                  </a:moveTo>
                  <a:cubicBezTo>
                    <a:pt x="2065" y="94765"/>
                    <a:pt x="1407" y="95984"/>
                    <a:pt x="912" y="97237"/>
                  </a:cubicBezTo>
                  <a:cubicBezTo>
                    <a:pt x="-3044" y="111001"/>
                    <a:pt x="-1561" y="125803"/>
                    <a:pt x="5198" y="138445"/>
                  </a:cubicBezTo>
                  <a:cubicBezTo>
                    <a:pt x="17561" y="167291"/>
                    <a:pt x="61735" y="161028"/>
                    <a:pt x="100965" y="117512"/>
                  </a:cubicBezTo>
                  <a:cubicBezTo>
                    <a:pt x="128658" y="82304"/>
                    <a:pt x="149922" y="42381"/>
                    <a:pt x="163603" y="-344"/>
                  </a:cubicBezTo>
                  <a:close/>
                </a:path>
              </a:pathLst>
            </a:custGeom>
            <a:gradFill>
              <a:gsLst>
                <a:gs pos="16000">
                  <a:srgbClr val="597DB6">
                    <a:alpha val="0"/>
                  </a:srgbClr>
                </a:gs>
                <a:gs pos="77000">
                  <a:srgbClr val="2D4868"/>
                </a:gs>
              </a:gsLst>
              <a:lin ang="3328178"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4" name="Freeform: Shape 42">
              <a:extLst>
                <a:ext uri="{FF2B5EF4-FFF2-40B4-BE49-F238E27FC236}">
                  <a16:creationId xmlns:a16="http://schemas.microsoft.com/office/drawing/2014/main" id="{A803469B-9CA8-6029-D988-9533430450FD}"/>
                </a:ext>
              </a:extLst>
            </p:cNvPr>
            <p:cNvSpPr/>
            <p:nvPr/>
          </p:nvSpPr>
          <p:spPr>
            <a:xfrm>
              <a:off x="7856428" y="5085980"/>
              <a:ext cx="216433" cy="179735"/>
            </a:xfrm>
            <a:custGeom>
              <a:avLst/>
              <a:gdLst>
                <a:gd name="connsiteX0" fmla="*/ 215180 w 216433"/>
                <a:gd name="connsiteY0" fmla="*/ -344 h 179735"/>
                <a:gd name="connsiteX1" fmla="*/ 136227 w 216433"/>
                <a:gd name="connsiteY1" fmla="*/ 145204 h 179735"/>
                <a:gd name="connsiteX2" fmla="*/ -1081 w 216433"/>
                <a:gd name="connsiteY2" fmla="*/ 170423 h 179735"/>
                <a:gd name="connsiteX3" fmla="*/ 215180 w 216433"/>
                <a:gd name="connsiteY3" fmla="*/ -344 h 179735"/>
              </a:gdLst>
              <a:ahLst/>
              <a:cxnLst>
                <a:cxn ang="0">
                  <a:pos x="connsiteX0" y="connsiteY0"/>
                </a:cxn>
                <a:cxn ang="0">
                  <a:pos x="connsiteX1" y="connsiteY1"/>
                </a:cxn>
                <a:cxn ang="0">
                  <a:pos x="connsiteX2" y="connsiteY2"/>
                </a:cxn>
                <a:cxn ang="0">
                  <a:pos x="connsiteX3" y="connsiteY3"/>
                </a:cxn>
              </a:cxnLst>
              <a:rect l="l" t="t" r="r" b="b"/>
              <a:pathLst>
                <a:path w="216433" h="179735">
                  <a:moveTo>
                    <a:pt x="215180" y="-344"/>
                  </a:moveTo>
                  <a:cubicBezTo>
                    <a:pt x="215180" y="4436"/>
                    <a:pt x="209412" y="95754"/>
                    <a:pt x="136227" y="145204"/>
                  </a:cubicBezTo>
                  <a:cubicBezTo>
                    <a:pt x="63039" y="194654"/>
                    <a:pt x="6173" y="178170"/>
                    <a:pt x="-1081" y="170423"/>
                  </a:cubicBezTo>
                  <a:cubicBezTo>
                    <a:pt x="-8333" y="162676"/>
                    <a:pt x="215180" y="-344"/>
                    <a:pt x="215180" y="-344"/>
                  </a:cubicBezTo>
                  <a:close/>
                </a:path>
              </a:pathLst>
            </a:custGeom>
            <a:solidFill>
              <a:srgbClr val="2D4868"/>
            </a:soli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5" name="Freeform: Shape 43">
              <a:extLst>
                <a:ext uri="{FF2B5EF4-FFF2-40B4-BE49-F238E27FC236}">
                  <a16:creationId xmlns:a16="http://schemas.microsoft.com/office/drawing/2014/main" id="{ED89DE76-5415-A858-BBAB-CB9F64C643F7}"/>
                </a:ext>
              </a:extLst>
            </p:cNvPr>
            <p:cNvSpPr/>
            <p:nvPr/>
          </p:nvSpPr>
          <p:spPr>
            <a:xfrm>
              <a:off x="10199211" y="4269560"/>
              <a:ext cx="289249" cy="708689"/>
            </a:xfrm>
            <a:custGeom>
              <a:avLst/>
              <a:gdLst>
                <a:gd name="connsiteX0" fmla="*/ 178086 w 289249"/>
                <a:gd name="connsiteY0" fmla="*/ -344 h 708689"/>
                <a:gd name="connsiteX1" fmla="*/ 254899 w 289249"/>
                <a:gd name="connsiteY1" fmla="*/ 69051 h 708689"/>
                <a:gd name="connsiteX2" fmla="*/ 245504 w 289249"/>
                <a:gd name="connsiteY2" fmla="*/ 440091 h 708689"/>
                <a:gd name="connsiteX3" fmla="*/ 45231 w 289249"/>
                <a:gd name="connsiteY3" fmla="*/ 707615 h 708689"/>
                <a:gd name="connsiteX4" fmla="*/ -1253 w 289249"/>
                <a:gd name="connsiteY4" fmla="*/ 699208 h 708689"/>
                <a:gd name="connsiteX5" fmla="*/ 178086 w 289249"/>
                <a:gd name="connsiteY5" fmla="*/ -344 h 70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49" h="708689">
                  <a:moveTo>
                    <a:pt x="178086" y="-344"/>
                  </a:moveTo>
                  <a:cubicBezTo>
                    <a:pt x="212043" y="11557"/>
                    <a:pt x="239569" y="36545"/>
                    <a:pt x="254899" y="69051"/>
                  </a:cubicBezTo>
                  <a:cubicBezTo>
                    <a:pt x="277646" y="121962"/>
                    <a:pt x="320832" y="191357"/>
                    <a:pt x="245504" y="440091"/>
                  </a:cubicBezTo>
                  <a:cubicBezTo>
                    <a:pt x="170174" y="688824"/>
                    <a:pt x="92538" y="703824"/>
                    <a:pt x="45231" y="707615"/>
                  </a:cubicBezTo>
                  <a:cubicBezTo>
                    <a:pt x="-2076" y="711406"/>
                    <a:pt x="-1253" y="699208"/>
                    <a:pt x="-1253" y="699208"/>
                  </a:cubicBezTo>
                  <a:cubicBezTo>
                    <a:pt x="-1253" y="699208"/>
                    <a:pt x="205119" y="215258"/>
                    <a:pt x="178086" y="-344"/>
                  </a:cubicBezTo>
                  <a:close/>
                </a:path>
              </a:pathLst>
            </a:custGeom>
            <a:gradFill>
              <a:gsLst>
                <a:gs pos="0">
                  <a:srgbClr val="14181E"/>
                </a:gs>
                <a:gs pos="87000">
                  <a:srgbClr val="242932"/>
                </a:gs>
                <a:gs pos="100000">
                  <a:srgbClr val="262C35"/>
                </a:gs>
              </a:gsLst>
              <a:lin ang="50098"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6" name="Freeform: Shape 44">
              <a:extLst>
                <a:ext uri="{FF2B5EF4-FFF2-40B4-BE49-F238E27FC236}">
                  <a16:creationId xmlns:a16="http://schemas.microsoft.com/office/drawing/2014/main" id="{00BDD4E1-1C54-22D9-3734-2953669C6783}"/>
                </a:ext>
              </a:extLst>
            </p:cNvPr>
            <p:cNvSpPr/>
            <p:nvPr/>
          </p:nvSpPr>
          <p:spPr>
            <a:xfrm>
              <a:off x="10097511" y="4089727"/>
              <a:ext cx="296056" cy="939716"/>
            </a:xfrm>
            <a:custGeom>
              <a:avLst/>
              <a:gdLst>
                <a:gd name="connsiteX0" fmla="*/ 294126 w 296056"/>
                <a:gd name="connsiteY0" fmla="*/ 406959 h 939716"/>
                <a:gd name="connsiteX1" fmla="*/ 146931 w 296056"/>
                <a:gd name="connsiteY1" fmla="*/ 867668 h 939716"/>
                <a:gd name="connsiteX2" fmla="*/ 29240 w 296056"/>
                <a:gd name="connsiteY2" fmla="*/ 938381 h 939716"/>
                <a:gd name="connsiteX3" fmla="*/ 18196 w 296056"/>
                <a:gd name="connsiteY3" fmla="*/ 939370 h 939716"/>
                <a:gd name="connsiteX4" fmla="*/ 13252 w 296056"/>
                <a:gd name="connsiteY4" fmla="*/ 939370 h 939716"/>
                <a:gd name="connsiteX5" fmla="*/ 9131 w 296056"/>
                <a:gd name="connsiteY5" fmla="*/ 939370 h 939716"/>
                <a:gd name="connsiteX6" fmla="*/ 6658 w 296056"/>
                <a:gd name="connsiteY6" fmla="*/ 939370 h 939716"/>
                <a:gd name="connsiteX7" fmla="*/ 3525 w 296056"/>
                <a:gd name="connsiteY7" fmla="*/ 939370 h 939716"/>
                <a:gd name="connsiteX8" fmla="*/ 1712 w 296056"/>
                <a:gd name="connsiteY8" fmla="*/ 939370 h 939716"/>
                <a:gd name="connsiteX9" fmla="*/ -1254 w 296056"/>
                <a:gd name="connsiteY9" fmla="*/ 939370 h 939716"/>
                <a:gd name="connsiteX10" fmla="*/ -1254 w 296056"/>
                <a:gd name="connsiteY10" fmla="*/ 939370 h 939716"/>
                <a:gd name="connsiteX11" fmla="*/ 166216 w 296056"/>
                <a:gd name="connsiteY11" fmla="*/ 620583 h 939716"/>
                <a:gd name="connsiteX12" fmla="*/ 147426 w 296056"/>
                <a:gd name="connsiteY12" fmla="*/ 79930 h 939716"/>
                <a:gd name="connsiteX13" fmla="*/ 90228 w 296056"/>
                <a:gd name="connsiteY13" fmla="*/ -344 h 939716"/>
                <a:gd name="connsiteX14" fmla="*/ 195061 w 296056"/>
                <a:gd name="connsiteY14" fmla="*/ 26194 h 939716"/>
                <a:gd name="connsiteX15" fmla="*/ 233964 w 296056"/>
                <a:gd name="connsiteY15" fmla="*/ 71194 h 939716"/>
                <a:gd name="connsiteX16" fmla="*/ 294126 w 296056"/>
                <a:gd name="connsiteY16" fmla="*/ 406959 h 93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56" h="939716">
                  <a:moveTo>
                    <a:pt x="294126" y="406959"/>
                  </a:moveTo>
                  <a:cubicBezTo>
                    <a:pt x="281599" y="641517"/>
                    <a:pt x="175447" y="830086"/>
                    <a:pt x="146931" y="867668"/>
                  </a:cubicBezTo>
                  <a:cubicBezTo>
                    <a:pt x="130448" y="889920"/>
                    <a:pt x="73086" y="918602"/>
                    <a:pt x="29240" y="938381"/>
                  </a:cubicBezTo>
                  <a:cubicBezTo>
                    <a:pt x="25614" y="939074"/>
                    <a:pt x="21823" y="939404"/>
                    <a:pt x="18196" y="939370"/>
                  </a:cubicBezTo>
                  <a:lnTo>
                    <a:pt x="13252" y="939370"/>
                  </a:lnTo>
                  <a:lnTo>
                    <a:pt x="9131" y="939370"/>
                  </a:lnTo>
                  <a:lnTo>
                    <a:pt x="6658" y="939370"/>
                  </a:lnTo>
                  <a:lnTo>
                    <a:pt x="3525" y="939370"/>
                  </a:lnTo>
                  <a:lnTo>
                    <a:pt x="1712" y="939370"/>
                  </a:lnTo>
                  <a:lnTo>
                    <a:pt x="-1254" y="939370"/>
                  </a:lnTo>
                  <a:lnTo>
                    <a:pt x="-1254" y="939370"/>
                  </a:lnTo>
                  <a:cubicBezTo>
                    <a:pt x="34349" y="897503"/>
                    <a:pt x="104075" y="800087"/>
                    <a:pt x="166216" y="620583"/>
                  </a:cubicBezTo>
                  <a:cubicBezTo>
                    <a:pt x="254238" y="366410"/>
                    <a:pt x="212370" y="209983"/>
                    <a:pt x="147426" y="79930"/>
                  </a:cubicBezTo>
                  <a:cubicBezTo>
                    <a:pt x="133744" y="49749"/>
                    <a:pt x="114295" y="22502"/>
                    <a:pt x="90228" y="-344"/>
                  </a:cubicBezTo>
                  <a:cubicBezTo>
                    <a:pt x="143963" y="7733"/>
                    <a:pt x="187150" y="18282"/>
                    <a:pt x="195061" y="26194"/>
                  </a:cubicBezTo>
                  <a:cubicBezTo>
                    <a:pt x="209567" y="39842"/>
                    <a:pt x="222589" y="54925"/>
                    <a:pt x="233964" y="71194"/>
                  </a:cubicBezTo>
                  <a:cubicBezTo>
                    <a:pt x="278303" y="177379"/>
                    <a:pt x="298907" y="291988"/>
                    <a:pt x="294126" y="406959"/>
                  </a:cubicBezTo>
                  <a:close/>
                </a:path>
              </a:pathLst>
            </a:custGeom>
            <a:gradFill>
              <a:gsLst>
                <a:gs pos="0">
                  <a:srgbClr val="14181E"/>
                </a:gs>
                <a:gs pos="50000">
                  <a:srgbClr val="1D2229"/>
                </a:gs>
                <a:gs pos="100000">
                  <a:srgbClr val="262C35"/>
                </a:gs>
              </a:gsLst>
              <a:lin ang="2081817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7" name="Freeform: Shape 45">
              <a:extLst>
                <a:ext uri="{FF2B5EF4-FFF2-40B4-BE49-F238E27FC236}">
                  <a16:creationId xmlns:a16="http://schemas.microsoft.com/office/drawing/2014/main" id="{3F9D2F26-76EC-F9D2-0173-1C511082EE95}"/>
                </a:ext>
              </a:extLst>
            </p:cNvPr>
            <p:cNvSpPr/>
            <p:nvPr/>
          </p:nvSpPr>
          <p:spPr>
            <a:xfrm>
              <a:off x="10171521" y="4279286"/>
              <a:ext cx="222198" cy="659827"/>
            </a:xfrm>
            <a:custGeom>
              <a:avLst/>
              <a:gdLst>
                <a:gd name="connsiteX0" fmla="*/ 135229 w 222198"/>
                <a:gd name="connsiteY0" fmla="*/ -344 h 659827"/>
                <a:gd name="connsiteX1" fmla="*/ 135229 w 222198"/>
                <a:gd name="connsiteY1" fmla="*/ 315147 h 659827"/>
                <a:gd name="connsiteX2" fmla="*/ -1254 w 222198"/>
                <a:gd name="connsiteY2" fmla="*/ 659484 h 659827"/>
                <a:gd name="connsiteX3" fmla="*/ 134074 w 222198"/>
                <a:gd name="connsiteY3" fmla="*/ 533221 h 659827"/>
                <a:gd name="connsiteX4" fmla="*/ 220941 w 222198"/>
                <a:gd name="connsiteY4" fmla="*/ 196302 h 659827"/>
                <a:gd name="connsiteX5" fmla="*/ 135229 w 222198"/>
                <a:gd name="connsiteY5" fmla="*/ -344 h 65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98" h="659827">
                  <a:moveTo>
                    <a:pt x="135229" y="-344"/>
                  </a:moveTo>
                  <a:cubicBezTo>
                    <a:pt x="135229" y="-344"/>
                    <a:pt x="180721" y="118830"/>
                    <a:pt x="135229" y="315147"/>
                  </a:cubicBezTo>
                  <a:cubicBezTo>
                    <a:pt x="106711" y="435937"/>
                    <a:pt x="60724" y="551930"/>
                    <a:pt x="-1254" y="659484"/>
                  </a:cubicBezTo>
                  <a:cubicBezTo>
                    <a:pt x="-1254" y="659484"/>
                    <a:pt x="107041" y="567836"/>
                    <a:pt x="134074" y="533221"/>
                  </a:cubicBezTo>
                  <a:cubicBezTo>
                    <a:pt x="161107" y="498606"/>
                    <a:pt x="220281" y="303444"/>
                    <a:pt x="220941" y="196302"/>
                  </a:cubicBezTo>
                  <a:cubicBezTo>
                    <a:pt x="221601" y="89160"/>
                    <a:pt x="135229" y="-344"/>
                    <a:pt x="135229" y="-344"/>
                  </a:cubicBezTo>
                  <a:close/>
                </a:path>
              </a:pathLst>
            </a:custGeom>
            <a:gradFill>
              <a:gsLst>
                <a:gs pos="0">
                  <a:srgbClr val="0035B2"/>
                </a:gs>
                <a:gs pos="50000">
                  <a:srgbClr val="0481D4"/>
                </a:gs>
                <a:gs pos="100000">
                  <a:srgbClr val="08CEF6"/>
                </a:gs>
              </a:gsLst>
              <a:lin ang="1637876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8" name="Freeform: Shape 46">
              <a:extLst>
                <a:ext uri="{FF2B5EF4-FFF2-40B4-BE49-F238E27FC236}">
                  <a16:creationId xmlns:a16="http://schemas.microsoft.com/office/drawing/2014/main" id="{DF13BDE3-25E0-AFCA-B8A1-D8A8B237D080}"/>
                </a:ext>
              </a:extLst>
            </p:cNvPr>
            <p:cNvSpPr/>
            <p:nvPr/>
          </p:nvSpPr>
          <p:spPr>
            <a:xfrm>
              <a:off x="7358640" y="3813467"/>
              <a:ext cx="160661" cy="576861"/>
            </a:xfrm>
            <a:custGeom>
              <a:avLst/>
              <a:gdLst>
                <a:gd name="connsiteX0" fmla="*/ 157976 w 160661"/>
                <a:gd name="connsiteY0" fmla="*/ 288609 h 576861"/>
                <a:gd name="connsiteX1" fmla="*/ 136052 w 160661"/>
                <a:gd name="connsiteY1" fmla="*/ 574760 h 576861"/>
                <a:gd name="connsiteX2" fmla="*/ 111822 w 160661"/>
                <a:gd name="connsiteY2" fmla="*/ 574760 h 576861"/>
                <a:gd name="connsiteX3" fmla="*/ 76052 w 160661"/>
                <a:gd name="connsiteY3" fmla="*/ 431684 h 576861"/>
                <a:gd name="connsiteX4" fmla="*/ 33526 w 160661"/>
                <a:gd name="connsiteY4" fmla="*/ 28502 h 576861"/>
                <a:gd name="connsiteX5" fmla="*/ -1254 w 160661"/>
                <a:gd name="connsiteY5" fmla="*/ -344 h 576861"/>
                <a:gd name="connsiteX6" fmla="*/ 58416 w 160661"/>
                <a:gd name="connsiteY6" fmla="*/ 13007 h 576861"/>
                <a:gd name="connsiteX7" fmla="*/ 94185 w 160661"/>
                <a:gd name="connsiteY7" fmla="*/ 34106 h 576861"/>
                <a:gd name="connsiteX8" fmla="*/ 157976 w 160661"/>
                <a:gd name="connsiteY8" fmla="*/ 288609 h 5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661" h="576861">
                  <a:moveTo>
                    <a:pt x="157976" y="288609"/>
                  </a:moveTo>
                  <a:cubicBezTo>
                    <a:pt x="150722" y="327180"/>
                    <a:pt x="136052" y="574760"/>
                    <a:pt x="136052" y="574760"/>
                  </a:cubicBezTo>
                  <a:cubicBezTo>
                    <a:pt x="136052" y="574760"/>
                    <a:pt x="130118" y="578716"/>
                    <a:pt x="111822" y="574760"/>
                  </a:cubicBezTo>
                  <a:cubicBezTo>
                    <a:pt x="93526" y="570803"/>
                    <a:pt x="75064" y="575749"/>
                    <a:pt x="76052" y="431684"/>
                  </a:cubicBezTo>
                  <a:cubicBezTo>
                    <a:pt x="77042" y="287620"/>
                    <a:pt x="93526" y="78776"/>
                    <a:pt x="33526" y="28502"/>
                  </a:cubicBezTo>
                  <a:lnTo>
                    <a:pt x="-1254" y="-344"/>
                  </a:lnTo>
                  <a:cubicBezTo>
                    <a:pt x="19351" y="167"/>
                    <a:pt x="39625" y="4700"/>
                    <a:pt x="58416" y="13007"/>
                  </a:cubicBezTo>
                  <a:cubicBezTo>
                    <a:pt x="71438" y="18150"/>
                    <a:pt x="83471" y="25271"/>
                    <a:pt x="94185" y="34106"/>
                  </a:cubicBezTo>
                  <a:cubicBezTo>
                    <a:pt x="150227" y="79765"/>
                    <a:pt x="164405" y="168116"/>
                    <a:pt x="157976" y="288609"/>
                  </a:cubicBezTo>
                  <a:close/>
                </a:path>
              </a:pathLst>
            </a:custGeom>
            <a:gradFill>
              <a:gsLst>
                <a:gs pos="8000">
                  <a:srgbClr val="FFFFFF">
                    <a:alpha val="0"/>
                  </a:srgbClr>
                </a:gs>
                <a:gs pos="100000">
                  <a:srgbClr val="FFFFFF"/>
                </a:gs>
              </a:gsLst>
              <a:lin ang="20836168"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39" name="Freeform: Shape 47">
              <a:extLst>
                <a:ext uri="{FF2B5EF4-FFF2-40B4-BE49-F238E27FC236}">
                  <a16:creationId xmlns:a16="http://schemas.microsoft.com/office/drawing/2014/main" id="{8168D4B1-4EF7-6215-0BEB-1636CEABE3D6}"/>
                </a:ext>
              </a:extLst>
            </p:cNvPr>
            <p:cNvSpPr/>
            <p:nvPr/>
          </p:nvSpPr>
          <p:spPr>
            <a:xfrm>
              <a:off x="8391377" y="4383011"/>
              <a:ext cx="1183118" cy="441033"/>
            </a:xfrm>
            <a:custGeom>
              <a:avLst/>
              <a:gdLst>
                <a:gd name="connsiteX0" fmla="*/ 216600 w 1183118"/>
                <a:gd name="connsiteY0" fmla="*/ 219993 h 441033"/>
                <a:gd name="connsiteX1" fmla="*/ 593408 w 1183118"/>
                <a:gd name="connsiteY1" fmla="*/ 70159 h 441033"/>
                <a:gd name="connsiteX2" fmla="*/ 1098458 w 1183118"/>
                <a:gd name="connsiteY2" fmla="*/ 53676 h 441033"/>
                <a:gd name="connsiteX3" fmla="*/ 1181865 w 1183118"/>
                <a:gd name="connsiteY3" fmla="*/ 279003 h 441033"/>
                <a:gd name="connsiteX4" fmla="*/ 970712 w 1183118"/>
                <a:gd name="connsiteY4" fmla="*/ 113181 h 441033"/>
                <a:gd name="connsiteX5" fmla="*/ 333961 w 1183118"/>
                <a:gd name="connsiteY5" fmla="*/ 279003 h 441033"/>
                <a:gd name="connsiteX6" fmla="*/ 53744 w 1183118"/>
                <a:gd name="connsiteY6" fmla="*/ 384496 h 441033"/>
                <a:gd name="connsiteX7" fmla="*/ 68415 w 1183118"/>
                <a:gd name="connsiteY7" fmla="*/ 437078 h 441033"/>
                <a:gd name="connsiteX8" fmla="*/ 7590 w 1183118"/>
                <a:gd name="connsiteY8" fmla="*/ 264992 h 441033"/>
                <a:gd name="connsiteX9" fmla="*/ 216600 w 1183118"/>
                <a:gd name="connsiteY9" fmla="*/ 219993 h 44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118" h="441033">
                  <a:moveTo>
                    <a:pt x="216600" y="219993"/>
                  </a:moveTo>
                  <a:cubicBezTo>
                    <a:pt x="216600" y="219993"/>
                    <a:pt x="435994" y="152081"/>
                    <a:pt x="593408" y="70159"/>
                  </a:cubicBezTo>
                  <a:cubicBezTo>
                    <a:pt x="750825" y="-11763"/>
                    <a:pt x="1022965" y="-28741"/>
                    <a:pt x="1098458" y="53676"/>
                  </a:cubicBezTo>
                  <a:cubicBezTo>
                    <a:pt x="1173951" y="136092"/>
                    <a:pt x="1181865" y="279003"/>
                    <a:pt x="1181865" y="279003"/>
                  </a:cubicBezTo>
                  <a:cubicBezTo>
                    <a:pt x="1181865" y="279003"/>
                    <a:pt x="1115931" y="187191"/>
                    <a:pt x="970712" y="113181"/>
                  </a:cubicBezTo>
                  <a:cubicBezTo>
                    <a:pt x="825495" y="39171"/>
                    <a:pt x="612530" y="246531"/>
                    <a:pt x="333961" y="279003"/>
                  </a:cubicBezTo>
                  <a:cubicBezTo>
                    <a:pt x="55392" y="311475"/>
                    <a:pt x="38579" y="331914"/>
                    <a:pt x="53744" y="384496"/>
                  </a:cubicBezTo>
                  <a:cubicBezTo>
                    <a:pt x="68909" y="437078"/>
                    <a:pt x="70227" y="447463"/>
                    <a:pt x="68415" y="437078"/>
                  </a:cubicBezTo>
                  <a:cubicBezTo>
                    <a:pt x="66602" y="426694"/>
                    <a:pt x="-30486" y="279497"/>
                    <a:pt x="7590" y="264992"/>
                  </a:cubicBezTo>
                  <a:cubicBezTo>
                    <a:pt x="45667" y="250487"/>
                    <a:pt x="216600" y="219993"/>
                    <a:pt x="216600" y="219993"/>
                  </a:cubicBezTo>
                  <a:close/>
                </a:path>
              </a:pathLst>
            </a:custGeom>
            <a:gradFill>
              <a:gsLst>
                <a:gs pos="8000">
                  <a:srgbClr val="FFFFFF">
                    <a:alpha val="0"/>
                  </a:srgbClr>
                </a:gs>
                <a:gs pos="100000">
                  <a:srgbClr val="FFFFFF"/>
                </a:gs>
              </a:gsLst>
              <a:lin ang="15260804"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0" name="Freeform: Shape 48">
              <a:extLst>
                <a:ext uri="{FF2B5EF4-FFF2-40B4-BE49-F238E27FC236}">
                  <a16:creationId xmlns:a16="http://schemas.microsoft.com/office/drawing/2014/main" id="{922E4F99-E0DE-46C3-DFD8-301BB92416D1}"/>
                </a:ext>
              </a:extLst>
            </p:cNvPr>
            <p:cNvSpPr/>
            <p:nvPr/>
          </p:nvSpPr>
          <p:spPr>
            <a:xfrm>
              <a:off x="7974421" y="4263956"/>
              <a:ext cx="240857" cy="119979"/>
            </a:xfrm>
            <a:custGeom>
              <a:avLst/>
              <a:gdLst>
                <a:gd name="connsiteX0" fmla="*/ -228 w 240857"/>
                <a:gd name="connsiteY0" fmla="*/ -14 h 119979"/>
                <a:gd name="connsiteX1" fmla="*/ -228 w 240857"/>
                <a:gd name="connsiteY1" fmla="*/ 106963 h 119979"/>
                <a:gd name="connsiteX2" fmla="*/ 167736 w 240857"/>
                <a:gd name="connsiteY2" fmla="*/ 93446 h 119979"/>
                <a:gd name="connsiteX3" fmla="*/ 221142 w 240857"/>
                <a:gd name="connsiteY3" fmla="*/ 16139 h 119979"/>
                <a:gd name="connsiteX4" fmla="*/ 239603 w 240857"/>
                <a:gd name="connsiteY4" fmla="*/ -344 h 119979"/>
                <a:gd name="connsiteX5" fmla="*/ -228 w 240857"/>
                <a:gd name="connsiteY5" fmla="*/ -14 h 11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857" h="119979">
                  <a:moveTo>
                    <a:pt x="-228" y="-14"/>
                  </a:moveTo>
                  <a:cubicBezTo>
                    <a:pt x="-228" y="-14"/>
                    <a:pt x="-2536" y="87842"/>
                    <a:pt x="-228" y="106963"/>
                  </a:cubicBezTo>
                  <a:cubicBezTo>
                    <a:pt x="2080" y="126083"/>
                    <a:pt x="139880" y="125094"/>
                    <a:pt x="167736" y="93446"/>
                  </a:cubicBezTo>
                  <a:cubicBezTo>
                    <a:pt x="195594" y="61798"/>
                    <a:pt x="202681" y="32293"/>
                    <a:pt x="221142" y="16139"/>
                  </a:cubicBezTo>
                  <a:lnTo>
                    <a:pt x="239603" y="-344"/>
                  </a:lnTo>
                  <a:cubicBezTo>
                    <a:pt x="239603" y="-344"/>
                    <a:pt x="85980" y="17293"/>
                    <a:pt x="-228" y="-14"/>
                  </a:cubicBezTo>
                  <a:close/>
                </a:path>
              </a:pathLst>
            </a:custGeom>
            <a:gradFill>
              <a:gsLst>
                <a:gs pos="8000">
                  <a:srgbClr val="FFFFFF">
                    <a:alpha val="0"/>
                  </a:srgbClr>
                </a:gs>
                <a:gs pos="100000">
                  <a:srgbClr val="FFFFFF"/>
                </a:gs>
              </a:gsLst>
              <a:lin ang="15671149"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1" name="Freeform: Shape 49">
              <a:extLst>
                <a:ext uri="{FF2B5EF4-FFF2-40B4-BE49-F238E27FC236}">
                  <a16:creationId xmlns:a16="http://schemas.microsoft.com/office/drawing/2014/main" id="{0FB7ADCB-1B17-AA53-2151-8139E30D6CE8}"/>
                </a:ext>
              </a:extLst>
            </p:cNvPr>
            <p:cNvSpPr/>
            <p:nvPr/>
          </p:nvSpPr>
          <p:spPr>
            <a:xfrm>
              <a:off x="8382857" y="4034643"/>
              <a:ext cx="1193781" cy="477551"/>
            </a:xfrm>
            <a:custGeom>
              <a:avLst/>
              <a:gdLst>
                <a:gd name="connsiteX0" fmla="*/ 1192528 w 1193781"/>
                <a:gd name="connsiteY0" fmla="*/ 43036 h 477551"/>
                <a:gd name="connsiteX1" fmla="*/ 1190385 w 1193781"/>
                <a:gd name="connsiteY1" fmla="*/ 46168 h 477551"/>
                <a:gd name="connsiteX2" fmla="*/ 621050 w 1193781"/>
                <a:gd name="connsiteY2" fmla="*/ 146882 h 477551"/>
                <a:gd name="connsiteX3" fmla="*/ 87979 w 1193781"/>
                <a:gd name="connsiteY3" fmla="*/ 322758 h 477551"/>
                <a:gd name="connsiteX4" fmla="*/ 55013 w 1193781"/>
                <a:gd name="connsiteY4" fmla="*/ 477208 h 477551"/>
                <a:gd name="connsiteX5" fmla="*/ -1196 w 1193781"/>
                <a:gd name="connsiteY5" fmla="*/ 298198 h 477551"/>
                <a:gd name="connsiteX6" fmla="*/ 61439 w 1193781"/>
                <a:gd name="connsiteY6" fmla="*/ 182815 h 477551"/>
                <a:gd name="connsiteX7" fmla="*/ 89792 w 1193781"/>
                <a:gd name="connsiteY7" fmla="*/ 171277 h 477551"/>
                <a:gd name="connsiteX8" fmla="*/ 411710 w 1193781"/>
                <a:gd name="connsiteY8" fmla="*/ 92322 h 477551"/>
                <a:gd name="connsiteX9" fmla="*/ 661268 w 1193781"/>
                <a:gd name="connsiteY9" fmla="*/ 46993 h 477551"/>
                <a:gd name="connsiteX10" fmla="*/ 1072364 w 1193781"/>
                <a:gd name="connsiteY10" fmla="*/ 11059 h 477551"/>
                <a:gd name="connsiteX11" fmla="*/ 1192528 w 1193781"/>
                <a:gd name="connsiteY11" fmla="*/ 43036 h 47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781" h="477551">
                  <a:moveTo>
                    <a:pt x="1192528" y="43036"/>
                  </a:moveTo>
                  <a:cubicBezTo>
                    <a:pt x="1191868" y="44124"/>
                    <a:pt x="1191208" y="45179"/>
                    <a:pt x="1190385" y="46168"/>
                  </a:cubicBezTo>
                  <a:cubicBezTo>
                    <a:pt x="1190385" y="46168"/>
                    <a:pt x="884948" y="52432"/>
                    <a:pt x="621050" y="146882"/>
                  </a:cubicBezTo>
                  <a:cubicBezTo>
                    <a:pt x="357151" y="241331"/>
                    <a:pt x="146164" y="264737"/>
                    <a:pt x="87979" y="322758"/>
                  </a:cubicBezTo>
                  <a:cubicBezTo>
                    <a:pt x="29793" y="380780"/>
                    <a:pt x="55013" y="477208"/>
                    <a:pt x="55013" y="477208"/>
                  </a:cubicBezTo>
                  <a:cubicBezTo>
                    <a:pt x="55013" y="477208"/>
                    <a:pt x="-3339" y="370725"/>
                    <a:pt x="-1196" y="298198"/>
                  </a:cubicBezTo>
                  <a:cubicBezTo>
                    <a:pt x="2265" y="252572"/>
                    <a:pt x="25177" y="210623"/>
                    <a:pt x="61439" y="182815"/>
                  </a:cubicBezTo>
                  <a:cubicBezTo>
                    <a:pt x="70341" y="177788"/>
                    <a:pt x="79903" y="173914"/>
                    <a:pt x="89792" y="171277"/>
                  </a:cubicBezTo>
                  <a:cubicBezTo>
                    <a:pt x="134461" y="159244"/>
                    <a:pt x="298142" y="130563"/>
                    <a:pt x="411710" y="92322"/>
                  </a:cubicBezTo>
                  <a:cubicBezTo>
                    <a:pt x="525281" y="54080"/>
                    <a:pt x="571765" y="46993"/>
                    <a:pt x="661268" y="46993"/>
                  </a:cubicBezTo>
                  <a:cubicBezTo>
                    <a:pt x="750774" y="46993"/>
                    <a:pt x="881157" y="-28336"/>
                    <a:pt x="1072364" y="11059"/>
                  </a:cubicBezTo>
                  <a:cubicBezTo>
                    <a:pt x="1113077" y="18773"/>
                    <a:pt x="1153297" y="29471"/>
                    <a:pt x="1192528" y="43036"/>
                  </a:cubicBezTo>
                  <a:close/>
                </a:path>
              </a:pathLst>
            </a:custGeom>
            <a:gradFill>
              <a:gsLst>
                <a:gs pos="8000">
                  <a:srgbClr val="FFFFFF">
                    <a:alpha val="0"/>
                  </a:srgbClr>
                </a:gs>
                <a:gs pos="100000">
                  <a:srgbClr val="FFFFFF"/>
                </a:gs>
              </a:gsLst>
              <a:lin ang="1513424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2" name="Freeform: Shape 50">
              <a:extLst>
                <a:ext uri="{FF2B5EF4-FFF2-40B4-BE49-F238E27FC236}">
                  <a16:creationId xmlns:a16="http://schemas.microsoft.com/office/drawing/2014/main" id="{9658C79F-908F-6B84-5143-7CB86B92A4B9}"/>
                </a:ext>
              </a:extLst>
            </p:cNvPr>
            <p:cNvSpPr/>
            <p:nvPr/>
          </p:nvSpPr>
          <p:spPr>
            <a:xfrm>
              <a:off x="7422430" y="4505766"/>
              <a:ext cx="251465" cy="487082"/>
            </a:xfrm>
            <a:custGeom>
              <a:avLst/>
              <a:gdLst>
                <a:gd name="connsiteX0" fmla="*/ 118086 w 251465"/>
                <a:gd name="connsiteY0" fmla="*/ -344 h 487082"/>
                <a:gd name="connsiteX1" fmla="*/ 67153 w 251465"/>
                <a:gd name="connsiteY1" fmla="*/ 76139 h 487082"/>
                <a:gd name="connsiteX2" fmla="*/ -1254 w 251465"/>
                <a:gd name="connsiteY2" fmla="*/ 113226 h 487082"/>
                <a:gd name="connsiteX3" fmla="*/ 53142 w 251465"/>
                <a:gd name="connsiteY3" fmla="*/ 103831 h 487082"/>
                <a:gd name="connsiteX4" fmla="*/ 182536 w 251465"/>
                <a:gd name="connsiteY4" fmla="*/ 374652 h 487082"/>
                <a:gd name="connsiteX5" fmla="*/ 189623 w 251465"/>
                <a:gd name="connsiteY5" fmla="*/ 486738 h 487082"/>
                <a:gd name="connsiteX6" fmla="*/ 250117 w 251465"/>
                <a:gd name="connsiteY6" fmla="*/ 436135 h 487082"/>
                <a:gd name="connsiteX7" fmla="*/ 241876 w 251465"/>
                <a:gd name="connsiteY7" fmla="*/ 276576 h 487082"/>
                <a:gd name="connsiteX8" fmla="*/ 118086 w 251465"/>
                <a:gd name="connsiteY8" fmla="*/ -344 h 48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465" h="487082">
                  <a:moveTo>
                    <a:pt x="118086" y="-344"/>
                  </a:moveTo>
                  <a:cubicBezTo>
                    <a:pt x="108361" y="29260"/>
                    <a:pt x="90723" y="55683"/>
                    <a:pt x="67153" y="76139"/>
                  </a:cubicBezTo>
                  <a:cubicBezTo>
                    <a:pt x="46713" y="92342"/>
                    <a:pt x="23471" y="104886"/>
                    <a:pt x="-1254" y="113226"/>
                  </a:cubicBezTo>
                  <a:cubicBezTo>
                    <a:pt x="17043" y="111182"/>
                    <a:pt x="35174" y="108034"/>
                    <a:pt x="53142" y="103831"/>
                  </a:cubicBezTo>
                  <a:cubicBezTo>
                    <a:pt x="79185" y="97238"/>
                    <a:pt x="152042" y="304927"/>
                    <a:pt x="182536" y="374652"/>
                  </a:cubicBezTo>
                  <a:cubicBezTo>
                    <a:pt x="213030" y="444376"/>
                    <a:pt x="189623" y="486738"/>
                    <a:pt x="189623" y="486738"/>
                  </a:cubicBezTo>
                  <a:cubicBezTo>
                    <a:pt x="189623" y="486738"/>
                    <a:pt x="246656" y="447343"/>
                    <a:pt x="250117" y="436135"/>
                  </a:cubicBezTo>
                  <a:cubicBezTo>
                    <a:pt x="250777" y="382828"/>
                    <a:pt x="247974" y="329537"/>
                    <a:pt x="241876" y="276576"/>
                  </a:cubicBezTo>
                  <a:cubicBezTo>
                    <a:pt x="238745" y="266686"/>
                    <a:pt x="118086" y="-344"/>
                    <a:pt x="118086" y="-344"/>
                  </a:cubicBezTo>
                  <a:close/>
                </a:path>
              </a:pathLst>
            </a:custGeom>
            <a:gradFill>
              <a:gsLst>
                <a:gs pos="8000">
                  <a:srgbClr val="FFFFFF">
                    <a:alpha val="0"/>
                  </a:srgbClr>
                </a:gs>
                <a:gs pos="100000">
                  <a:srgbClr val="FFFFFF"/>
                </a:gs>
              </a:gsLst>
              <a:lin ang="1513326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3" name="Freeform: Shape 51">
              <a:extLst>
                <a:ext uri="{FF2B5EF4-FFF2-40B4-BE49-F238E27FC236}">
                  <a16:creationId xmlns:a16="http://schemas.microsoft.com/office/drawing/2014/main" id="{19812F76-6F21-F099-93E4-0F241B9E46FD}"/>
                </a:ext>
              </a:extLst>
            </p:cNvPr>
            <p:cNvSpPr/>
            <p:nvPr/>
          </p:nvSpPr>
          <p:spPr>
            <a:xfrm>
              <a:off x="6666339" y="4634996"/>
              <a:ext cx="323765" cy="332368"/>
            </a:xfrm>
            <a:custGeom>
              <a:avLst/>
              <a:gdLst>
                <a:gd name="connsiteX0" fmla="*/ 227041 w 323765"/>
                <a:gd name="connsiteY0" fmla="*/ -344 h 332368"/>
                <a:gd name="connsiteX1" fmla="*/ 163911 w 323765"/>
                <a:gd name="connsiteY1" fmla="*/ 152621 h 332368"/>
                <a:gd name="connsiteX2" fmla="*/ 7484 w 323765"/>
                <a:gd name="connsiteY2" fmla="*/ 268005 h 332368"/>
                <a:gd name="connsiteX3" fmla="*/ 49350 w 323765"/>
                <a:gd name="connsiteY3" fmla="*/ 331960 h 332368"/>
                <a:gd name="connsiteX4" fmla="*/ 104736 w 323765"/>
                <a:gd name="connsiteY4" fmla="*/ 322235 h 332368"/>
                <a:gd name="connsiteX5" fmla="*/ 200998 w 323765"/>
                <a:gd name="connsiteY5" fmla="*/ 325202 h 332368"/>
                <a:gd name="connsiteX6" fmla="*/ 220612 w 323765"/>
                <a:gd name="connsiteY6" fmla="*/ 320586 h 332368"/>
                <a:gd name="connsiteX7" fmla="*/ 319512 w 323765"/>
                <a:gd name="connsiteY7" fmla="*/ 140424 h 332368"/>
                <a:gd name="connsiteX8" fmla="*/ 315557 w 323765"/>
                <a:gd name="connsiteY8" fmla="*/ 59491 h 33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765" h="332368">
                  <a:moveTo>
                    <a:pt x="227041" y="-344"/>
                  </a:moveTo>
                  <a:cubicBezTo>
                    <a:pt x="227041" y="-344"/>
                    <a:pt x="239404" y="58172"/>
                    <a:pt x="163911" y="152621"/>
                  </a:cubicBezTo>
                  <a:cubicBezTo>
                    <a:pt x="88416" y="247071"/>
                    <a:pt x="34517" y="262565"/>
                    <a:pt x="7484" y="268005"/>
                  </a:cubicBezTo>
                  <a:cubicBezTo>
                    <a:pt x="-19549" y="273444"/>
                    <a:pt x="22319" y="329982"/>
                    <a:pt x="49350" y="331960"/>
                  </a:cubicBezTo>
                  <a:cubicBezTo>
                    <a:pt x="68307" y="332537"/>
                    <a:pt x="87098" y="329224"/>
                    <a:pt x="104736" y="322235"/>
                  </a:cubicBezTo>
                  <a:cubicBezTo>
                    <a:pt x="104736" y="322235"/>
                    <a:pt x="181547" y="329982"/>
                    <a:pt x="200998" y="325202"/>
                  </a:cubicBezTo>
                  <a:lnTo>
                    <a:pt x="220612" y="320586"/>
                  </a:lnTo>
                  <a:cubicBezTo>
                    <a:pt x="220612" y="320586"/>
                    <a:pt x="310941" y="207841"/>
                    <a:pt x="319512" y="140424"/>
                  </a:cubicBezTo>
                  <a:cubicBezTo>
                    <a:pt x="328084" y="73007"/>
                    <a:pt x="315557" y="59491"/>
                    <a:pt x="315557" y="59491"/>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4" name="Freeform: Shape 52">
              <a:extLst>
                <a:ext uri="{FF2B5EF4-FFF2-40B4-BE49-F238E27FC236}">
                  <a16:creationId xmlns:a16="http://schemas.microsoft.com/office/drawing/2014/main" id="{AC43C591-0EF8-266B-29C5-87C9B3A3D13F}"/>
                </a:ext>
              </a:extLst>
            </p:cNvPr>
            <p:cNvSpPr/>
            <p:nvPr/>
          </p:nvSpPr>
          <p:spPr>
            <a:xfrm>
              <a:off x="7177488" y="4937630"/>
              <a:ext cx="905895" cy="427364"/>
            </a:xfrm>
            <a:custGeom>
              <a:avLst/>
              <a:gdLst>
                <a:gd name="connsiteX0" fmla="*/ 168688 w 905895"/>
                <a:gd name="connsiteY0" fmla="*/ 114380 h 427364"/>
                <a:gd name="connsiteX1" fmla="*/ 192261 w 905895"/>
                <a:gd name="connsiteY1" fmla="*/ 141907 h 427364"/>
                <a:gd name="connsiteX2" fmla="*/ 223249 w 905895"/>
                <a:gd name="connsiteY2" fmla="*/ 148006 h 427364"/>
                <a:gd name="connsiteX3" fmla="*/ 394016 w 905895"/>
                <a:gd name="connsiteY3" fmla="*/ 86688 h 427364"/>
                <a:gd name="connsiteX4" fmla="*/ 495059 w 905895"/>
                <a:gd name="connsiteY4" fmla="*/ 1634 h 427364"/>
                <a:gd name="connsiteX5" fmla="*/ 503136 w 905895"/>
                <a:gd name="connsiteY5" fmla="*/ 50259 h 427364"/>
                <a:gd name="connsiteX6" fmla="*/ 692034 w 905895"/>
                <a:gd name="connsiteY6" fmla="*/ 26029 h 427364"/>
                <a:gd name="connsiteX7" fmla="*/ 838241 w 905895"/>
                <a:gd name="connsiteY7" fmla="*/ 1634 h 427364"/>
                <a:gd name="connsiteX8" fmla="*/ 847143 w 905895"/>
                <a:gd name="connsiteY8" fmla="*/ -344 h 427364"/>
                <a:gd name="connsiteX9" fmla="*/ 894120 w 905895"/>
                <a:gd name="connsiteY9" fmla="*/ 55040 h 427364"/>
                <a:gd name="connsiteX10" fmla="*/ 855880 w 905895"/>
                <a:gd name="connsiteY10" fmla="*/ 245093 h 427364"/>
                <a:gd name="connsiteX11" fmla="*/ 787803 w 905895"/>
                <a:gd name="connsiteY11" fmla="*/ 305257 h 427364"/>
                <a:gd name="connsiteX12" fmla="*/ 690716 w 905895"/>
                <a:gd name="connsiteY12" fmla="*/ 324707 h 427364"/>
                <a:gd name="connsiteX13" fmla="*/ 648848 w 905895"/>
                <a:gd name="connsiteY13" fmla="*/ 324707 h 427364"/>
                <a:gd name="connsiteX14" fmla="*/ 578794 w 905895"/>
                <a:gd name="connsiteY14" fmla="*/ 287620 h 427364"/>
                <a:gd name="connsiteX15" fmla="*/ 443136 w 905895"/>
                <a:gd name="connsiteY15" fmla="*/ 332784 h 427364"/>
                <a:gd name="connsiteX16" fmla="*/ 321819 w 905895"/>
                <a:gd name="connsiteY16" fmla="*/ 309213 h 427364"/>
                <a:gd name="connsiteX17" fmla="*/ 280611 w 905895"/>
                <a:gd name="connsiteY17" fmla="*/ 277565 h 427364"/>
                <a:gd name="connsiteX18" fmla="*/ 236765 w 905895"/>
                <a:gd name="connsiteY18" fmla="*/ 377289 h 427364"/>
                <a:gd name="connsiteX19" fmla="*/ 190943 w 905895"/>
                <a:gd name="connsiteY19" fmla="*/ 426739 h 427364"/>
                <a:gd name="connsiteX20" fmla="*/ 75559 w 905895"/>
                <a:gd name="connsiteY20" fmla="*/ 415036 h 427364"/>
                <a:gd name="connsiteX21" fmla="*/ -1254 w 905895"/>
                <a:gd name="connsiteY21" fmla="*/ 365586 h 427364"/>
                <a:gd name="connsiteX22" fmla="*/ 93691 w 905895"/>
                <a:gd name="connsiteY22" fmla="*/ 274103 h 427364"/>
                <a:gd name="connsiteX23" fmla="*/ 168688 w 905895"/>
                <a:gd name="connsiteY23" fmla="*/ 114380 h 42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5895" h="427364">
                  <a:moveTo>
                    <a:pt x="168688" y="114380"/>
                  </a:moveTo>
                  <a:cubicBezTo>
                    <a:pt x="174459" y="125160"/>
                    <a:pt x="182536" y="134539"/>
                    <a:pt x="192261" y="141907"/>
                  </a:cubicBezTo>
                  <a:cubicBezTo>
                    <a:pt x="201820" y="146539"/>
                    <a:pt x="212535" y="148649"/>
                    <a:pt x="223249" y="148006"/>
                  </a:cubicBezTo>
                  <a:cubicBezTo>
                    <a:pt x="284402" y="142269"/>
                    <a:pt x="343083" y="121171"/>
                    <a:pt x="394016" y="86688"/>
                  </a:cubicBezTo>
                  <a:cubicBezTo>
                    <a:pt x="476433" y="29985"/>
                    <a:pt x="495059" y="1634"/>
                    <a:pt x="495059" y="1634"/>
                  </a:cubicBezTo>
                  <a:cubicBezTo>
                    <a:pt x="495059" y="1634"/>
                    <a:pt x="493741" y="43501"/>
                    <a:pt x="503136" y="50259"/>
                  </a:cubicBezTo>
                  <a:cubicBezTo>
                    <a:pt x="512533" y="57018"/>
                    <a:pt x="613739" y="40864"/>
                    <a:pt x="692034" y="26029"/>
                  </a:cubicBezTo>
                  <a:cubicBezTo>
                    <a:pt x="770330" y="11194"/>
                    <a:pt x="829177" y="3777"/>
                    <a:pt x="838241" y="1634"/>
                  </a:cubicBezTo>
                  <a:lnTo>
                    <a:pt x="847143" y="-344"/>
                  </a:lnTo>
                  <a:cubicBezTo>
                    <a:pt x="867417" y="13716"/>
                    <a:pt x="883571" y="32804"/>
                    <a:pt x="894120" y="55040"/>
                  </a:cubicBezTo>
                  <a:cubicBezTo>
                    <a:pt x="911923" y="92127"/>
                    <a:pt x="911923" y="183115"/>
                    <a:pt x="855880" y="245093"/>
                  </a:cubicBezTo>
                  <a:cubicBezTo>
                    <a:pt x="799836" y="307070"/>
                    <a:pt x="787803" y="305257"/>
                    <a:pt x="787803" y="305257"/>
                  </a:cubicBezTo>
                  <a:lnTo>
                    <a:pt x="690716" y="324707"/>
                  </a:lnTo>
                  <a:lnTo>
                    <a:pt x="648848" y="324707"/>
                  </a:lnTo>
                  <a:cubicBezTo>
                    <a:pt x="620827" y="324855"/>
                    <a:pt x="594454" y="310927"/>
                    <a:pt x="578794" y="287620"/>
                  </a:cubicBezTo>
                  <a:cubicBezTo>
                    <a:pt x="578794" y="287620"/>
                    <a:pt x="548465" y="347619"/>
                    <a:pt x="443136" y="332784"/>
                  </a:cubicBezTo>
                  <a:cubicBezTo>
                    <a:pt x="443136" y="332784"/>
                    <a:pt x="344236" y="319433"/>
                    <a:pt x="321819" y="309213"/>
                  </a:cubicBezTo>
                  <a:cubicBezTo>
                    <a:pt x="306326" y="301053"/>
                    <a:pt x="292478" y="290356"/>
                    <a:pt x="280611" y="277565"/>
                  </a:cubicBezTo>
                  <a:cubicBezTo>
                    <a:pt x="273194" y="313515"/>
                    <a:pt x="258194" y="347504"/>
                    <a:pt x="236765" y="377289"/>
                  </a:cubicBezTo>
                  <a:cubicBezTo>
                    <a:pt x="202480" y="423277"/>
                    <a:pt x="190943" y="426739"/>
                    <a:pt x="190943" y="426739"/>
                  </a:cubicBezTo>
                  <a:cubicBezTo>
                    <a:pt x="152205" y="428157"/>
                    <a:pt x="113305" y="424217"/>
                    <a:pt x="75559" y="415036"/>
                  </a:cubicBezTo>
                  <a:cubicBezTo>
                    <a:pt x="45888" y="405904"/>
                    <a:pt x="19351" y="388795"/>
                    <a:pt x="-1254" y="365586"/>
                  </a:cubicBezTo>
                  <a:cubicBezTo>
                    <a:pt x="-1254" y="365586"/>
                    <a:pt x="45723" y="346959"/>
                    <a:pt x="93691" y="274103"/>
                  </a:cubicBezTo>
                  <a:cubicBezTo>
                    <a:pt x="125009" y="224093"/>
                    <a:pt x="150227" y="170456"/>
                    <a:pt x="168688" y="114380"/>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5" name="Freeform: Shape 53">
              <a:extLst>
                <a:ext uri="{FF2B5EF4-FFF2-40B4-BE49-F238E27FC236}">
                  <a16:creationId xmlns:a16="http://schemas.microsoft.com/office/drawing/2014/main" id="{8288C004-FB3E-D9EA-45AF-AD42C33D28E5}"/>
                </a:ext>
              </a:extLst>
            </p:cNvPr>
            <p:cNvSpPr/>
            <p:nvPr/>
          </p:nvSpPr>
          <p:spPr>
            <a:xfrm>
              <a:off x="7192170" y="4400603"/>
              <a:ext cx="341749" cy="233525"/>
            </a:xfrm>
            <a:custGeom>
              <a:avLst/>
              <a:gdLst>
                <a:gd name="connsiteX0" fmla="*/ 19009 w 341749"/>
                <a:gd name="connsiteY0" fmla="*/ -344 h 233525"/>
                <a:gd name="connsiteX1" fmla="*/ 178404 w 341749"/>
                <a:gd name="connsiteY1" fmla="*/ 9217 h 233525"/>
                <a:gd name="connsiteX2" fmla="*/ 310270 w 341749"/>
                <a:gd name="connsiteY2" fmla="*/ -344 h 233525"/>
                <a:gd name="connsiteX3" fmla="*/ 340434 w 341749"/>
                <a:gd name="connsiteY3" fmla="*/ 79930 h 233525"/>
                <a:gd name="connsiteX4" fmla="*/ 328237 w 341749"/>
                <a:gd name="connsiteY4" fmla="*/ 138446 h 233525"/>
                <a:gd name="connsiteX5" fmla="*/ 201479 w 341749"/>
                <a:gd name="connsiteY5" fmla="*/ 213280 h 233525"/>
                <a:gd name="connsiteX6" fmla="*/ 62690 w 341749"/>
                <a:gd name="connsiteY6" fmla="*/ 219874 h 233525"/>
                <a:gd name="connsiteX7" fmla="*/ 19009 w 341749"/>
                <a:gd name="connsiteY7" fmla="*/ -344 h 2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749" h="233525">
                  <a:moveTo>
                    <a:pt x="19009" y="-344"/>
                  </a:moveTo>
                  <a:cubicBezTo>
                    <a:pt x="71427" y="10222"/>
                    <a:pt x="125161" y="13436"/>
                    <a:pt x="178404" y="9217"/>
                  </a:cubicBezTo>
                  <a:cubicBezTo>
                    <a:pt x="279775" y="3777"/>
                    <a:pt x="310270" y="-344"/>
                    <a:pt x="310270" y="-344"/>
                  </a:cubicBezTo>
                  <a:cubicBezTo>
                    <a:pt x="330545" y="21332"/>
                    <a:pt x="341422" y="50227"/>
                    <a:pt x="340434" y="79930"/>
                  </a:cubicBezTo>
                  <a:cubicBezTo>
                    <a:pt x="337301" y="127567"/>
                    <a:pt x="328237" y="138446"/>
                    <a:pt x="328237" y="138446"/>
                  </a:cubicBezTo>
                  <a:cubicBezTo>
                    <a:pt x="293292" y="174050"/>
                    <a:pt x="249611" y="199846"/>
                    <a:pt x="201479" y="213280"/>
                  </a:cubicBezTo>
                  <a:cubicBezTo>
                    <a:pt x="115766" y="239818"/>
                    <a:pt x="85107" y="237510"/>
                    <a:pt x="62690" y="219874"/>
                  </a:cubicBezTo>
                  <a:cubicBezTo>
                    <a:pt x="40273" y="202236"/>
                    <a:pt x="-37695" y="137786"/>
                    <a:pt x="19009" y="-344"/>
                  </a:cubicBezTo>
                  <a:close/>
                </a:path>
              </a:pathLst>
            </a:custGeom>
            <a:gradFill>
              <a:gsLst>
                <a:gs pos="0">
                  <a:srgbClr val="14181E"/>
                </a:gs>
                <a:gs pos="50000">
                  <a:srgbClr val="1D2229"/>
                </a:gs>
                <a:gs pos="100000">
                  <a:srgbClr val="262C35"/>
                </a:gs>
              </a:gsLst>
              <a:lin ang="1584766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6" name="Freeform: Shape 54">
              <a:extLst>
                <a:ext uri="{FF2B5EF4-FFF2-40B4-BE49-F238E27FC236}">
                  <a16:creationId xmlns:a16="http://schemas.microsoft.com/office/drawing/2014/main" id="{FC8E9FDE-7156-AF0B-9E7B-9763FDEC8B4B}"/>
                </a:ext>
              </a:extLst>
            </p:cNvPr>
            <p:cNvSpPr/>
            <p:nvPr/>
          </p:nvSpPr>
          <p:spPr>
            <a:xfrm>
              <a:off x="7651879" y="4381586"/>
              <a:ext cx="341516" cy="181872"/>
            </a:xfrm>
            <a:custGeom>
              <a:avLst/>
              <a:gdLst>
                <a:gd name="connsiteX0" fmla="*/ 24129 w 341516"/>
                <a:gd name="connsiteY0" fmla="*/ 5981 h 181872"/>
                <a:gd name="connsiteX1" fmla="*/ -1254 w 341516"/>
                <a:gd name="connsiteY1" fmla="*/ 92848 h 181872"/>
                <a:gd name="connsiteX2" fmla="*/ 21658 w 341516"/>
                <a:gd name="connsiteY2" fmla="*/ 181528 h 181872"/>
                <a:gd name="connsiteX3" fmla="*/ 164733 w 341516"/>
                <a:gd name="connsiteY3" fmla="*/ 165045 h 181872"/>
                <a:gd name="connsiteX4" fmla="*/ 322314 w 341516"/>
                <a:gd name="connsiteY4" fmla="*/ 155980 h 181872"/>
                <a:gd name="connsiteX5" fmla="*/ 339786 w 341516"/>
                <a:gd name="connsiteY5" fmla="*/ 84771 h 181872"/>
                <a:gd name="connsiteX6" fmla="*/ 310775 w 341516"/>
                <a:gd name="connsiteY6" fmla="*/ 3838 h 181872"/>
                <a:gd name="connsiteX7" fmla="*/ 24129 w 341516"/>
                <a:gd name="connsiteY7" fmla="*/ 5981 h 18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516" h="181872">
                  <a:moveTo>
                    <a:pt x="24129" y="5981"/>
                  </a:moveTo>
                  <a:cubicBezTo>
                    <a:pt x="24129" y="5981"/>
                    <a:pt x="-1254" y="29552"/>
                    <a:pt x="-1254" y="92848"/>
                  </a:cubicBezTo>
                  <a:cubicBezTo>
                    <a:pt x="-1254" y="156144"/>
                    <a:pt x="21658" y="181528"/>
                    <a:pt x="21658" y="181528"/>
                  </a:cubicBezTo>
                  <a:cubicBezTo>
                    <a:pt x="68966" y="172595"/>
                    <a:pt x="116766" y="167089"/>
                    <a:pt x="164733" y="165045"/>
                  </a:cubicBezTo>
                  <a:cubicBezTo>
                    <a:pt x="240226" y="162078"/>
                    <a:pt x="322314" y="155980"/>
                    <a:pt x="322314" y="155980"/>
                  </a:cubicBezTo>
                  <a:cubicBezTo>
                    <a:pt x="335995" y="134881"/>
                    <a:pt x="342093" y="109793"/>
                    <a:pt x="339786" y="84771"/>
                  </a:cubicBezTo>
                  <a:cubicBezTo>
                    <a:pt x="338138" y="55546"/>
                    <a:pt x="328083" y="27409"/>
                    <a:pt x="310775" y="3838"/>
                  </a:cubicBezTo>
                  <a:cubicBezTo>
                    <a:pt x="215338" y="-2376"/>
                    <a:pt x="119568" y="-1667"/>
                    <a:pt x="24129" y="5981"/>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7" name="Freeform: Shape 55">
              <a:extLst>
                <a:ext uri="{FF2B5EF4-FFF2-40B4-BE49-F238E27FC236}">
                  <a16:creationId xmlns:a16="http://schemas.microsoft.com/office/drawing/2014/main" id="{13FCCFBC-8D16-2CCA-DE4A-CCC9B00710B3}"/>
                </a:ext>
              </a:extLst>
            </p:cNvPr>
            <p:cNvSpPr/>
            <p:nvPr/>
          </p:nvSpPr>
          <p:spPr>
            <a:xfrm>
              <a:off x="8110175" y="4562798"/>
              <a:ext cx="267917" cy="191536"/>
            </a:xfrm>
            <a:custGeom>
              <a:avLst/>
              <a:gdLst>
                <a:gd name="connsiteX0" fmla="*/ 9401 w 267917"/>
                <a:gd name="connsiteY0" fmla="*/ 80095 h 191536"/>
                <a:gd name="connsiteX1" fmla="*/ -819 w 267917"/>
                <a:gd name="connsiteY1" fmla="*/ 118172 h 191536"/>
                <a:gd name="connsiteX2" fmla="*/ 21598 w 267917"/>
                <a:gd name="connsiteY2" fmla="*/ 191193 h 191536"/>
                <a:gd name="connsiteX3" fmla="*/ 139784 w 267917"/>
                <a:gd name="connsiteY3" fmla="*/ 143227 h 191536"/>
                <a:gd name="connsiteX4" fmla="*/ 266540 w 267917"/>
                <a:gd name="connsiteY4" fmla="*/ 113886 h 191536"/>
                <a:gd name="connsiteX5" fmla="*/ 260606 w 267917"/>
                <a:gd name="connsiteY5" fmla="*/ 67403 h 191536"/>
                <a:gd name="connsiteX6" fmla="*/ 253355 w 267917"/>
                <a:gd name="connsiteY6" fmla="*/ 49272 h 191536"/>
                <a:gd name="connsiteX7" fmla="*/ 155608 w 267917"/>
                <a:gd name="connsiteY7" fmla="*/ -178 h 191536"/>
                <a:gd name="connsiteX8" fmla="*/ 9401 w 267917"/>
                <a:gd name="connsiteY8" fmla="*/ 80095 h 19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17" h="191536">
                  <a:moveTo>
                    <a:pt x="9401" y="80095"/>
                  </a:moveTo>
                  <a:cubicBezTo>
                    <a:pt x="3962" y="92145"/>
                    <a:pt x="499" y="105002"/>
                    <a:pt x="-819" y="118172"/>
                  </a:cubicBezTo>
                  <a:cubicBezTo>
                    <a:pt x="-4940" y="145864"/>
                    <a:pt x="21598" y="191193"/>
                    <a:pt x="21598" y="191193"/>
                  </a:cubicBezTo>
                  <a:cubicBezTo>
                    <a:pt x="58356" y="169319"/>
                    <a:pt x="98246" y="153150"/>
                    <a:pt x="139784" y="143227"/>
                  </a:cubicBezTo>
                  <a:cubicBezTo>
                    <a:pt x="181488" y="130963"/>
                    <a:pt x="223684" y="121172"/>
                    <a:pt x="266540" y="113886"/>
                  </a:cubicBezTo>
                  <a:cubicBezTo>
                    <a:pt x="267200" y="98161"/>
                    <a:pt x="265222" y="82436"/>
                    <a:pt x="260606" y="67403"/>
                  </a:cubicBezTo>
                  <a:lnTo>
                    <a:pt x="253355" y="49272"/>
                  </a:lnTo>
                  <a:cubicBezTo>
                    <a:pt x="253355" y="49272"/>
                    <a:pt x="235881" y="7074"/>
                    <a:pt x="155608" y="-178"/>
                  </a:cubicBezTo>
                  <a:cubicBezTo>
                    <a:pt x="95608" y="-2898"/>
                    <a:pt x="39236" y="28074"/>
                    <a:pt x="9401" y="80095"/>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8" name="Freeform: Shape 56">
              <a:extLst>
                <a:ext uri="{FF2B5EF4-FFF2-40B4-BE49-F238E27FC236}">
                  <a16:creationId xmlns:a16="http://schemas.microsoft.com/office/drawing/2014/main" id="{FBF9CF05-78D6-B540-13DE-B6EE63318ABE}"/>
                </a:ext>
              </a:extLst>
            </p:cNvPr>
            <p:cNvSpPr/>
            <p:nvPr/>
          </p:nvSpPr>
          <p:spPr>
            <a:xfrm>
              <a:off x="8224270" y="4983783"/>
              <a:ext cx="293329" cy="254466"/>
            </a:xfrm>
            <a:custGeom>
              <a:avLst/>
              <a:gdLst>
                <a:gd name="connsiteX0" fmla="*/ 249037 w 293329"/>
                <a:gd name="connsiteY0" fmla="*/ -344 h 254466"/>
                <a:gd name="connsiteX1" fmla="*/ 278048 w 293329"/>
                <a:gd name="connsiteY1" fmla="*/ 32623 h 254466"/>
                <a:gd name="connsiteX2" fmla="*/ 292060 w 293329"/>
                <a:gd name="connsiteY2" fmla="*/ 56359 h 254466"/>
                <a:gd name="connsiteX3" fmla="*/ 232226 w 293329"/>
                <a:gd name="connsiteY3" fmla="*/ 177841 h 254466"/>
                <a:gd name="connsiteX4" fmla="*/ 89479 w 293329"/>
                <a:gd name="connsiteY4" fmla="*/ 251027 h 254466"/>
                <a:gd name="connsiteX5" fmla="*/ 65742 w 293329"/>
                <a:gd name="connsiteY5" fmla="*/ 232401 h 254466"/>
                <a:gd name="connsiteX6" fmla="*/ 18600 w 293329"/>
                <a:gd name="connsiteY6" fmla="*/ 184928 h 254466"/>
                <a:gd name="connsiteX7" fmla="*/ -356 w 293329"/>
                <a:gd name="connsiteY7" fmla="*/ 93281 h 254466"/>
                <a:gd name="connsiteX8" fmla="*/ 253983 w 293329"/>
                <a:gd name="connsiteY8" fmla="*/ -344 h 25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329" h="254466">
                  <a:moveTo>
                    <a:pt x="249037" y="-344"/>
                  </a:moveTo>
                  <a:cubicBezTo>
                    <a:pt x="261071" y="8244"/>
                    <a:pt x="271126" y="19535"/>
                    <a:pt x="278048" y="32623"/>
                  </a:cubicBezTo>
                  <a:lnTo>
                    <a:pt x="292060" y="56359"/>
                  </a:lnTo>
                  <a:cubicBezTo>
                    <a:pt x="292060" y="56359"/>
                    <a:pt x="294696" y="116193"/>
                    <a:pt x="232226" y="177841"/>
                  </a:cubicBezTo>
                  <a:cubicBezTo>
                    <a:pt x="169753" y="239488"/>
                    <a:pt x="127390" y="263224"/>
                    <a:pt x="89479" y="251027"/>
                  </a:cubicBezTo>
                  <a:lnTo>
                    <a:pt x="65742" y="232401"/>
                  </a:lnTo>
                  <a:cubicBezTo>
                    <a:pt x="65742" y="232401"/>
                    <a:pt x="45468" y="236027"/>
                    <a:pt x="18600" y="184928"/>
                  </a:cubicBezTo>
                  <a:cubicBezTo>
                    <a:pt x="2777" y="157154"/>
                    <a:pt x="-3817" y="125061"/>
                    <a:pt x="-356" y="93281"/>
                  </a:cubicBezTo>
                  <a:lnTo>
                    <a:pt x="253983" y="-344"/>
                  </a:ln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49" name="Freeform: Shape 57">
              <a:extLst>
                <a:ext uri="{FF2B5EF4-FFF2-40B4-BE49-F238E27FC236}">
                  <a16:creationId xmlns:a16="http://schemas.microsoft.com/office/drawing/2014/main" id="{E509C7D9-6935-85D7-C4A7-38166E332516}"/>
                </a:ext>
              </a:extLst>
            </p:cNvPr>
            <p:cNvSpPr/>
            <p:nvPr/>
          </p:nvSpPr>
          <p:spPr>
            <a:xfrm>
              <a:off x="8299015" y="4272197"/>
              <a:ext cx="446037" cy="375750"/>
            </a:xfrm>
            <a:custGeom>
              <a:avLst/>
              <a:gdLst>
                <a:gd name="connsiteX0" fmla="*/ 278138 w 446037"/>
                <a:gd name="connsiteY0" fmla="*/ 321246 h 375750"/>
                <a:gd name="connsiteX1" fmla="*/ 111492 w 446037"/>
                <a:gd name="connsiteY1" fmla="*/ 206852 h 375750"/>
                <a:gd name="connsiteX2" fmla="*/ 105393 w 446037"/>
                <a:gd name="connsiteY2" fmla="*/ 191193 h 375750"/>
                <a:gd name="connsiteX3" fmla="*/ 87755 w 446037"/>
                <a:gd name="connsiteY3" fmla="*/ 6909 h 375750"/>
                <a:gd name="connsiteX4" fmla="*/ -1254 w 446037"/>
                <a:gd name="connsiteY4" fmla="*/ -344 h 375750"/>
                <a:gd name="connsiteX5" fmla="*/ 32701 w 446037"/>
                <a:gd name="connsiteY5" fmla="*/ 38227 h 375750"/>
                <a:gd name="connsiteX6" fmla="*/ 76217 w 446037"/>
                <a:gd name="connsiteY6" fmla="*/ 186577 h 375750"/>
                <a:gd name="connsiteX7" fmla="*/ 76217 w 446037"/>
                <a:gd name="connsiteY7" fmla="*/ 373993 h 375750"/>
                <a:gd name="connsiteX8" fmla="*/ 293796 w 446037"/>
                <a:gd name="connsiteY8" fmla="*/ 344488 h 375750"/>
                <a:gd name="connsiteX9" fmla="*/ 444784 w 446037"/>
                <a:gd name="connsiteY9" fmla="*/ 291082 h 375750"/>
                <a:gd name="connsiteX10" fmla="*/ 278138 w 446037"/>
                <a:gd name="connsiteY10" fmla="*/ 321246 h 37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037" h="375750">
                  <a:moveTo>
                    <a:pt x="278138" y="321246"/>
                  </a:moveTo>
                  <a:cubicBezTo>
                    <a:pt x="205116" y="318740"/>
                    <a:pt x="140008" y="274137"/>
                    <a:pt x="111492" y="206852"/>
                  </a:cubicBezTo>
                  <a:cubicBezTo>
                    <a:pt x="109514" y="201907"/>
                    <a:pt x="107371" y="196632"/>
                    <a:pt x="105393" y="191193"/>
                  </a:cubicBezTo>
                  <a:cubicBezTo>
                    <a:pt x="74569" y="109600"/>
                    <a:pt x="88910" y="6909"/>
                    <a:pt x="87755" y="6909"/>
                  </a:cubicBezTo>
                  <a:lnTo>
                    <a:pt x="-1254" y="-344"/>
                  </a:lnTo>
                  <a:cubicBezTo>
                    <a:pt x="-1254" y="-344"/>
                    <a:pt x="4020" y="975"/>
                    <a:pt x="32701" y="38227"/>
                  </a:cubicBezTo>
                  <a:cubicBezTo>
                    <a:pt x="32701" y="38227"/>
                    <a:pt x="71766" y="76304"/>
                    <a:pt x="76217" y="186577"/>
                  </a:cubicBezTo>
                  <a:cubicBezTo>
                    <a:pt x="80668" y="296850"/>
                    <a:pt x="76217" y="373993"/>
                    <a:pt x="76217" y="373993"/>
                  </a:cubicBezTo>
                  <a:cubicBezTo>
                    <a:pt x="76217" y="373993"/>
                    <a:pt x="154513" y="385201"/>
                    <a:pt x="293796" y="344488"/>
                  </a:cubicBezTo>
                  <a:cubicBezTo>
                    <a:pt x="433082" y="303774"/>
                    <a:pt x="444784" y="291082"/>
                    <a:pt x="444784" y="291082"/>
                  </a:cubicBezTo>
                  <a:cubicBezTo>
                    <a:pt x="391873" y="312477"/>
                    <a:pt x="335170" y="322746"/>
                    <a:pt x="278138" y="321246"/>
                  </a:cubicBezTo>
                  <a:close/>
                </a:path>
              </a:pathLst>
            </a:custGeom>
            <a:gradFill>
              <a:gsLst>
                <a:gs pos="0">
                  <a:srgbClr val="14181E"/>
                </a:gs>
                <a:gs pos="50000">
                  <a:srgbClr val="1D2229"/>
                </a:gs>
                <a:gs pos="100000">
                  <a:srgbClr val="262C35"/>
                </a:gs>
              </a:gsLst>
              <a:lin ang="1584774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0" name="Freeform: Shape 58">
              <a:extLst>
                <a:ext uri="{FF2B5EF4-FFF2-40B4-BE49-F238E27FC236}">
                  <a16:creationId xmlns:a16="http://schemas.microsoft.com/office/drawing/2014/main" id="{612874A1-CB46-20C6-4B59-F4FCB27C9448}"/>
                </a:ext>
              </a:extLst>
            </p:cNvPr>
            <p:cNvSpPr/>
            <p:nvPr/>
          </p:nvSpPr>
          <p:spPr>
            <a:xfrm>
              <a:off x="8506705" y="4094184"/>
              <a:ext cx="1787443" cy="1309100"/>
            </a:xfrm>
            <a:custGeom>
              <a:avLst/>
              <a:gdLst>
                <a:gd name="connsiteX0" fmla="*/ 1748453 w 1787443"/>
                <a:gd name="connsiteY0" fmla="*/ 586127 h 1309100"/>
                <a:gd name="connsiteX1" fmla="*/ 1705594 w 1787443"/>
                <a:gd name="connsiteY1" fmla="*/ 704477 h 1309100"/>
                <a:gd name="connsiteX2" fmla="*/ 1681529 w 1787443"/>
                <a:gd name="connsiteY2" fmla="*/ 763817 h 1309100"/>
                <a:gd name="connsiteX3" fmla="*/ 1659937 w 1787443"/>
                <a:gd name="connsiteY3" fmla="*/ 808651 h 1309100"/>
                <a:gd name="connsiteX4" fmla="*/ 1676421 w 1787443"/>
                <a:gd name="connsiteY4" fmla="*/ 764806 h 1309100"/>
                <a:gd name="connsiteX5" fmla="*/ 1689936 w 1787443"/>
                <a:gd name="connsiteY5" fmla="*/ 709752 h 1309100"/>
                <a:gd name="connsiteX6" fmla="*/ 1688123 w 1787443"/>
                <a:gd name="connsiteY6" fmla="*/ 635907 h 1309100"/>
                <a:gd name="connsiteX7" fmla="*/ 1488840 w 1787443"/>
                <a:gd name="connsiteY7" fmla="*/ 650412 h 1309100"/>
                <a:gd name="connsiteX8" fmla="*/ 1410379 w 1787443"/>
                <a:gd name="connsiteY8" fmla="*/ 685192 h 1309100"/>
                <a:gd name="connsiteX9" fmla="*/ 738353 w 1787443"/>
                <a:gd name="connsiteY9" fmla="*/ 1016507 h 1309100"/>
                <a:gd name="connsiteX10" fmla="*/ 287700 w 1787443"/>
                <a:gd name="connsiteY10" fmla="*/ 1164857 h 1309100"/>
                <a:gd name="connsiteX11" fmla="*/ 210227 w 1787443"/>
                <a:gd name="connsiteY11" fmla="*/ 1210186 h 1309100"/>
                <a:gd name="connsiteX12" fmla="*/ 168196 w 1787443"/>
                <a:gd name="connsiteY12" fmla="*/ 1303151 h 1309100"/>
                <a:gd name="connsiteX13" fmla="*/ 87427 w 1787443"/>
                <a:gd name="connsiteY13" fmla="*/ 1308756 h 1309100"/>
                <a:gd name="connsiteX14" fmla="*/ 189293 w 1787443"/>
                <a:gd name="connsiteY14" fmla="*/ 1179197 h 1309100"/>
                <a:gd name="connsiteX15" fmla="*/ 191436 w 1787443"/>
                <a:gd name="connsiteY15" fmla="*/ 1045187 h 1309100"/>
                <a:gd name="connsiteX16" fmla="*/ 78525 w 1787443"/>
                <a:gd name="connsiteY16" fmla="*/ 948925 h 1309100"/>
                <a:gd name="connsiteX17" fmla="*/ -1254 w 1787443"/>
                <a:gd name="connsiteY17" fmla="*/ 889090 h 1309100"/>
                <a:gd name="connsiteX18" fmla="*/ 245996 w 1787443"/>
                <a:gd name="connsiteY18" fmla="*/ 894695 h 1309100"/>
                <a:gd name="connsiteX19" fmla="*/ 393191 w 1787443"/>
                <a:gd name="connsiteY19" fmla="*/ 990958 h 1309100"/>
                <a:gd name="connsiteX20" fmla="*/ 850439 w 1787443"/>
                <a:gd name="connsiteY20" fmla="*/ 746839 h 1309100"/>
                <a:gd name="connsiteX21" fmla="*/ 968790 w 1787443"/>
                <a:gd name="connsiteY21" fmla="*/ 498436 h 1309100"/>
                <a:gd name="connsiteX22" fmla="*/ 650003 w 1787443"/>
                <a:gd name="connsiteY22" fmla="*/ 314647 h 1309100"/>
                <a:gd name="connsiteX23" fmla="*/ 360060 w 1787443"/>
                <a:gd name="connsiteY23" fmla="*/ 404315 h 1309100"/>
                <a:gd name="connsiteX24" fmla="*/ 605662 w 1787443"/>
                <a:gd name="connsiteY24" fmla="*/ 240472 h 1309100"/>
                <a:gd name="connsiteX25" fmla="*/ 1024174 w 1787443"/>
                <a:gd name="connsiteY25" fmla="*/ 2452 h 1309100"/>
                <a:gd name="connsiteX26" fmla="*/ 1158184 w 1787443"/>
                <a:gd name="connsiteY26" fmla="*/ 48935 h 1309100"/>
                <a:gd name="connsiteX27" fmla="*/ 1416971 w 1787443"/>
                <a:gd name="connsiteY27" fmla="*/ 13001 h 1309100"/>
                <a:gd name="connsiteX28" fmla="*/ 1568784 w 1787443"/>
                <a:gd name="connsiteY28" fmla="*/ 25693 h 1309100"/>
                <a:gd name="connsiteX29" fmla="*/ 1733617 w 1787443"/>
                <a:gd name="connsiteY29" fmla="*/ 139758 h 1309100"/>
                <a:gd name="connsiteX30" fmla="*/ 1762628 w 1787443"/>
                <a:gd name="connsiteY30" fmla="*/ 223493 h 1309100"/>
                <a:gd name="connsiteX31" fmla="*/ 1779111 w 1787443"/>
                <a:gd name="connsiteY31" fmla="*/ 297009 h 1309100"/>
                <a:gd name="connsiteX32" fmla="*/ 1748453 w 1787443"/>
                <a:gd name="connsiteY32" fmla="*/ 586127 h 13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7443" h="1309100">
                  <a:moveTo>
                    <a:pt x="1748453" y="586127"/>
                  </a:moveTo>
                  <a:cubicBezTo>
                    <a:pt x="1731969" y="635577"/>
                    <a:pt x="1717299" y="674148"/>
                    <a:pt x="1705594" y="704477"/>
                  </a:cubicBezTo>
                  <a:cubicBezTo>
                    <a:pt x="1695870" y="729697"/>
                    <a:pt x="1687958" y="749147"/>
                    <a:pt x="1681529" y="763817"/>
                  </a:cubicBezTo>
                  <a:cubicBezTo>
                    <a:pt x="1675431" y="779262"/>
                    <a:pt x="1668179" y="794245"/>
                    <a:pt x="1659937" y="808651"/>
                  </a:cubicBezTo>
                  <a:cubicBezTo>
                    <a:pt x="1666201" y="794361"/>
                    <a:pt x="1671805" y="779724"/>
                    <a:pt x="1676421" y="764806"/>
                  </a:cubicBezTo>
                  <a:cubicBezTo>
                    <a:pt x="1682519" y="746872"/>
                    <a:pt x="1686968" y="728444"/>
                    <a:pt x="1689936" y="709752"/>
                  </a:cubicBezTo>
                  <a:cubicBezTo>
                    <a:pt x="1694552" y="685291"/>
                    <a:pt x="1693892" y="660120"/>
                    <a:pt x="1688123" y="635907"/>
                  </a:cubicBezTo>
                  <a:cubicBezTo>
                    <a:pt x="1668179" y="564039"/>
                    <a:pt x="1594004" y="606072"/>
                    <a:pt x="1488840" y="650412"/>
                  </a:cubicBezTo>
                  <a:cubicBezTo>
                    <a:pt x="1480926" y="653708"/>
                    <a:pt x="1429171" y="676620"/>
                    <a:pt x="1410379" y="685192"/>
                  </a:cubicBezTo>
                  <a:cubicBezTo>
                    <a:pt x="1245546" y="760850"/>
                    <a:pt x="917692" y="917772"/>
                    <a:pt x="738353" y="1016507"/>
                  </a:cubicBezTo>
                  <a:cubicBezTo>
                    <a:pt x="597420" y="1090632"/>
                    <a:pt x="445114" y="1140774"/>
                    <a:pt x="287700" y="1164857"/>
                  </a:cubicBezTo>
                  <a:cubicBezTo>
                    <a:pt x="287700" y="1164857"/>
                    <a:pt x="226875" y="1171450"/>
                    <a:pt x="210227" y="1210186"/>
                  </a:cubicBezTo>
                  <a:cubicBezTo>
                    <a:pt x="193578" y="1248922"/>
                    <a:pt x="171491" y="1297712"/>
                    <a:pt x="168196" y="1303151"/>
                  </a:cubicBezTo>
                  <a:cubicBezTo>
                    <a:pt x="164898" y="1308591"/>
                    <a:pt x="87427" y="1308756"/>
                    <a:pt x="87427" y="1308756"/>
                  </a:cubicBezTo>
                  <a:cubicBezTo>
                    <a:pt x="135887" y="1279350"/>
                    <a:pt x="172151" y="1233312"/>
                    <a:pt x="189293" y="1179197"/>
                  </a:cubicBezTo>
                  <a:cubicBezTo>
                    <a:pt x="220281" y="1086231"/>
                    <a:pt x="191436" y="1045187"/>
                    <a:pt x="191436" y="1045187"/>
                  </a:cubicBezTo>
                  <a:cubicBezTo>
                    <a:pt x="191436" y="1045187"/>
                    <a:pt x="136052" y="995737"/>
                    <a:pt x="78525" y="948925"/>
                  </a:cubicBezTo>
                  <a:cubicBezTo>
                    <a:pt x="53140" y="927447"/>
                    <a:pt x="26437" y="907469"/>
                    <a:pt x="-1254" y="889090"/>
                  </a:cubicBezTo>
                  <a:cubicBezTo>
                    <a:pt x="-1254" y="889090"/>
                    <a:pt x="157151" y="863706"/>
                    <a:pt x="245996" y="894695"/>
                  </a:cubicBezTo>
                  <a:cubicBezTo>
                    <a:pt x="334842" y="925683"/>
                    <a:pt x="347862" y="1001012"/>
                    <a:pt x="393191" y="990958"/>
                  </a:cubicBezTo>
                  <a:cubicBezTo>
                    <a:pt x="438521" y="980903"/>
                    <a:pt x="726486" y="847058"/>
                    <a:pt x="850439" y="746839"/>
                  </a:cubicBezTo>
                  <a:cubicBezTo>
                    <a:pt x="974394" y="646621"/>
                    <a:pt x="993185" y="602445"/>
                    <a:pt x="968790" y="498436"/>
                  </a:cubicBezTo>
                  <a:cubicBezTo>
                    <a:pt x="944395" y="394426"/>
                    <a:pt x="865934" y="274757"/>
                    <a:pt x="650003" y="314647"/>
                  </a:cubicBezTo>
                  <a:cubicBezTo>
                    <a:pt x="434072" y="354536"/>
                    <a:pt x="367808" y="412063"/>
                    <a:pt x="360060" y="404315"/>
                  </a:cubicBezTo>
                  <a:cubicBezTo>
                    <a:pt x="449400" y="361937"/>
                    <a:pt x="532147" y="306734"/>
                    <a:pt x="605662" y="240472"/>
                  </a:cubicBezTo>
                  <a:cubicBezTo>
                    <a:pt x="730772" y="128550"/>
                    <a:pt x="893625" y="19100"/>
                    <a:pt x="1024174" y="2452"/>
                  </a:cubicBezTo>
                  <a:cubicBezTo>
                    <a:pt x="1154723" y="-14196"/>
                    <a:pt x="1158184" y="48935"/>
                    <a:pt x="1158184" y="48935"/>
                  </a:cubicBezTo>
                  <a:cubicBezTo>
                    <a:pt x="1158184" y="48935"/>
                    <a:pt x="1316093" y="22397"/>
                    <a:pt x="1416971" y="13001"/>
                  </a:cubicBezTo>
                  <a:cubicBezTo>
                    <a:pt x="1517851" y="3606"/>
                    <a:pt x="1568784" y="25693"/>
                    <a:pt x="1568784" y="25693"/>
                  </a:cubicBezTo>
                  <a:cubicBezTo>
                    <a:pt x="1568784" y="25693"/>
                    <a:pt x="1682847" y="11353"/>
                    <a:pt x="1733617" y="139758"/>
                  </a:cubicBezTo>
                  <a:cubicBezTo>
                    <a:pt x="1744660" y="167153"/>
                    <a:pt x="1754386" y="195109"/>
                    <a:pt x="1762628" y="223493"/>
                  </a:cubicBezTo>
                  <a:cubicBezTo>
                    <a:pt x="1769715" y="247609"/>
                    <a:pt x="1775321" y="272169"/>
                    <a:pt x="1779111" y="297009"/>
                  </a:cubicBezTo>
                  <a:cubicBezTo>
                    <a:pt x="1793287" y="380415"/>
                    <a:pt x="1787683" y="472227"/>
                    <a:pt x="1748453" y="586127"/>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1" name="Freeform: Shape 59">
              <a:extLst>
                <a:ext uri="{FF2B5EF4-FFF2-40B4-BE49-F238E27FC236}">
                  <a16:creationId xmlns:a16="http://schemas.microsoft.com/office/drawing/2014/main" id="{435A2DF1-5850-D7D6-EDCA-A1767A8DAD64}"/>
                </a:ext>
              </a:extLst>
            </p:cNvPr>
            <p:cNvSpPr/>
            <p:nvPr/>
          </p:nvSpPr>
          <p:spPr>
            <a:xfrm>
              <a:off x="8232422" y="5310977"/>
              <a:ext cx="251903" cy="188602"/>
            </a:xfrm>
            <a:custGeom>
              <a:avLst/>
              <a:gdLst>
                <a:gd name="connsiteX0" fmla="*/ 132426 w 251903"/>
                <a:gd name="connsiteY0" fmla="*/ -344 h 188602"/>
                <a:gd name="connsiteX1" fmla="*/ 250612 w 251903"/>
                <a:gd name="connsiteY1" fmla="*/ 102347 h 188602"/>
                <a:gd name="connsiteX2" fmla="*/ 162097 w 251903"/>
                <a:gd name="connsiteY2" fmla="*/ 181467 h 188602"/>
                <a:gd name="connsiteX3" fmla="*/ -1254 w 251903"/>
                <a:gd name="connsiteY3" fmla="*/ 164159 h 188602"/>
                <a:gd name="connsiteX4" fmla="*/ 132426 w 251903"/>
                <a:gd name="connsiteY4" fmla="*/ -344 h 18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03" h="188602">
                  <a:moveTo>
                    <a:pt x="132426" y="-344"/>
                  </a:moveTo>
                  <a:cubicBezTo>
                    <a:pt x="132426" y="-344"/>
                    <a:pt x="253083" y="101688"/>
                    <a:pt x="250612" y="102347"/>
                  </a:cubicBezTo>
                  <a:cubicBezTo>
                    <a:pt x="248139" y="103006"/>
                    <a:pt x="205941" y="159215"/>
                    <a:pt x="162097" y="181467"/>
                  </a:cubicBezTo>
                  <a:cubicBezTo>
                    <a:pt x="118251" y="203720"/>
                    <a:pt x="-1254" y="164159"/>
                    <a:pt x="-1254" y="164159"/>
                  </a:cubicBezTo>
                  <a:cubicBezTo>
                    <a:pt x="59569" y="124880"/>
                    <a:pt x="106383" y="67270"/>
                    <a:pt x="132426" y="-344"/>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2" name="Freeform: Shape 60">
              <a:extLst>
                <a:ext uri="{FF2B5EF4-FFF2-40B4-BE49-F238E27FC236}">
                  <a16:creationId xmlns:a16="http://schemas.microsoft.com/office/drawing/2014/main" id="{D390D041-73B6-19B6-C298-FF347BA36068}"/>
                </a:ext>
              </a:extLst>
            </p:cNvPr>
            <p:cNvSpPr/>
            <p:nvPr/>
          </p:nvSpPr>
          <p:spPr>
            <a:xfrm>
              <a:off x="8120499" y="5478283"/>
              <a:ext cx="71867" cy="64051"/>
            </a:xfrm>
            <a:custGeom>
              <a:avLst/>
              <a:gdLst>
                <a:gd name="connsiteX0" fmla="*/ -1254 w 71867"/>
                <a:gd name="connsiteY0" fmla="*/ -344 h 64051"/>
                <a:gd name="connsiteX1" fmla="*/ 61879 w 71867"/>
                <a:gd name="connsiteY1" fmla="*/ 62787 h 64051"/>
                <a:gd name="connsiteX2" fmla="*/ 70613 w 71867"/>
                <a:gd name="connsiteY2" fmla="*/ 16963 h 64051"/>
                <a:gd name="connsiteX3" fmla="*/ -1254 w 71867"/>
                <a:gd name="connsiteY3" fmla="*/ -344 h 64051"/>
              </a:gdLst>
              <a:ahLst/>
              <a:cxnLst>
                <a:cxn ang="0">
                  <a:pos x="connsiteX0" y="connsiteY0"/>
                </a:cxn>
                <a:cxn ang="0">
                  <a:pos x="connsiteX1" y="connsiteY1"/>
                </a:cxn>
                <a:cxn ang="0">
                  <a:pos x="connsiteX2" y="connsiteY2"/>
                </a:cxn>
                <a:cxn ang="0">
                  <a:pos x="connsiteX3" y="connsiteY3"/>
                </a:cxn>
              </a:cxnLst>
              <a:rect l="l" t="t" r="r" b="b"/>
              <a:pathLst>
                <a:path w="71867" h="64051">
                  <a:moveTo>
                    <a:pt x="-1254" y="-344"/>
                  </a:moveTo>
                  <a:cubicBezTo>
                    <a:pt x="-1254" y="-344"/>
                    <a:pt x="61219" y="72677"/>
                    <a:pt x="61879" y="62787"/>
                  </a:cubicBezTo>
                  <a:cubicBezTo>
                    <a:pt x="65670" y="47705"/>
                    <a:pt x="68636" y="32408"/>
                    <a:pt x="70613" y="16963"/>
                  </a:cubicBezTo>
                  <a:cubicBezTo>
                    <a:pt x="69296" y="6085"/>
                    <a:pt x="-1254" y="-344"/>
                    <a:pt x="-1254" y="-344"/>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3" name="Freeform: Shape 61">
              <a:extLst>
                <a:ext uri="{FF2B5EF4-FFF2-40B4-BE49-F238E27FC236}">
                  <a16:creationId xmlns:a16="http://schemas.microsoft.com/office/drawing/2014/main" id="{CC2606EC-E330-24E5-095D-FEEA62074638}"/>
                </a:ext>
              </a:extLst>
            </p:cNvPr>
            <p:cNvSpPr/>
            <p:nvPr/>
          </p:nvSpPr>
          <p:spPr>
            <a:xfrm>
              <a:off x="7502920" y="4166576"/>
              <a:ext cx="67548" cy="255753"/>
            </a:xfrm>
            <a:custGeom>
              <a:avLst/>
              <a:gdLst>
                <a:gd name="connsiteX0" fmla="*/ -1140 w 67548"/>
                <a:gd name="connsiteY0" fmla="*/ 226101 h 255753"/>
                <a:gd name="connsiteX1" fmla="*/ 8255 w 67548"/>
                <a:gd name="connsiteY1" fmla="*/ 217035 h 255753"/>
                <a:gd name="connsiteX2" fmla="*/ 10728 w 67548"/>
                <a:gd name="connsiteY2" fmla="*/ 200551 h 255753"/>
                <a:gd name="connsiteX3" fmla="*/ 55069 w 67548"/>
                <a:gd name="connsiteY3" fmla="*/ 120443 h 255753"/>
                <a:gd name="connsiteX4" fmla="*/ 15674 w 67548"/>
                <a:gd name="connsiteY4" fmla="*/ 115 h 255753"/>
                <a:gd name="connsiteX5" fmla="*/ 51441 w 67548"/>
                <a:gd name="connsiteY5" fmla="*/ 25004 h 255753"/>
                <a:gd name="connsiteX6" fmla="*/ 53914 w 67548"/>
                <a:gd name="connsiteY6" fmla="*/ 180607 h 255753"/>
                <a:gd name="connsiteX7" fmla="*/ 23750 w 67548"/>
                <a:gd name="connsiteY7" fmla="*/ 255276 h 255753"/>
                <a:gd name="connsiteX8" fmla="*/ -1140 w 67548"/>
                <a:gd name="connsiteY8" fmla="*/ 226101 h 2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48" h="255753">
                  <a:moveTo>
                    <a:pt x="-1140" y="226101"/>
                  </a:moveTo>
                  <a:cubicBezTo>
                    <a:pt x="3311" y="224815"/>
                    <a:pt x="6772" y="221420"/>
                    <a:pt x="8255" y="217035"/>
                  </a:cubicBezTo>
                  <a:cubicBezTo>
                    <a:pt x="10398" y="211810"/>
                    <a:pt x="11223" y="206172"/>
                    <a:pt x="10728" y="200551"/>
                  </a:cubicBezTo>
                  <a:cubicBezTo>
                    <a:pt x="33970" y="179469"/>
                    <a:pt x="49463" y="151300"/>
                    <a:pt x="55069" y="120443"/>
                  </a:cubicBezTo>
                  <a:cubicBezTo>
                    <a:pt x="63476" y="69839"/>
                    <a:pt x="15674" y="115"/>
                    <a:pt x="15674" y="115"/>
                  </a:cubicBezTo>
                  <a:cubicBezTo>
                    <a:pt x="15674" y="115"/>
                    <a:pt x="32157" y="-5820"/>
                    <a:pt x="51441" y="25004"/>
                  </a:cubicBezTo>
                  <a:cubicBezTo>
                    <a:pt x="70727" y="55828"/>
                    <a:pt x="70892" y="114509"/>
                    <a:pt x="53914" y="180607"/>
                  </a:cubicBezTo>
                  <a:cubicBezTo>
                    <a:pt x="36936" y="246705"/>
                    <a:pt x="26223" y="256760"/>
                    <a:pt x="23750" y="255276"/>
                  </a:cubicBezTo>
                  <a:cubicBezTo>
                    <a:pt x="21277" y="253793"/>
                    <a:pt x="-3118" y="235991"/>
                    <a:pt x="-1140" y="226101"/>
                  </a:cubicBezTo>
                  <a:close/>
                </a:path>
              </a:pathLst>
            </a:custGeom>
            <a:gradFill>
              <a:gsLst>
                <a:gs pos="0">
                  <a:srgbClr val="14181E"/>
                </a:gs>
                <a:gs pos="50000">
                  <a:srgbClr val="1D2229"/>
                </a:gs>
                <a:gs pos="100000">
                  <a:srgbClr val="262C35"/>
                </a:gs>
              </a:gsLst>
              <a:lin ang="1584769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4" name="Freeform: Shape 62">
              <a:extLst>
                <a:ext uri="{FF2B5EF4-FFF2-40B4-BE49-F238E27FC236}">
                  <a16:creationId xmlns:a16="http://schemas.microsoft.com/office/drawing/2014/main" id="{6E9E7CBC-ECB6-79AE-7449-D972BCAC8EFB}"/>
                </a:ext>
              </a:extLst>
            </p:cNvPr>
            <p:cNvSpPr/>
            <p:nvPr/>
          </p:nvSpPr>
          <p:spPr>
            <a:xfrm>
              <a:off x="8072862" y="4973563"/>
              <a:ext cx="82416" cy="36757"/>
            </a:xfrm>
            <a:custGeom>
              <a:avLst/>
              <a:gdLst>
                <a:gd name="connsiteX0" fmla="*/ -1254 w 82416"/>
                <a:gd name="connsiteY0" fmla="*/ -344 h 36757"/>
                <a:gd name="connsiteX1" fmla="*/ 81163 w 82416"/>
                <a:gd name="connsiteY1" fmla="*/ 36414 h 36757"/>
                <a:gd name="connsiteX2" fmla="*/ 74571 w 82416"/>
                <a:gd name="connsiteY2" fmla="*/ 5425 h 36757"/>
                <a:gd name="connsiteX3" fmla="*/ -1254 w 82416"/>
                <a:gd name="connsiteY3" fmla="*/ -344 h 36757"/>
              </a:gdLst>
              <a:ahLst/>
              <a:cxnLst>
                <a:cxn ang="0">
                  <a:pos x="connsiteX0" y="connsiteY0"/>
                </a:cxn>
                <a:cxn ang="0">
                  <a:pos x="connsiteX1" y="connsiteY1"/>
                </a:cxn>
                <a:cxn ang="0">
                  <a:pos x="connsiteX2" y="connsiteY2"/>
                </a:cxn>
                <a:cxn ang="0">
                  <a:pos x="connsiteX3" y="connsiteY3"/>
                </a:cxn>
              </a:cxnLst>
              <a:rect l="l" t="t" r="r" b="b"/>
              <a:pathLst>
                <a:path w="82416" h="36757">
                  <a:moveTo>
                    <a:pt x="-1254" y="-344"/>
                  </a:moveTo>
                  <a:lnTo>
                    <a:pt x="81163" y="36414"/>
                  </a:lnTo>
                  <a:cubicBezTo>
                    <a:pt x="81163" y="36414"/>
                    <a:pt x="79845" y="6909"/>
                    <a:pt x="74571" y="5425"/>
                  </a:cubicBezTo>
                  <a:cubicBezTo>
                    <a:pt x="49186" y="8969"/>
                    <a:pt x="23306" y="7007"/>
                    <a:pt x="-1254" y="-344"/>
                  </a:cubicBezTo>
                  <a:close/>
                </a:path>
              </a:pathLst>
            </a:custGeom>
            <a:gradFill>
              <a:gsLst>
                <a:gs pos="0">
                  <a:srgbClr val="14181E"/>
                </a:gs>
                <a:gs pos="50000">
                  <a:srgbClr val="1D2229"/>
                </a:gs>
                <a:gs pos="100000">
                  <a:srgbClr val="262C35"/>
                </a:gs>
              </a:gsLst>
              <a:lin ang="15848448"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5" name="Freeform: Shape 63">
              <a:extLst>
                <a:ext uri="{FF2B5EF4-FFF2-40B4-BE49-F238E27FC236}">
                  <a16:creationId xmlns:a16="http://schemas.microsoft.com/office/drawing/2014/main" id="{FE302E4F-B179-9425-E080-E1C7B88C915E}"/>
                </a:ext>
              </a:extLst>
            </p:cNvPr>
            <p:cNvSpPr/>
            <p:nvPr/>
          </p:nvSpPr>
          <p:spPr>
            <a:xfrm>
              <a:off x="8048962" y="5426031"/>
              <a:ext cx="91976" cy="44505"/>
            </a:xfrm>
            <a:custGeom>
              <a:avLst/>
              <a:gdLst>
                <a:gd name="connsiteX0" fmla="*/ 18526 w 91976"/>
                <a:gd name="connsiteY0" fmla="*/ -344 h 44505"/>
                <a:gd name="connsiteX1" fmla="*/ 90723 w 91976"/>
                <a:gd name="connsiteY1" fmla="*/ 44161 h 44505"/>
                <a:gd name="connsiteX2" fmla="*/ 31713 w 91976"/>
                <a:gd name="connsiteY2" fmla="*/ 21909 h 44505"/>
                <a:gd name="connsiteX3" fmla="*/ -1254 w 91976"/>
                <a:gd name="connsiteY3" fmla="*/ 21909 h 44505"/>
                <a:gd name="connsiteX4" fmla="*/ 18526 w 91976"/>
                <a:gd name="connsiteY4" fmla="*/ -344 h 4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6" h="44505">
                  <a:moveTo>
                    <a:pt x="18526" y="-344"/>
                  </a:moveTo>
                  <a:lnTo>
                    <a:pt x="90723" y="44161"/>
                  </a:lnTo>
                  <a:cubicBezTo>
                    <a:pt x="90723" y="44161"/>
                    <a:pt x="52977" y="29656"/>
                    <a:pt x="31713" y="21909"/>
                  </a:cubicBezTo>
                  <a:cubicBezTo>
                    <a:pt x="21493" y="16370"/>
                    <a:pt x="8966" y="16370"/>
                    <a:pt x="-1254" y="21909"/>
                  </a:cubicBezTo>
                  <a:cubicBezTo>
                    <a:pt x="-1254" y="21909"/>
                    <a:pt x="17208" y="2458"/>
                    <a:pt x="18526" y="-344"/>
                  </a:cubicBezTo>
                  <a:close/>
                </a:path>
              </a:pathLst>
            </a:custGeom>
            <a:gradFill>
              <a:gsLst>
                <a:gs pos="0">
                  <a:srgbClr val="14181E"/>
                </a:gs>
                <a:gs pos="50000">
                  <a:srgbClr val="1D2229"/>
                </a:gs>
                <a:gs pos="100000">
                  <a:srgbClr val="262C35"/>
                </a:gs>
              </a:gsLst>
              <a:lin ang="1584797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6" name="Freeform: Shape 64">
              <a:extLst>
                <a:ext uri="{FF2B5EF4-FFF2-40B4-BE49-F238E27FC236}">
                  <a16:creationId xmlns:a16="http://schemas.microsoft.com/office/drawing/2014/main" id="{9BE0C7C9-BBD0-6548-708A-C74A423B1169}"/>
                </a:ext>
              </a:extLst>
            </p:cNvPr>
            <p:cNvSpPr/>
            <p:nvPr/>
          </p:nvSpPr>
          <p:spPr>
            <a:xfrm>
              <a:off x="6832258" y="4741866"/>
              <a:ext cx="126165" cy="137295"/>
            </a:xfrm>
            <a:custGeom>
              <a:avLst/>
              <a:gdLst>
                <a:gd name="connsiteX0" fmla="*/ 34914 w 126165"/>
                <a:gd name="connsiteY0" fmla="*/ 7180 h 137295"/>
                <a:gd name="connsiteX1" fmla="*/ -361 w 126165"/>
                <a:gd name="connsiteY1" fmla="*/ 56630 h 137295"/>
                <a:gd name="connsiteX2" fmla="*/ 26012 w 126165"/>
                <a:gd name="connsiteY2" fmla="*/ 128333 h 137295"/>
                <a:gd name="connsiteX3" fmla="*/ 124912 w 126165"/>
                <a:gd name="connsiteY3" fmla="*/ 75751 h 137295"/>
                <a:gd name="connsiteX4" fmla="*/ 34914 w 126165"/>
                <a:gd name="connsiteY4" fmla="*/ 7180 h 13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65" h="137295">
                  <a:moveTo>
                    <a:pt x="34914" y="7180"/>
                  </a:moveTo>
                  <a:lnTo>
                    <a:pt x="-361" y="56630"/>
                  </a:lnTo>
                  <a:cubicBezTo>
                    <a:pt x="-361" y="56630"/>
                    <a:pt x="-8768" y="103937"/>
                    <a:pt x="26012" y="128333"/>
                  </a:cubicBezTo>
                  <a:cubicBezTo>
                    <a:pt x="60792" y="152728"/>
                    <a:pt x="124912" y="122234"/>
                    <a:pt x="124912" y="75751"/>
                  </a:cubicBezTo>
                  <a:cubicBezTo>
                    <a:pt x="124912" y="29268"/>
                    <a:pt x="93923" y="-19358"/>
                    <a:pt x="34914" y="7180"/>
                  </a:cubicBezTo>
                  <a:close/>
                </a:path>
              </a:pathLst>
            </a:custGeom>
            <a:gradFill>
              <a:gsLst>
                <a:gs pos="0">
                  <a:srgbClr val="0035B2"/>
                </a:gs>
                <a:gs pos="50000">
                  <a:srgbClr val="0481D4"/>
                </a:gs>
                <a:gs pos="100000">
                  <a:srgbClr val="08CEF6"/>
                </a:gs>
              </a:gsLst>
              <a:lin ang="21050836"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7" name="Freeform: Shape 65">
              <a:extLst>
                <a:ext uri="{FF2B5EF4-FFF2-40B4-BE49-F238E27FC236}">
                  <a16:creationId xmlns:a16="http://schemas.microsoft.com/office/drawing/2014/main" id="{9F45270D-F944-9247-FA7A-30376E47B609}"/>
                </a:ext>
              </a:extLst>
            </p:cNvPr>
            <p:cNvSpPr/>
            <p:nvPr/>
          </p:nvSpPr>
          <p:spPr>
            <a:xfrm>
              <a:off x="6874360" y="4688845"/>
              <a:ext cx="106976" cy="123772"/>
            </a:xfrm>
            <a:custGeom>
              <a:avLst/>
              <a:gdLst>
                <a:gd name="connsiteX0" fmla="*/ -1254 w 106976"/>
                <a:gd name="connsiteY0" fmla="*/ 45036 h 123772"/>
                <a:gd name="connsiteX1" fmla="*/ 64680 w 106976"/>
                <a:gd name="connsiteY1" fmla="*/ 47839 h 123772"/>
                <a:gd name="connsiteX2" fmla="*/ 93526 w 106976"/>
                <a:gd name="connsiteY2" fmla="*/ 123332 h 123772"/>
                <a:gd name="connsiteX3" fmla="*/ 105723 w 106976"/>
                <a:gd name="connsiteY3" fmla="*/ 43553 h 123772"/>
                <a:gd name="connsiteX4" fmla="*/ 33526 w 106976"/>
                <a:gd name="connsiteY4" fmla="*/ -293 h 123772"/>
                <a:gd name="connsiteX5" fmla="*/ -1254 w 106976"/>
                <a:gd name="connsiteY5" fmla="*/ 45036 h 12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76" h="123772">
                  <a:moveTo>
                    <a:pt x="-1254" y="45036"/>
                  </a:moveTo>
                  <a:cubicBezTo>
                    <a:pt x="20010" y="35559"/>
                    <a:pt x="44406" y="36597"/>
                    <a:pt x="64680" y="47839"/>
                  </a:cubicBezTo>
                  <a:cubicBezTo>
                    <a:pt x="97646" y="66794"/>
                    <a:pt x="93031" y="126135"/>
                    <a:pt x="93526" y="123332"/>
                  </a:cubicBezTo>
                  <a:cubicBezTo>
                    <a:pt x="100779" y="97305"/>
                    <a:pt x="104735" y="70536"/>
                    <a:pt x="105723" y="43553"/>
                  </a:cubicBezTo>
                  <a:cubicBezTo>
                    <a:pt x="103745" y="17015"/>
                    <a:pt x="51987" y="-1446"/>
                    <a:pt x="33526" y="-293"/>
                  </a:cubicBezTo>
                  <a:cubicBezTo>
                    <a:pt x="15065" y="861"/>
                    <a:pt x="-1254" y="45036"/>
                    <a:pt x="-1254" y="45036"/>
                  </a:cubicBezTo>
                  <a:close/>
                </a:path>
              </a:pathLst>
            </a:custGeom>
            <a:gradFill>
              <a:gsLst>
                <a:gs pos="0">
                  <a:srgbClr val="0035B2"/>
                </a:gs>
                <a:gs pos="50000">
                  <a:srgbClr val="0481D4"/>
                </a:gs>
                <a:gs pos="100000">
                  <a:srgbClr val="08CEF6"/>
                </a:gs>
              </a:gsLst>
              <a:lin ang="2105162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8" name="Freeform: Shape 66">
              <a:extLst>
                <a:ext uri="{FF2B5EF4-FFF2-40B4-BE49-F238E27FC236}">
                  <a16:creationId xmlns:a16="http://schemas.microsoft.com/office/drawing/2014/main" id="{A3F8CC16-FBA1-D91B-1348-EFC9B8DF2853}"/>
                </a:ext>
              </a:extLst>
            </p:cNvPr>
            <p:cNvSpPr/>
            <p:nvPr/>
          </p:nvSpPr>
          <p:spPr>
            <a:xfrm>
              <a:off x="6786713" y="4824059"/>
              <a:ext cx="143194" cy="117284"/>
            </a:xfrm>
            <a:custGeom>
              <a:avLst/>
              <a:gdLst>
                <a:gd name="connsiteX0" fmla="*/ 32162 w 143194"/>
                <a:gd name="connsiteY0" fmla="*/ -344 h 117284"/>
                <a:gd name="connsiteX1" fmla="*/ 72712 w 143194"/>
                <a:gd name="connsiteY1" fmla="*/ 61303 h 117284"/>
                <a:gd name="connsiteX2" fmla="*/ 141941 w 143194"/>
                <a:gd name="connsiteY2" fmla="*/ 58667 h 117284"/>
                <a:gd name="connsiteX3" fmla="*/ 106172 w 143194"/>
                <a:gd name="connsiteY3" fmla="*/ 111578 h 117284"/>
                <a:gd name="connsiteX4" fmla="*/ 30349 w 143194"/>
                <a:gd name="connsiteY4" fmla="*/ 100039 h 117284"/>
                <a:gd name="connsiteX5" fmla="*/ -970 w 143194"/>
                <a:gd name="connsiteY5" fmla="*/ 30150 h 117284"/>
                <a:gd name="connsiteX6" fmla="*/ 32162 w 143194"/>
                <a:gd name="connsiteY6" fmla="*/ -344 h 11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194" h="117284">
                  <a:moveTo>
                    <a:pt x="32162" y="-344"/>
                  </a:moveTo>
                  <a:cubicBezTo>
                    <a:pt x="34800" y="25584"/>
                    <a:pt x="49965" y="48595"/>
                    <a:pt x="72712" y="61303"/>
                  </a:cubicBezTo>
                  <a:cubicBezTo>
                    <a:pt x="94469" y="73221"/>
                    <a:pt x="121172" y="72199"/>
                    <a:pt x="141941" y="58667"/>
                  </a:cubicBezTo>
                  <a:cubicBezTo>
                    <a:pt x="141941" y="58667"/>
                    <a:pt x="110458" y="108117"/>
                    <a:pt x="106172" y="111578"/>
                  </a:cubicBezTo>
                  <a:cubicBezTo>
                    <a:pt x="80624" y="121698"/>
                    <a:pt x="51613" y="117297"/>
                    <a:pt x="30349" y="100039"/>
                  </a:cubicBezTo>
                  <a:cubicBezTo>
                    <a:pt x="8592" y="83704"/>
                    <a:pt x="-3276" y="57282"/>
                    <a:pt x="-970" y="30150"/>
                  </a:cubicBezTo>
                  <a:cubicBezTo>
                    <a:pt x="350" y="23887"/>
                    <a:pt x="32162" y="-344"/>
                    <a:pt x="32162" y="-344"/>
                  </a:cubicBezTo>
                  <a:close/>
                </a:path>
              </a:pathLst>
            </a:custGeom>
            <a:gradFill>
              <a:gsLst>
                <a:gs pos="0">
                  <a:srgbClr val="0035B2"/>
                </a:gs>
                <a:gs pos="50000">
                  <a:srgbClr val="0481D4"/>
                </a:gs>
                <a:gs pos="100000">
                  <a:srgbClr val="08CEF6"/>
                </a:gs>
              </a:gsLst>
              <a:lin ang="21051039"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59" name="Freeform: Shape 67">
              <a:extLst>
                <a:ext uri="{FF2B5EF4-FFF2-40B4-BE49-F238E27FC236}">
                  <a16:creationId xmlns:a16="http://schemas.microsoft.com/office/drawing/2014/main" id="{B184917D-2DED-82FA-68EF-00E0E5898EBC}"/>
                </a:ext>
              </a:extLst>
            </p:cNvPr>
            <p:cNvSpPr/>
            <p:nvPr/>
          </p:nvSpPr>
          <p:spPr>
            <a:xfrm>
              <a:off x="7387651" y="4410163"/>
              <a:ext cx="115383" cy="171426"/>
            </a:xfrm>
            <a:custGeom>
              <a:avLst/>
              <a:gdLst>
                <a:gd name="connsiteX0" fmla="*/ 115383 w 115383"/>
                <a:gd name="connsiteY0" fmla="*/ 85713 h 171426"/>
                <a:gd name="connsiteX1" fmla="*/ 57692 w 115383"/>
                <a:gd name="connsiteY1" fmla="*/ 171427 h 171426"/>
                <a:gd name="connsiteX2" fmla="*/ 0 w 115383"/>
                <a:gd name="connsiteY2" fmla="*/ 85713 h 171426"/>
                <a:gd name="connsiteX3" fmla="*/ 57692 w 115383"/>
                <a:gd name="connsiteY3" fmla="*/ 0 h 171426"/>
                <a:gd name="connsiteX4" fmla="*/ 115383 w 115383"/>
                <a:gd name="connsiteY4" fmla="*/ 85713 h 171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 h="171426">
                  <a:moveTo>
                    <a:pt x="115383" y="85713"/>
                  </a:moveTo>
                  <a:cubicBezTo>
                    <a:pt x="115383" y="133051"/>
                    <a:pt x="89554" y="171427"/>
                    <a:pt x="57692" y="171427"/>
                  </a:cubicBezTo>
                  <a:cubicBezTo>
                    <a:pt x="25829" y="171427"/>
                    <a:pt x="0" y="133051"/>
                    <a:pt x="0" y="85713"/>
                  </a:cubicBezTo>
                  <a:cubicBezTo>
                    <a:pt x="0" y="38375"/>
                    <a:pt x="25829" y="0"/>
                    <a:pt x="57692" y="0"/>
                  </a:cubicBezTo>
                  <a:cubicBezTo>
                    <a:pt x="89554" y="0"/>
                    <a:pt x="115383" y="38375"/>
                    <a:pt x="115383" y="85713"/>
                  </a:cubicBezTo>
                  <a:close/>
                </a:path>
              </a:pathLst>
            </a:custGeom>
            <a:gradFill>
              <a:gsLst>
                <a:gs pos="0">
                  <a:srgbClr val="0035B2"/>
                </a:gs>
                <a:gs pos="50000">
                  <a:srgbClr val="0481D4"/>
                </a:gs>
                <a:gs pos="100000">
                  <a:srgbClr val="08CEF6"/>
                </a:gs>
              </a:gsLst>
              <a:lin ang="21050568"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0" name="Freeform: Shape 68">
              <a:extLst>
                <a:ext uri="{FF2B5EF4-FFF2-40B4-BE49-F238E27FC236}">
                  <a16:creationId xmlns:a16="http://schemas.microsoft.com/office/drawing/2014/main" id="{CB6B4061-6670-5CA2-FEB5-B1C960EE2D61}"/>
                </a:ext>
              </a:extLst>
            </p:cNvPr>
            <p:cNvSpPr/>
            <p:nvPr/>
          </p:nvSpPr>
          <p:spPr>
            <a:xfrm>
              <a:off x="7326478" y="4414449"/>
              <a:ext cx="105018" cy="199613"/>
            </a:xfrm>
            <a:custGeom>
              <a:avLst/>
              <a:gdLst>
                <a:gd name="connsiteX0" fmla="*/ 71126 w 105018"/>
                <a:gd name="connsiteY0" fmla="*/ 1469 h 199613"/>
                <a:gd name="connsiteX1" fmla="*/ 51677 w 105018"/>
                <a:gd name="connsiteY1" fmla="*/ 94435 h 199613"/>
                <a:gd name="connsiteX2" fmla="*/ 103765 w 105018"/>
                <a:gd name="connsiteY2" fmla="*/ 179819 h 199613"/>
                <a:gd name="connsiteX3" fmla="*/ 45413 w 105018"/>
                <a:gd name="connsiteY3" fmla="*/ 199269 h 199613"/>
                <a:gd name="connsiteX4" fmla="*/ 414 w 105018"/>
                <a:gd name="connsiteY4" fmla="*/ 102512 h 199613"/>
                <a:gd name="connsiteX5" fmla="*/ 28105 w 105018"/>
                <a:gd name="connsiteY5" fmla="*/ -344 h 19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18" h="199613">
                  <a:moveTo>
                    <a:pt x="71126" y="1469"/>
                  </a:moveTo>
                  <a:cubicBezTo>
                    <a:pt x="71126" y="1469"/>
                    <a:pt x="52007" y="21414"/>
                    <a:pt x="51677" y="94435"/>
                  </a:cubicBezTo>
                  <a:cubicBezTo>
                    <a:pt x="51347" y="167457"/>
                    <a:pt x="103765" y="179819"/>
                    <a:pt x="103765" y="179819"/>
                  </a:cubicBezTo>
                  <a:lnTo>
                    <a:pt x="45413" y="199269"/>
                  </a:lnTo>
                  <a:cubicBezTo>
                    <a:pt x="19370" y="173390"/>
                    <a:pt x="3380" y="139089"/>
                    <a:pt x="414" y="102512"/>
                  </a:cubicBezTo>
                  <a:cubicBezTo>
                    <a:pt x="-5520" y="65837"/>
                    <a:pt x="4535" y="28403"/>
                    <a:pt x="28105" y="-344"/>
                  </a:cubicBezTo>
                  <a:close/>
                </a:path>
              </a:pathLst>
            </a:custGeom>
            <a:gradFill>
              <a:gsLst>
                <a:gs pos="0">
                  <a:srgbClr val="0035B2"/>
                </a:gs>
                <a:gs pos="50000">
                  <a:srgbClr val="0481D4"/>
                </a:gs>
                <a:gs pos="100000">
                  <a:srgbClr val="08CEF6"/>
                </a:gs>
              </a:gsLst>
              <a:lin ang="2104885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1" name="Freeform: Shape 69">
              <a:extLst>
                <a:ext uri="{FF2B5EF4-FFF2-40B4-BE49-F238E27FC236}">
                  <a16:creationId xmlns:a16="http://schemas.microsoft.com/office/drawing/2014/main" id="{F823A8BF-3B64-D2B8-0ED3-BDD4B7FB3284}"/>
                </a:ext>
              </a:extLst>
            </p:cNvPr>
            <p:cNvSpPr/>
            <p:nvPr/>
          </p:nvSpPr>
          <p:spPr>
            <a:xfrm>
              <a:off x="7196083" y="4410092"/>
              <a:ext cx="176897" cy="222306"/>
            </a:xfrm>
            <a:custGeom>
              <a:avLst/>
              <a:gdLst>
                <a:gd name="connsiteX0" fmla="*/ 113831 w 176897"/>
                <a:gd name="connsiteY0" fmla="*/ 8793 h 222306"/>
                <a:gd name="connsiteX1" fmla="*/ 105260 w 176897"/>
                <a:gd name="connsiteY1" fmla="*/ 116264 h 222306"/>
                <a:gd name="connsiteX2" fmla="*/ 175644 w 176897"/>
                <a:gd name="connsiteY2" fmla="*/ 210054 h 222306"/>
                <a:gd name="connsiteX3" fmla="*/ 80535 w 176897"/>
                <a:gd name="connsiteY3" fmla="*/ 216153 h 222306"/>
                <a:gd name="connsiteX4" fmla="*/ -562 w 176897"/>
                <a:gd name="connsiteY4" fmla="*/ 100770 h 222306"/>
                <a:gd name="connsiteX5" fmla="*/ 22348 w 176897"/>
                <a:gd name="connsiteY5" fmla="*/ 386 h 222306"/>
                <a:gd name="connsiteX6" fmla="*/ 113831 w 176897"/>
                <a:gd name="connsiteY6" fmla="*/ 8793 h 22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7" h="222306">
                  <a:moveTo>
                    <a:pt x="113831" y="8793"/>
                  </a:moveTo>
                  <a:cubicBezTo>
                    <a:pt x="101139" y="43128"/>
                    <a:pt x="98173" y="80331"/>
                    <a:pt x="105260" y="116264"/>
                  </a:cubicBezTo>
                  <a:cubicBezTo>
                    <a:pt x="117787" y="172967"/>
                    <a:pt x="175644" y="210054"/>
                    <a:pt x="175644" y="210054"/>
                  </a:cubicBezTo>
                  <a:cubicBezTo>
                    <a:pt x="175644" y="210054"/>
                    <a:pt x="109711" y="232142"/>
                    <a:pt x="80535" y="216153"/>
                  </a:cubicBezTo>
                  <a:cubicBezTo>
                    <a:pt x="51359" y="200164"/>
                    <a:pt x="3887" y="164396"/>
                    <a:pt x="-562" y="100770"/>
                  </a:cubicBezTo>
                  <a:cubicBezTo>
                    <a:pt x="-5013" y="37144"/>
                    <a:pt x="13118" y="4178"/>
                    <a:pt x="22348" y="386"/>
                  </a:cubicBezTo>
                  <a:cubicBezTo>
                    <a:pt x="31580" y="-3404"/>
                    <a:pt x="113831" y="8793"/>
                    <a:pt x="113831" y="8793"/>
                  </a:cubicBezTo>
                  <a:close/>
                </a:path>
              </a:pathLst>
            </a:custGeom>
            <a:gradFill>
              <a:gsLst>
                <a:gs pos="0">
                  <a:srgbClr val="373F49"/>
                </a:gs>
                <a:gs pos="50000">
                  <a:srgbClr val="2E353F"/>
                </a:gs>
                <a:gs pos="100000">
                  <a:srgbClr val="262C35"/>
                </a:gs>
              </a:gsLst>
              <a:lin ang="17895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2" name="Freeform: Shape 70">
              <a:extLst>
                <a:ext uri="{FF2B5EF4-FFF2-40B4-BE49-F238E27FC236}">
                  <a16:creationId xmlns:a16="http://schemas.microsoft.com/office/drawing/2014/main" id="{8A4A4485-4942-9B44-4D33-497A3C4FCCE5}"/>
                </a:ext>
              </a:extLst>
            </p:cNvPr>
            <p:cNvSpPr/>
            <p:nvPr/>
          </p:nvSpPr>
          <p:spPr>
            <a:xfrm>
              <a:off x="7405879" y="5056310"/>
              <a:ext cx="245999" cy="213066"/>
            </a:xfrm>
            <a:custGeom>
              <a:avLst/>
              <a:gdLst>
                <a:gd name="connsiteX0" fmla="*/ 108759 w 245999"/>
                <a:gd name="connsiteY0" fmla="*/ -344 h 213066"/>
                <a:gd name="connsiteX1" fmla="*/ 134802 w 245999"/>
                <a:gd name="connsiteY1" fmla="*/ 158061 h 213066"/>
                <a:gd name="connsiteX2" fmla="*/ 244746 w 245999"/>
                <a:gd name="connsiteY2" fmla="*/ 210148 h 213066"/>
                <a:gd name="connsiteX3" fmla="*/ 123264 w 245999"/>
                <a:gd name="connsiteY3" fmla="*/ 195313 h 213066"/>
                <a:gd name="connsiteX4" fmla="*/ 11672 w 245999"/>
                <a:gd name="connsiteY4" fmla="*/ 102512 h 213066"/>
                <a:gd name="connsiteX5" fmla="*/ -1021 w 245999"/>
                <a:gd name="connsiteY5" fmla="*/ 28996 h 213066"/>
                <a:gd name="connsiteX6" fmla="*/ 108759 w 245999"/>
                <a:gd name="connsiteY6" fmla="*/ -344 h 2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999" h="213066">
                  <a:moveTo>
                    <a:pt x="108759" y="-344"/>
                  </a:moveTo>
                  <a:cubicBezTo>
                    <a:pt x="108759" y="-344"/>
                    <a:pt x="85847" y="85864"/>
                    <a:pt x="134802" y="158061"/>
                  </a:cubicBezTo>
                  <a:cubicBezTo>
                    <a:pt x="183757" y="230258"/>
                    <a:pt x="244746" y="210148"/>
                    <a:pt x="244746" y="210148"/>
                  </a:cubicBezTo>
                  <a:cubicBezTo>
                    <a:pt x="203703" y="212142"/>
                    <a:pt x="162659" y="207132"/>
                    <a:pt x="123264" y="195313"/>
                  </a:cubicBezTo>
                  <a:cubicBezTo>
                    <a:pt x="75297" y="180149"/>
                    <a:pt x="35242" y="146836"/>
                    <a:pt x="11672" y="102512"/>
                  </a:cubicBezTo>
                  <a:cubicBezTo>
                    <a:pt x="1947" y="79287"/>
                    <a:pt x="-2339" y="54150"/>
                    <a:pt x="-1021" y="28996"/>
                  </a:cubicBezTo>
                  <a:cubicBezTo>
                    <a:pt x="37715" y="30167"/>
                    <a:pt x="75792" y="19963"/>
                    <a:pt x="108759" y="-344"/>
                  </a:cubicBezTo>
                  <a:close/>
                </a:path>
              </a:pathLst>
            </a:custGeom>
            <a:gradFill>
              <a:gsLst>
                <a:gs pos="0">
                  <a:srgbClr val="373F49"/>
                </a:gs>
                <a:gs pos="50000">
                  <a:srgbClr val="2E353F"/>
                </a:gs>
                <a:gs pos="100000">
                  <a:srgbClr val="262C35"/>
                </a:gs>
              </a:gsLst>
              <a:lin ang="178747"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3" name="Freeform: Shape 71">
              <a:extLst>
                <a:ext uri="{FF2B5EF4-FFF2-40B4-BE49-F238E27FC236}">
                  <a16:creationId xmlns:a16="http://schemas.microsoft.com/office/drawing/2014/main" id="{37E6ACCF-47C6-69BB-6A2C-6F606580FE5E}"/>
                </a:ext>
              </a:extLst>
            </p:cNvPr>
            <p:cNvSpPr/>
            <p:nvPr/>
          </p:nvSpPr>
          <p:spPr>
            <a:xfrm>
              <a:off x="7692029" y="4973563"/>
              <a:ext cx="269900" cy="290258"/>
            </a:xfrm>
            <a:custGeom>
              <a:avLst/>
              <a:gdLst>
                <a:gd name="connsiteX0" fmla="*/ 149637 w 269900"/>
                <a:gd name="connsiteY0" fmla="*/ -344 h 290258"/>
                <a:gd name="connsiteX1" fmla="*/ 149637 w 269900"/>
                <a:gd name="connsiteY1" fmla="*/ 159709 h 290258"/>
                <a:gd name="connsiteX2" fmla="*/ 268647 w 269900"/>
                <a:gd name="connsiteY2" fmla="*/ 264213 h 290258"/>
                <a:gd name="connsiteX3" fmla="*/ 117496 w 269900"/>
                <a:gd name="connsiteY3" fmla="*/ 287125 h 290258"/>
                <a:gd name="connsiteX4" fmla="*/ 4255 w 269900"/>
                <a:gd name="connsiteY4" fmla="*/ 155259 h 290258"/>
                <a:gd name="connsiteX5" fmla="*/ 25022 w 269900"/>
                <a:gd name="connsiteY5" fmla="*/ 18447 h 290258"/>
                <a:gd name="connsiteX6" fmla="*/ 149637 w 269900"/>
                <a:gd name="connsiteY6" fmla="*/ -344 h 29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00" h="290258">
                  <a:moveTo>
                    <a:pt x="149637" y="-344"/>
                  </a:moveTo>
                  <a:cubicBezTo>
                    <a:pt x="131836" y="51512"/>
                    <a:pt x="131836" y="107853"/>
                    <a:pt x="149637" y="159709"/>
                  </a:cubicBezTo>
                  <a:cubicBezTo>
                    <a:pt x="169089" y="212390"/>
                    <a:pt x="213923" y="251686"/>
                    <a:pt x="268647" y="264213"/>
                  </a:cubicBezTo>
                  <a:cubicBezTo>
                    <a:pt x="268647" y="264213"/>
                    <a:pt x="149637" y="299982"/>
                    <a:pt x="117496" y="287125"/>
                  </a:cubicBezTo>
                  <a:cubicBezTo>
                    <a:pt x="62935" y="260983"/>
                    <a:pt x="21892" y="213148"/>
                    <a:pt x="4255" y="155259"/>
                  </a:cubicBezTo>
                  <a:cubicBezTo>
                    <a:pt x="-13218" y="85699"/>
                    <a:pt x="15628" y="23392"/>
                    <a:pt x="25022" y="18447"/>
                  </a:cubicBezTo>
                  <a:cubicBezTo>
                    <a:pt x="34419" y="13502"/>
                    <a:pt x="149637" y="-344"/>
                    <a:pt x="149637" y="-344"/>
                  </a:cubicBezTo>
                  <a:close/>
                </a:path>
              </a:pathLst>
            </a:custGeom>
            <a:gradFill>
              <a:gsLst>
                <a:gs pos="0">
                  <a:srgbClr val="5A6775"/>
                </a:gs>
                <a:gs pos="50000">
                  <a:srgbClr val="404955"/>
                </a:gs>
                <a:gs pos="100000">
                  <a:srgbClr val="262C35"/>
                </a:gs>
              </a:gsLst>
              <a:lin ang="27850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4" name="Freeform: Shape 72">
              <a:extLst>
                <a:ext uri="{FF2B5EF4-FFF2-40B4-BE49-F238E27FC236}">
                  <a16:creationId xmlns:a16="http://schemas.microsoft.com/office/drawing/2014/main" id="{4C3E6D7E-DC32-E9BD-4F9D-AD5FA32EA89C}"/>
                </a:ext>
              </a:extLst>
            </p:cNvPr>
            <p:cNvSpPr/>
            <p:nvPr/>
          </p:nvSpPr>
          <p:spPr>
            <a:xfrm>
              <a:off x="7655382" y="4388570"/>
              <a:ext cx="135615" cy="164527"/>
            </a:xfrm>
            <a:custGeom>
              <a:avLst/>
              <a:gdLst>
                <a:gd name="connsiteX0" fmla="*/ 127110 w 135615"/>
                <a:gd name="connsiteY0" fmla="*/ -344 h 164527"/>
                <a:gd name="connsiteX1" fmla="*/ 114088 w 135615"/>
                <a:gd name="connsiteY1" fmla="*/ 83886 h 164527"/>
                <a:gd name="connsiteX2" fmla="*/ 134362 w 135615"/>
                <a:gd name="connsiteY2" fmla="*/ 151632 h 164527"/>
                <a:gd name="connsiteX3" fmla="*/ 22277 w 135615"/>
                <a:gd name="connsiteY3" fmla="*/ 164159 h 164527"/>
                <a:gd name="connsiteX4" fmla="*/ -635 w 135615"/>
                <a:gd name="connsiteY4" fmla="*/ 75809 h 164527"/>
                <a:gd name="connsiteX5" fmla="*/ 26398 w 135615"/>
                <a:gd name="connsiteY5" fmla="*/ 8887 h 164527"/>
                <a:gd name="connsiteX6" fmla="*/ 127110 w 135615"/>
                <a:gd name="connsiteY6" fmla="*/ -344 h 16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15" h="164527">
                  <a:moveTo>
                    <a:pt x="127110" y="-344"/>
                  </a:moveTo>
                  <a:cubicBezTo>
                    <a:pt x="113758" y="25568"/>
                    <a:pt x="109142" y="55139"/>
                    <a:pt x="114088" y="83886"/>
                  </a:cubicBezTo>
                  <a:cubicBezTo>
                    <a:pt x="118044" y="107210"/>
                    <a:pt x="124968" y="129957"/>
                    <a:pt x="134362" y="151632"/>
                  </a:cubicBezTo>
                  <a:cubicBezTo>
                    <a:pt x="134362" y="151632"/>
                    <a:pt x="27220" y="164819"/>
                    <a:pt x="22277" y="164159"/>
                  </a:cubicBezTo>
                  <a:cubicBezTo>
                    <a:pt x="17331" y="163500"/>
                    <a:pt x="-5251" y="123775"/>
                    <a:pt x="-635" y="75809"/>
                  </a:cubicBezTo>
                  <a:cubicBezTo>
                    <a:pt x="3978" y="27842"/>
                    <a:pt x="15848" y="11689"/>
                    <a:pt x="26398" y="8887"/>
                  </a:cubicBezTo>
                  <a:cubicBezTo>
                    <a:pt x="36945" y="6084"/>
                    <a:pt x="127110" y="-344"/>
                    <a:pt x="127110" y="-344"/>
                  </a:cubicBezTo>
                  <a:close/>
                </a:path>
              </a:pathLst>
            </a:custGeom>
            <a:gradFill>
              <a:gsLst>
                <a:gs pos="0">
                  <a:srgbClr val="5A6775"/>
                </a:gs>
                <a:gs pos="50000">
                  <a:srgbClr val="404955"/>
                </a:gs>
                <a:gs pos="100000">
                  <a:srgbClr val="262C35"/>
                </a:gs>
              </a:gsLst>
              <a:lin ang="27836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5" name="Freeform: Shape 73">
              <a:extLst>
                <a:ext uri="{FF2B5EF4-FFF2-40B4-BE49-F238E27FC236}">
                  <a16:creationId xmlns:a16="http://schemas.microsoft.com/office/drawing/2014/main" id="{EDFF511C-1AD8-E082-47D2-BD7D9DF2C994}"/>
                </a:ext>
              </a:extLst>
            </p:cNvPr>
            <p:cNvSpPr/>
            <p:nvPr/>
          </p:nvSpPr>
          <p:spPr>
            <a:xfrm>
              <a:off x="8118028" y="4581425"/>
              <a:ext cx="127810" cy="161215"/>
            </a:xfrm>
            <a:custGeom>
              <a:avLst/>
              <a:gdLst>
                <a:gd name="connsiteX0" fmla="*/ 124843 w 127810"/>
                <a:gd name="connsiteY0" fmla="*/ -344 h 161215"/>
                <a:gd name="connsiteX1" fmla="*/ 124843 w 127810"/>
                <a:gd name="connsiteY1" fmla="*/ 82073 h 161215"/>
                <a:gd name="connsiteX2" fmla="*/ 25943 w 127810"/>
                <a:gd name="connsiteY2" fmla="*/ 160863 h 161215"/>
                <a:gd name="connsiteX3" fmla="*/ -925 w 127810"/>
                <a:gd name="connsiteY3" fmla="*/ 69710 h 161215"/>
                <a:gd name="connsiteX4" fmla="*/ 124843 w 127810"/>
                <a:gd name="connsiteY4" fmla="*/ -344 h 16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10" h="161215">
                  <a:moveTo>
                    <a:pt x="124843" y="-344"/>
                  </a:moveTo>
                  <a:cubicBezTo>
                    <a:pt x="115613" y="26343"/>
                    <a:pt x="115613" y="55386"/>
                    <a:pt x="124843" y="82073"/>
                  </a:cubicBezTo>
                  <a:cubicBezTo>
                    <a:pt x="141326" y="118171"/>
                    <a:pt x="33689" y="160039"/>
                    <a:pt x="25943" y="160863"/>
                  </a:cubicBezTo>
                  <a:cubicBezTo>
                    <a:pt x="18196" y="161687"/>
                    <a:pt x="-4221" y="99380"/>
                    <a:pt x="-925" y="69710"/>
                  </a:cubicBezTo>
                  <a:cubicBezTo>
                    <a:pt x="2373" y="40040"/>
                    <a:pt x="73415" y="5425"/>
                    <a:pt x="124843" y="-344"/>
                  </a:cubicBezTo>
                  <a:close/>
                </a:path>
              </a:pathLst>
            </a:custGeom>
            <a:gradFill>
              <a:gsLst>
                <a:gs pos="0">
                  <a:srgbClr val="5A6775"/>
                </a:gs>
                <a:gs pos="50000">
                  <a:srgbClr val="404955"/>
                </a:gs>
                <a:gs pos="100000">
                  <a:srgbClr val="262C35"/>
                </a:gs>
              </a:gsLst>
              <a:lin ang="20818489"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6" name="Freeform: Shape 74">
              <a:extLst>
                <a:ext uri="{FF2B5EF4-FFF2-40B4-BE49-F238E27FC236}">
                  <a16:creationId xmlns:a16="http://schemas.microsoft.com/office/drawing/2014/main" id="{1F6C67F9-3AD6-4692-4945-673D9C783A95}"/>
                </a:ext>
              </a:extLst>
            </p:cNvPr>
            <p:cNvSpPr/>
            <p:nvPr/>
          </p:nvSpPr>
          <p:spPr>
            <a:xfrm>
              <a:off x="8239900" y="5026475"/>
              <a:ext cx="226090" cy="205006"/>
            </a:xfrm>
            <a:custGeom>
              <a:avLst/>
              <a:gdLst>
                <a:gd name="connsiteX0" fmla="*/ 122969 w 226090"/>
                <a:gd name="connsiteY0" fmla="*/ -344 h 205006"/>
                <a:gd name="connsiteX1" fmla="*/ 122969 w 226090"/>
                <a:gd name="connsiteY1" fmla="*/ 2458 h 205006"/>
                <a:gd name="connsiteX2" fmla="*/ 150825 w 226090"/>
                <a:gd name="connsiteY2" fmla="*/ 62952 h 205006"/>
                <a:gd name="connsiteX3" fmla="*/ 224837 w 226090"/>
                <a:gd name="connsiteY3" fmla="*/ 116853 h 205006"/>
                <a:gd name="connsiteX4" fmla="*/ 108299 w 226090"/>
                <a:gd name="connsiteY4" fmla="*/ 204214 h 205006"/>
                <a:gd name="connsiteX5" fmla="*/ -986 w 226090"/>
                <a:gd name="connsiteY5" fmla="*/ 63776 h 20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90" h="205006">
                  <a:moveTo>
                    <a:pt x="122969" y="-344"/>
                  </a:moveTo>
                  <a:lnTo>
                    <a:pt x="122969" y="2458"/>
                  </a:lnTo>
                  <a:cubicBezTo>
                    <a:pt x="128408" y="24216"/>
                    <a:pt x="137805" y="44738"/>
                    <a:pt x="150825" y="62952"/>
                  </a:cubicBezTo>
                  <a:cubicBezTo>
                    <a:pt x="170772" y="86589"/>
                    <a:pt x="196154" y="105083"/>
                    <a:pt x="224837" y="116853"/>
                  </a:cubicBezTo>
                  <a:cubicBezTo>
                    <a:pt x="224837" y="116853"/>
                    <a:pt x="158079" y="195478"/>
                    <a:pt x="108299" y="204214"/>
                  </a:cubicBezTo>
                  <a:cubicBezTo>
                    <a:pt x="58519" y="212950"/>
                    <a:pt x="-5929" y="91468"/>
                    <a:pt x="-986" y="63776"/>
                  </a:cubicBezTo>
                  <a:close/>
                </a:path>
              </a:pathLst>
            </a:custGeom>
            <a:gradFill>
              <a:gsLst>
                <a:gs pos="0">
                  <a:srgbClr val="5A6775"/>
                </a:gs>
                <a:gs pos="50000">
                  <a:srgbClr val="404955"/>
                </a:gs>
                <a:gs pos="100000">
                  <a:srgbClr val="262C35"/>
                </a:gs>
              </a:gsLst>
              <a:lin ang="2081823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7" name="Freeform: Shape 75">
              <a:extLst>
                <a:ext uri="{FF2B5EF4-FFF2-40B4-BE49-F238E27FC236}">
                  <a16:creationId xmlns:a16="http://schemas.microsoft.com/office/drawing/2014/main" id="{FE8B422C-5B8B-309E-81BC-36CAA83F72F6}"/>
                </a:ext>
              </a:extLst>
            </p:cNvPr>
            <p:cNvSpPr/>
            <p:nvPr/>
          </p:nvSpPr>
          <p:spPr>
            <a:xfrm>
              <a:off x="7296102" y="5099166"/>
              <a:ext cx="157495" cy="190476"/>
            </a:xfrm>
            <a:custGeom>
              <a:avLst/>
              <a:gdLst>
                <a:gd name="connsiteX0" fmla="*/ 98372 w 157495"/>
                <a:gd name="connsiteY0" fmla="*/ -344 h 190476"/>
                <a:gd name="connsiteX1" fmla="*/ 116998 w 157495"/>
                <a:gd name="connsiteY1" fmla="*/ 58502 h 190476"/>
                <a:gd name="connsiteX2" fmla="*/ 156229 w 157495"/>
                <a:gd name="connsiteY2" fmla="*/ 118501 h 190476"/>
                <a:gd name="connsiteX3" fmla="*/ 137932 w 157495"/>
                <a:gd name="connsiteY3" fmla="*/ 170588 h 190476"/>
                <a:gd name="connsiteX4" fmla="*/ 7384 w 157495"/>
                <a:gd name="connsiteY4" fmla="*/ 145369 h 190476"/>
                <a:gd name="connsiteX5" fmla="*/ 61615 w 157495"/>
                <a:gd name="connsiteY5" fmla="*/ 8145 h 190476"/>
                <a:gd name="connsiteX6" fmla="*/ 98372 w 157495"/>
                <a:gd name="connsiteY6" fmla="*/ -344 h 1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95" h="190476">
                  <a:moveTo>
                    <a:pt x="98372" y="-344"/>
                  </a:moveTo>
                  <a:cubicBezTo>
                    <a:pt x="98372" y="-344"/>
                    <a:pt x="90625" y="6249"/>
                    <a:pt x="116998" y="58502"/>
                  </a:cubicBezTo>
                  <a:cubicBezTo>
                    <a:pt x="143371" y="110753"/>
                    <a:pt x="156229" y="118501"/>
                    <a:pt x="156229" y="118501"/>
                  </a:cubicBezTo>
                  <a:cubicBezTo>
                    <a:pt x="156229" y="118501"/>
                    <a:pt x="157382" y="154599"/>
                    <a:pt x="137932" y="170588"/>
                  </a:cubicBezTo>
                  <a:cubicBezTo>
                    <a:pt x="118481" y="186577"/>
                    <a:pt x="34252" y="215093"/>
                    <a:pt x="7384" y="145369"/>
                  </a:cubicBezTo>
                  <a:cubicBezTo>
                    <a:pt x="-15528" y="92490"/>
                    <a:pt x="8704" y="31057"/>
                    <a:pt x="61615" y="8145"/>
                  </a:cubicBezTo>
                  <a:cubicBezTo>
                    <a:pt x="73317" y="3117"/>
                    <a:pt x="85680" y="233"/>
                    <a:pt x="98372" y="-344"/>
                  </a:cubicBezTo>
                  <a:close/>
                </a:path>
              </a:pathLst>
            </a:custGeom>
            <a:gradFill>
              <a:gsLst>
                <a:gs pos="0">
                  <a:srgbClr val="0035B2"/>
                </a:gs>
                <a:gs pos="50000">
                  <a:srgbClr val="0481D4"/>
                </a:gs>
                <a:gs pos="100000">
                  <a:srgbClr val="08CEF6"/>
                </a:gs>
              </a:gsLst>
              <a:lin ang="2081994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8" name="Freeform: Shape 76">
              <a:extLst>
                <a:ext uri="{FF2B5EF4-FFF2-40B4-BE49-F238E27FC236}">
                  <a16:creationId xmlns:a16="http://schemas.microsoft.com/office/drawing/2014/main" id="{AB199D85-F76C-174E-9F3E-970716CF985F}"/>
                </a:ext>
              </a:extLst>
            </p:cNvPr>
            <p:cNvSpPr/>
            <p:nvPr/>
          </p:nvSpPr>
          <p:spPr>
            <a:xfrm>
              <a:off x="7606234" y="4999112"/>
              <a:ext cx="131687" cy="208601"/>
            </a:xfrm>
            <a:custGeom>
              <a:avLst/>
              <a:gdLst>
                <a:gd name="connsiteX0" fmla="*/ 104719 w 131687"/>
                <a:gd name="connsiteY0" fmla="*/ -344 h 208601"/>
                <a:gd name="connsiteX1" fmla="*/ 85105 w 131687"/>
                <a:gd name="connsiteY1" fmla="*/ 98556 h 208601"/>
                <a:gd name="connsiteX2" fmla="*/ 130434 w 131687"/>
                <a:gd name="connsiteY2" fmla="*/ 204379 h 208601"/>
                <a:gd name="connsiteX3" fmla="*/ 8127 w 131687"/>
                <a:gd name="connsiteY3" fmla="*/ 143556 h 208601"/>
                <a:gd name="connsiteX4" fmla="*/ 104719 w 131687"/>
                <a:gd name="connsiteY4" fmla="*/ -344 h 20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87" h="208601">
                  <a:moveTo>
                    <a:pt x="104719" y="-344"/>
                  </a:moveTo>
                  <a:cubicBezTo>
                    <a:pt x="104719" y="-344"/>
                    <a:pt x="75215" y="11030"/>
                    <a:pt x="85105" y="98556"/>
                  </a:cubicBezTo>
                  <a:cubicBezTo>
                    <a:pt x="94994" y="186082"/>
                    <a:pt x="130434" y="204379"/>
                    <a:pt x="130434" y="204379"/>
                  </a:cubicBezTo>
                  <a:cubicBezTo>
                    <a:pt x="130434" y="204379"/>
                    <a:pt x="41588" y="231247"/>
                    <a:pt x="8127" y="143556"/>
                  </a:cubicBezTo>
                  <a:cubicBezTo>
                    <a:pt x="-25333" y="55864"/>
                    <a:pt x="36315" y="3118"/>
                    <a:pt x="104719" y="-344"/>
                  </a:cubicBezTo>
                  <a:close/>
                </a:path>
              </a:pathLst>
            </a:custGeom>
            <a:gradFill>
              <a:gsLst>
                <a:gs pos="0">
                  <a:srgbClr val="0035B2"/>
                </a:gs>
                <a:gs pos="50000">
                  <a:srgbClr val="0481D4"/>
                </a:gs>
                <a:gs pos="100000">
                  <a:srgbClr val="08CEF6"/>
                </a:gs>
              </a:gsLst>
              <a:lin ang="1485518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69" name="Freeform: Shape 77">
              <a:extLst>
                <a:ext uri="{FF2B5EF4-FFF2-40B4-BE49-F238E27FC236}">
                  <a16:creationId xmlns:a16="http://schemas.microsoft.com/office/drawing/2014/main" id="{A0F9CEDB-4AFB-0436-B539-04A4D051DA4D}"/>
                </a:ext>
              </a:extLst>
            </p:cNvPr>
            <p:cNvSpPr/>
            <p:nvPr/>
          </p:nvSpPr>
          <p:spPr>
            <a:xfrm>
              <a:off x="7920557" y="4966311"/>
              <a:ext cx="137141" cy="184942"/>
            </a:xfrm>
            <a:custGeom>
              <a:avLst/>
              <a:gdLst>
                <a:gd name="connsiteX0" fmla="*/ 137141 w 137141"/>
                <a:gd name="connsiteY0" fmla="*/ 92472 h 184942"/>
                <a:gd name="connsiteX1" fmla="*/ 68571 w 137141"/>
                <a:gd name="connsiteY1" fmla="*/ 184943 h 184942"/>
                <a:gd name="connsiteX2" fmla="*/ 0 w 137141"/>
                <a:gd name="connsiteY2" fmla="*/ 92472 h 184942"/>
                <a:gd name="connsiteX3" fmla="*/ 68571 w 137141"/>
                <a:gd name="connsiteY3" fmla="*/ 0 h 184942"/>
                <a:gd name="connsiteX4" fmla="*/ 137141 w 137141"/>
                <a:gd name="connsiteY4" fmla="*/ 92472 h 18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1" h="184942">
                  <a:moveTo>
                    <a:pt x="137141" y="92472"/>
                  </a:moveTo>
                  <a:cubicBezTo>
                    <a:pt x="137141" y="143542"/>
                    <a:pt x="106441" y="184943"/>
                    <a:pt x="68571" y="184943"/>
                  </a:cubicBezTo>
                  <a:cubicBezTo>
                    <a:pt x="30700" y="184943"/>
                    <a:pt x="0" y="143542"/>
                    <a:pt x="0" y="92472"/>
                  </a:cubicBezTo>
                  <a:cubicBezTo>
                    <a:pt x="0" y="41401"/>
                    <a:pt x="30700" y="0"/>
                    <a:pt x="68571" y="0"/>
                  </a:cubicBezTo>
                  <a:cubicBezTo>
                    <a:pt x="106441" y="0"/>
                    <a:pt x="137141" y="41401"/>
                    <a:pt x="137141" y="92472"/>
                  </a:cubicBezTo>
                  <a:close/>
                </a:path>
              </a:pathLst>
            </a:custGeom>
            <a:gradFill>
              <a:gsLst>
                <a:gs pos="0">
                  <a:srgbClr val="0035B2"/>
                </a:gs>
                <a:gs pos="50000">
                  <a:srgbClr val="0481D4"/>
                </a:gs>
                <a:gs pos="100000">
                  <a:srgbClr val="08CEF6"/>
                </a:gs>
              </a:gsLst>
              <a:lin ang="14854935"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0" name="Freeform: Shape 78">
              <a:extLst>
                <a:ext uri="{FF2B5EF4-FFF2-40B4-BE49-F238E27FC236}">
                  <a16:creationId xmlns:a16="http://schemas.microsoft.com/office/drawing/2014/main" id="{C360DDEA-0755-E2E3-962A-CC92192F9F71}"/>
                </a:ext>
              </a:extLst>
            </p:cNvPr>
            <p:cNvSpPr/>
            <p:nvPr/>
          </p:nvSpPr>
          <p:spPr>
            <a:xfrm>
              <a:off x="7861711" y="4402746"/>
              <a:ext cx="101867" cy="135822"/>
            </a:xfrm>
            <a:custGeom>
              <a:avLst/>
              <a:gdLst>
                <a:gd name="connsiteX0" fmla="*/ 101867 w 101867"/>
                <a:gd name="connsiteY0" fmla="*/ 67911 h 135822"/>
                <a:gd name="connsiteX1" fmla="*/ 50934 w 101867"/>
                <a:gd name="connsiteY1" fmla="*/ 135823 h 135822"/>
                <a:gd name="connsiteX2" fmla="*/ 0 w 101867"/>
                <a:gd name="connsiteY2" fmla="*/ 67911 h 135822"/>
                <a:gd name="connsiteX3" fmla="*/ 50934 w 101867"/>
                <a:gd name="connsiteY3" fmla="*/ 0 h 135822"/>
                <a:gd name="connsiteX4" fmla="*/ 101867 w 101867"/>
                <a:gd name="connsiteY4" fmla="*/ 67911 h 13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67" h="135822">
                  <a:moveTo>
                    <a:pt x="101867" y="67911"/>
                  </a:moveTo>
                  <a:cubicBezTo>
                    <a:pt x="101867" y="105418"/>
                    <a:pt x="79063" y="135823"/>
                    <a:pt x="50934" y="135823"/>
                  </a:cubicBezTo>
                  <a:cubicBezTo>
                    <a:pt x="22804" y="135823"/>
                    <a:pt x="0" y="105418"/>
                    <a:pt x="0" y="67911"/>
                  </a:cubicBezTo>
                  <a:cubicBezTo>
                    <a:pt x="0" y="30405"/>
                    <a:pt x="22804" y="0"/>
                    <a:pt x="50934" y="0"/>
                  </a:cubicBezTo>
                  <a:cubicBezTo>
                    <a:pt x="79063" y="0"/>
                    <a:pt x="101867" y="30405"/>
                    <a:pt x="101867" y="67911"/>
                  </a:cubicBezTo>
                  <a:close/>
                </a:path>
              </a:pathLst>
            </a:custGeom>
            <a:gradFill>
              <a:gsLst>
                <a:gs pos="0">
                  <a:srgbClr val="0035B2"/>
                </a:gs>
                <a:gs pos="50000">
                  <a:srgbClr val="0481D4"/>
                </a:gs>
                <a:gs pos="100000">
                  <a:srgbClr val="08CEF6"/>
                </a:gs>
              </a:gsLst>
              <a:lin ang="1485381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1" name="Freeform: Shape 79">
              <a:extLst>
                <a:ext uri="{FF2B5EF4-FFF2-40B4-BE49-F238E27FC236}">
                  <a16:creationId xmlns:a16="http://schemas.microsoft.com/office/drawing/2014/main" id="{4CEFB175-1A5D-0F3D-A00D-0638BA8C6C72}"/>
                </a:ext>
              </a:extLst>
            </p:cNvPr>
            <p:cNvSpPr/>
            <p:nvPr/>
          </p:nvSpPr>
          <p:spPr>
            <a:xfrm>
              <a:off x="8308031" y="4585582"/>
              <a:ext cx="59883" cy="99193"/>
            </a:xfrm>
            <a:custGeom>
              <a:avLst/>
              <a:gdLst>
                <a:gd name="connsiteX0" fmla="*/ 38356 w 59883"/>
                <a:gd name="connsiteY0" fmla="*/ 26158 h 99193"/>
                <a:gd name="connsiteX1" fmla="*/ 14126 w 59883"/>
                <a:gd name="connsiteY1" fmla="*/ -215 h 99193"/>
                <a:gd name="connsiteX2" fmla="*/ 2421 w 59883"/>
                <a:gd name="connsiteY2" fmla="*/ 53191 h 99193"/>
                <a:gd name="connsiteX3" fmla="*/ 18904 w 59883"/>
                <a:gd name="connsiteY3" fmla="*/ 98849 h 99193"/>
                <a:gd name="connsiteX4" fmla="*/ 58630 w 59883"/>
                <a:gd name="connsiteY4" fmla="*/ 92750 h 99193"/>
                <a:gd name="connsiteX5" fmla="*/ 38356 w 59883"/>
                <a:gd name="connsiteY5" fmla="*/ 26158 h 9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83" h="99193">
                  <a:moveTo>
                    <a:pt x="38356" y="26158"/>
                  </a:moveTo>
                  <a:cubicBezTo>
                    <a:pt x="38356" y="26158"/>
                    <a:pt x="28796" y="1928"/>
                    <a:pt x="14126" y="-215"/>
                  </a:cubicBezTo>
                  <a:cubicBezTo>
                    <a:pt x="-545" y="-2358"/>
                    <a:pt x="-5326" y="22532"/>
                    <a:pt x="2421" y="53191"/>
                  </a:cubicBezTo>
                  <a:cubicBezTo>
                    <a:pt x="6049" y="69014"/>
                    <a:pt x="11653" y="84344"/>
                    <a:pt x="18904" y="98849"/>
                  </a:cubicBezTo>
                  <a:lnTo>
                    <a:pt x="58630" y="92750"/>
                  </a:lnTo>
                  <a:cubicBezTo>
                    <a:pt x="58630" y="92750"/>
                    <a:pt x="45114" y="41653"/>
                    <a:pt x="38356" y="26158"/>
                  </a:cubicBezTo>
                  <a:close/>
                </a:path>
              </a:pathLst>
            </a:custGeom>
            <a:gradFill>
              <a:gsLst>
                <a:gs pos="0">
                  <a:srgbClr val="0035B2"/>
                </a:gs>
                <a:gs pos="50000">
                  <a:srgbClr val="0481D4"/>
                </a:gs>
                <a:gs pos="100000">
                  <a:srgbClr val="08CEF6"/>
                </a:gs>
              </a:gsLst>
              <a:lin ang="2082032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2" name="Freeform: Shape 80">
              <a:extLst>
                <a:ext uri="{FF2B5EF4-FFF2-40B4-BE49-F238E27FC236}">
                  <a16:creationId xmlns:a16="http://schemas.microsoft.com/office/drawing/2014/main" id="{45090B58-C776-4E86-4F96-39B1E654CDD3}"/>
                </a:ext>
              </a:extLst>
            </p:cNvPr>
            <p:cNvSpPr/>
            <p:nvPr/>
          </p:nvSpPr>
          <p:spPr>
            <a:xfrm>
              <a:off x="8422982" y="4987574"/>
              <a:ext cx="88008" cy="124867"/>
            </a:xfrm>
            <a:custGeom>
              <a:avLst/>
              <a:gdLst>
                <a:gd name="connsiteX0" fmla="*/ 10932 w 88008"/>
                <a:gd name="connsiteY0" fmla="*/ 12348 h 124867"/>
                <a:gd name="connsiteX1" fmla="*/ 2854 w 88008"/>
                <a:gd name="connsiteY1" fmla="*/ 63941 h 124867"/>
                <a:gd name="connsiteX2" fmla="*/ 66316 w 88008"/>
                <a:gd name="connsiteY2" fmla="*/ 123445 h 124867"/>
                <a:gd name="connsiteX3" fmla="*/ 86755 w 88008"/>
                <a:gd name="connsiteY3" fmla="*/ 83226 h 124867"/>
                <a:gd name="connsiteX4" fmla="*/ 72580 w 88008"/>
                <a:gd name="connsiteY4" fmla="*/ 34765 h 124867"/>
                <a:gd name="connsiteX5" fmla="*/ 45712 w 88008"/>
                <a:gd name="connsiteY5" fmla="*/ -344 h 12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08" h="124867">
                  <a:moveTo>
                    <a:pt x="10932" y="12348"/>
                  </a:moveTo>
                  <a:cubicBezTo>
                    <a:pt x="10932" y="12348"/>
                    <a:pt x="-9837" y="12348"/>
                    <a:pt x="2854" y="63941"/>
                  </a:cubicBezTo>
                  <a:cubicBezTo>
                    <a:pt x="15546" y="115534"/>
                    <a:pt x="57249" y="128720"/>
                    <a:pt x="66316" y="123445"/>
                  </a:cubicBezTo>
                  <a:cubicBezTo>
                    <a:pt x="75381" y="118171"/>
                    <a:pt x="86755" y="83226"/>
                    <a:pt x="86755" y="83226"/>
                  </a:cubicBezTo>
                  <a:cubicBezTo>
                    <a:pt x="85600" y="66248"/>
                    <a:pt x="80656" y="49732"/>
                    <a:pt x="72580" y="34765"/>
                  </a:cubicBezTo>
                  <a:cubicBezTo>
                    <a:pt x="67139" y="20787"/>
                    <a:pt x="57744" y="8623"/>
                    <a:pt x="45712" y="-344"/>
                  </a:cubicBezTo>
                  <a:close/>
                </a:path>
              </a:pathLst>
            </a:custGeom>
            <a:gradFill>
              <a:gsLst>
                <a:gs pos="0">
                  <a:srgbClr val="0035B2"/>
                </a:gs>
                <a:gs pos="50000">
                  <a:srgbClr val="0481D4"/>
                </a:gs>
                <a:gs pos="100000">
                  <a:srgbClr val="08CEF6"/>
                </a:gs>
              </a:gsLst>
              <a:lin ang="2082032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3" name="Freeform: Shape 81">
              <a:extLst>
                <a:ext uri="{FF2B5EF4-FFF2-40B4-BE49-F238E27FC236}">
                  <a16:creationId xmlns:a16="http://schemas.microsoft.com/office/drawing/2014/main" id="{FCC89F9D-C3F7-6A38-3F90-E36AD4EA1A3B}"/>
                </a:ext>
              </a:extLst>
            </p:cNvPr>
            <p:cNvSpPr/>
            <p:nvPr/>
          </p:nvSpPr>
          <p:spPr>
            <a:xfrm>
              <a:off x="9832384" y="4279101"/>
              <a:ext cx="456003" cy="580233"/>
            </a:xfrm>
            <a:custGeom>
              <a:avLst/>
              <a:gdLst>
                <a:gd name="connsiteX0" fmla="*/ 292224 w 456003"/>
                <a:gd name="connsiteY0" fmla="*/ 49950 h 580233"/>
                <a:gd name="connsiteX1" fmla="*/ 454750 w 456003"/>
                <a:gd name="connsiteY1" fmla="*/ 112422 h 580233"/>
                <a:gd name="connsiteX2" fmla="*/ 438266 w 456003"/>
                <a:gd name="connsiteY2" fmla="*/ 38906 h 580233"/>
                <a:gd name="connsiteX3" fmla="*/ 37885 w 456003"/>
                <a:gd name="connsiteY3" fmla="*/ 146345 h 580233"/>
                <a:gd name="connsiteX4" fmla="*/ 85029 w 456003"/>
                <a:gd name="connsiteY4" fmla="*/ 500440 h 580233"/>
                <a:gd name="connsiteX5" fmla="*/ 134479 w 456003"/>
                <a:gd name="connsiteY5" fmla="*/ 478187 h 580233"/>
                <a:gd name="connsiteX6" fmla="*/ 105634 w 456003"/>
                <a:gd name="connsiteY6" fmla="*/ 135795 h 580233"/>
                <a:gd name="connsiteX7" fmla="*/ 291894 w 456003"/>
                <a:gd name="connsiteY7" fmla="*/ 49621 h 580233"/>
                <a:gd name="connsiteX8" fmla="*/ 351234 w 456003"/>
                <a:gd name="connsiteY8" fmla="*/ 579890 h 580233"/>
                <a:gd name="connsiteX9" fmla="*/ 355850 w 456003"/>
                <a:gd name="connsiteY9" fmla="*/ 578901 h 580233"/>
                <a:gd name="connsiteX10" fmla="*/ 379915 w 456003"/>
                <a:gd name="connsiteY10" fmla="*/ 519560 h 580233"/>
                <a:gd name="connsiteX11" fmla="*/ 364751 w 456003"/>
                <a:gd name="connsiteY11" fmla="*/ 524835 h 580233"/>
                <a:gd name="connsiteX12" fmla="*/ 351234 w 456003"/>
                <a:gd name="connsiteY12" fmla="*/ 579890 h 58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003" h="580233">
                  <a:moveTo>
                    <a:pt x="292224" y="49950"/>
                  </a:moveTo>
                  <a:cubicBezTo>
                    <a:pt x="352224" y="49835"/>
                    <a:pt x="410245" y="72104"/>
                    <a:pt x="454750" y="112422"/>
                  </a:cubicBezTo>
                  <a:cubicBezTo>
                    <a:pt x="450959" y="87582"/>
                    <a:pt x="445355" y="63021"/>
                    <a:pt x="438266" y="38906"/>
                  </a:cubicBezTo>
                  <a:cubicBezTo>
                    <a:pt x="297993" y="-41961"/>
                    <a:pt x="118819" y="6137"/>
                    <a:pt x="37885" y="146345"/>
                  </a:cubicBezTo>
                  <a:cubicBezTo>
                    <a:pt x="-28376" y="261398"/>
                    <a:pt x="-9092" y="406715"/>
                    <a:pt x="85029" y="500440"/>
                  </a:cubicBezTo>
                  <a:lnTo>
                    <a:pt x="134479" y="478187"/>
                  </a:lnTo>
                  <a:cubicBezTo>
                    <a:pt x="31952" y="391600"/>
                    <a:pt x="19096" y="238305"/>
                    <a:pt x="105634" y="135795"/>
                  </a:cubicBezTo>
                  <a:cubicBezTo>
                    <a:pt x="151951" y="80972"/>
                    <a:pt x="220192" y="49439"/>
                    <a:pt x="291894" y="49621"/>
                  </a:cubicBezTo>
                  <a:close/>
                  <a:moveTo>
                    <a:pt x="351234" y="579890"/>
                  </a:moveTo>
                  <a:lnTo>
                    <a:pt x="355850" y="578901"/>
                  </a:lnTo>
                  <a:cubicBezTo>
                    <a:pt x="362278" y="564230"/>
                    <a:pt x="370190" y="544780"/>
                    <a:pt x="379915" y="519560"/>
                  </a:cubicBezTo>
                  <a:cubicBezTo>
                    <a:pt x="374971" y="521373"/>
                    <a:pt x="370025" y="523187"/>
                    <a:pt x="364751" y="524835"/>
                  </a:cubicBezTo>
                  <a:cubicBezTo>
                    <a:pt x="361783" y="543527"/>
                    <a:pt x="357332" y="561955"/>
                    <a:pt x="351234" y="579890"/>
                  </a:cubicBezTo>
                  <a:close/>
                </a:path>
              </a:pathLst>
            </a:custGeom>
            <a:gradFill>
              <a:gsLst>
                <a:gs pos="0">
                  <a:srgbClr val="0035B2"/>
                </a:gs>
                <a:gs pos="50000">
                  <a:srgbClr val="0481D4"/>
                </a:gs>
                <a:gs pos="100000">
                  <a:srgbClr val="08CEF6"/>
                </a:gs>
              </a:gsLst>
              <a:lin ang="14806157"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4" name="Freeform: Shape 82">
              <a:extLst>
                <a:ext uri="{FF2B5EF4-FFF2-40B4-BE49-F238E27FC236}">
                  <a16:creationId xmlns:a16="http://schemas.microsoft.com/office/drawing/2014/main" id="{4AE7CA6C-589D-39B9-8BC9-266258D8955B}"/>
                </a:ext>
              </a:extLst>
            </p:cNvPr>
            <p:cNvSpPr/>
            <p:nvPr/>
          </p:nvSpPr>
          <p:spPr>
            <a:xfrm>
              <a:off x="9270542" y="4606315"/>
              <a:ext cx="521367" cy="321754"/>
            </a:xfrm>
            <a:custGeom>
              <a:avLst/>
              <a:gdLst>
                <a:gd name="connsiteX0" fmla="*/ 520114 w 521367"/>
                <a:gd name="connsiteY0" fmla="*/ 94270 h 321754"/>
                <a:gd name="connsiteX1" fmla="*/ -1254 w 521367"/>
                <a:gd name="connsiteY1" fmla="*/ 321410 h 321754"/>
                <a:gd name="connsiteX2" fmla="*/ 95173 w 521367"/>
                <a:gd name="connsiteY2" fmla="*/ 262235 h 321754"/>
                <a:gd name="connsiteX3" fmla="*/ 257864 w 521367"/>
                <a:gd name="connsiteY3" fmla="*/ 78281 h 321754"/>
                <a:gd name="connsiteX4" fmla="*/ 440830 w 521367"/>
                <a:gd name="connsiteY4" fmla="*/ 10205 h 321754"/>
                <a:gd name="connsiteX5" fmla="*/ 502806 w 521367"/>
                <a:gd name="connsiteY5" fmla="*/ -344 h 321754"/>
                <a:gd name="connsiteX6" fmla="*/ 520114 w 521367"/>
                <a:gd name="connsiteY6" fmla="*/ 94270 h 32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367" h="321754">
                  <a:moveTo>
                    <a:pt x="520114" y="94270"/>
                  </a:moveTo>
                  <a:cubicBezTo>
                    <a:pt x="408192" y="149819"/>
                    <a:pt x="6000" y="318444"/>
                    <a:pt x="-1254" y="321410"/>
                  </a:cubicBezTo>
                  <a:lnTo>
                    <a:pt x="95173" y="262235"/>
                  </a:lnTo>
                  <a:cubicBezTo>
                    <a:pt x="165393" y="217104"/>
                    <a:pt x="221601" y="153429"/>
                    <a:pt x="257864" y="78281"/>
                  </a:cubicBezTo>
                  <a:cubicBezTo>
                    <a:pt x="279953" y="37073"/>
                    <a:pt x="440830" y="10205"/>
                    <a:pt x="440830" y="10205"/>
                  </a:cubicBezTo>
                  <a:lnTo>
                    <a:pt x="502806" y="-344"/>
                  </a:lnTo>
                  <a:cubicBezTo>
                    <a:pt x="503301" y="31930"/>
                    <a:pt x="509070" y="63908"/>
                    <a:pt x="520114" y="94270"/>
                  </a:cubicBezTo>
                  <a:close/>
                </a:path>
              </a:pathLst>
            </a:custGeom>
            <a:gradFill>
              <a:gsLst>
                <a:gs pos="0">
                  <a:srgbClr val="0035B2"/>
                </a:gs>
                <a:gs pos="50000">
                  <a:srgbClr val="0481D4"/>
                </a:gs>
                <a:gs pos="100000">
                  <a:srgbClr val="08CEF6"/>
                </a:gs>
              </a:gsLst>
              <a:lin ang="20818141"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5" name="Freeform: Shape 83">
              <a:extLst>
                <a:ext uri="{FF2B5EF4-FFF2-40B4-BE49-F238E27FC236}">
                  <a16:creationId xmlns:a16="http://schemas.microsoft.com/office/drawing/2014/main" id="{0A57E694-0238-6DB4-B603-1AF108E56464}"/>
                </a:ext>
              </a:extLst>
            </p:cNvPr>
            <p:cNvSpPr/>
            <p:nvPr/>
          </p:nvSpPr>
          <p:spPr>
            <a:xfrm>
              <a:off x="8818405" y="4730104"/>
              <a:ext cx="1027735" cy="488401"/>
            </a:xfrm>
            <a:custGeom>
              <a:avLst/>
              <a:gdLst>
                <a:gd name="connsiteX0" fmla="*/ 984449 w 1027735"/>
                <a:gd name="connsiteY0" fmla="*/ -344 h 488401"/>
                <a:gd name="connsiteX1" fmla="*/ 1026482 w 1027735"/>
                <a:gd name="connsiteY1" fmla="*/ 63117 h 488401"/>
                <a:gd name="connsiteX2" fmla="*/ 459125 w 1027735"/>
                <a:gd name="connsiteY2" fmla="*/ 328334 h 488401"/>
                <a:gd name="connsiteX3" fmla="*/ -1254 w 1027735"/>
                <a:gd name="connsiteY3" fmla="*/ 488057 h 488401"/>
                <a:gd name="connsiteX4" fmla="*/ 332204 w 1027735"/>
                <a:gd name="connsiteY4" fmla="*/ 296026 h 488401"/>
                <a:gd name="connsiteX5" fmla="*/ 984449 w 1027735"/>
                <a:gd name="connsiteY5" fmla="*/ -344 h 48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735" h="488401">
                  <a:moveTo>
                    <a:pt x="984449" y="-344"/>
                  </a:moveTo>
                  <a:cubicBezTo>
                    <a:pt x="995658" y="22568"/>
                    <a:pt x="1009668" y="43914"/>
                    <a:pt x="1026482" y="63117"/>
                  </a:cubicBezTo>
                  <a:cubicBezTo>
                    <a:pt x="914559" y="106139"/>
                    <a:pt x="644892" y="214599"/>
                    <a:pt x="459125" y="328334"/>
                  </a:cubicBezTo>
                  <a:cubicBezTo>
                    <a:pt x="319511" y="415350"/>
                    <a:pt x="162260" y="469942"/>
                    <a:pt x="-1254" y="488057"/>
                  </a:cubicBezTo>
                  <a:cubicBezTo>
                    <a:pt x="-1254" y="488057"/>
                    <a:pt x="82976" y="403828"/>
                    <a:pt x="332204" y="296026"/>
                  </a:cubicBezTo>
                  <a:cubicBezTo>
                    <a:pt x="560828" y="197126"/>
                    <a:pt x="925769" y="27018"/>
                    <a:pt x="984449" y="-344"/>
                  </a:cubicBezTo>
                  <a:close/>
                </a:path>
              </a:pathLst>
            </a:custGeom>
            <a:gradFill>
              <a:gsLst>
                <a:gs pos="0">
                  <a:srgbClr val="0035B2"/>
                </a:gs>
                <a:gs pos="50000">
                  <a:srgbClr val="0481D4"/>
                </a:gs>
                <a:gs pos="100000">
                  <a:srgbClr val="08CEF6"/>
                </a:gs>
              </a:gsLst>
              <a:lin ang="20818242"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6" name="Freeform: Shape 84">
              <a:extLst>
                <a:ext uri="{FF2B5EF4-FFF2-40B4-BE49-F238E27FC236}">
                  <a16:creationId xmlns:a16="http://schemas.microsoft.com/office/drawing/2014/main" id="{F36FB316-7021-71E5-DF80-7588C6F946CC}"/>
                </a:ext>
              </a:extLst>
            </p:cNvPr>
            <p:cNvSpPr/>
            <p:nvPr/>
          </p:nvSpPr>
          <p:spPr>
            <a:xfrm>
              <a:off x="9894600" y="4771972"/>
              <a:ext cx="3297" cy="2142"/>
            </a:xfrm>
            <a:custGeom>
              <a:avLst/>
              <a:gdLst>
                <a:gd name="connsiteX0" fmla="*/ 2044 w 3297"/>
                <a:gd name="connsiteY0" fmla="*/ 1799 h 2142"/>
                <a:gd name="connsiteX1" fmla="*/ 1054 w 3297"/>
                <a:gd name="connsiteY1" fmla="*/ 1799 h 2142"/>
                <a:gd name="connsiteX2" fmla="*/ -1254 w 3297"/>
                <a:gd name="connsiteY2" fmla="*/ -344 h 2142"/>
              </a:gdLst>
              <a:ahLst/>
              <a:cxnLst>
                <a:cxn ang="0">
                  <a:pos x="connsiteX0" y="connsiteY0"/>
                </a:cxn>
                <a:cxn ang="0">
                  <a:pos x="connsiteX1" y="connsiteY1"/>
                </a:cxn>
                <a:cxn ang="0">
                  <a:pos x="connsiteX2" y="connsiteY2"/>
                </a:cxn>
              </a:cxnLst>
              <a:rect l="l" t="t" r="r" b="b"/>
              <a:pathLst>
                <a:path w="3297" h="2142">
                  <a:moveTo>
                    <a:pt x="2044" y="1799"/>
                  </a:moveTo>
                  <a:lnTo>
                    <a:pt x="1054" y="1799"/>
                  </a:lnTo>
                  <a:lnTo>
                    <a:pt x="-1254" y="-344"/>
                  </a:lnTo>
                  <a:close/>
                </a:path>
              </a:pathLst>
            </a:custGeom>
            <a:gradFill>
              <a:gsLst>
                <a:gs pos="0">
                  <a:srgbClr val="0035B2"/>
                </a:gs>
                <a:gs pos="50000">
                  <a:srgbClr val="0481D4"/>
                </a:gs>
                <a:gs pos="100000">
                  <a:srgbClr val="08CEF6"/>
                </a:gs>
              </a:gsLst>
              <a:lin ang="20893903"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7" name="Freeform: Shape 85">
              <a:extLst>
                <a:ext uri="{FF2B5EF4-FFF2-40B4-BE49-F238E27FC236}">
                  <a16:creationId xmlns:a16="http://schemas.microsoft.com/office/drawing/2014/main" id="{28F1C33D-CC11-B95E-7F53-F6DC63082FD3}"/>
                </a:ext>
              </a:extLst>
            </p:cNvPr>
            <p:cNvSpPr/>
            <p:nvPr/>
          </p:nvSpPr>
          <p:spPr>
            <a:xfrm>
              <a:off x="8383575" y="4526744"/>
              <a:ext cx="81096" cy="36384"/>
            </a:xfrm>
            <a:custGeom>
              <a:avLst/>
              <a:gdLst>
                <a:gd name="connsiteX0" fmla="*/ -1254 w 81096"/>
                <a:gd name="connsiteY0" fmla="*/ 5712 h 36384"/>
                <a:gd name="connsiteX1" fmla="*/ 48196 w 81096"/>
                <a:gd name="connsiteY1" fmla="*/ 931 h 36384"/>
                <a:gd name="connsiteX2" fmla="*/ 79843 w 81096"/>
                <a:gd name="connsiteY2" fmla="*/ 27305 h 36384"/>
                <a:gd name="connsiteX3" fmla="*/ 3360 w 81096"/>
                <a:gd name="connsiteY3" fmla="*/ 36041 h 36384"/>
              </a:gdLst>
              <a:ahLst/>
              <a:cxnLst>
                <a:cxn ang="0">
                  <a:pos x="connsiteX0" y="connsiteY0"/>
                </a:cxn>
                <a:cxn ang="0">
                  <a:pos x="connsiteX1" y="connsiteY1"/>
                </a:cxn>
                <a:cxn ang="0">
                  <a:pos x="connsiteX2" y="connsiteY2"/>
                </a:cxn>
                <a:cxn ang="0">
                  <a:pos x="connsiteX3" y="connsiteY3"/>
                </a:cxn>
              </a:cxnLst>
              <a:rect l="l" t="t" r="r" b="b"/>
              <a:pathLst>
                <a:path w="81096" h="36384">
                  <a:moveTo>
                    <a:pt x="-1254" y="5712"/>
                  </a:moveTo>
                  <a:cubicBezTo>
                    <a:pt x="-1254" y="5712"/>
                    <a:pt x="44733" y="-3684"/>
                    <a:pt x="48196" y="931"/>
                  </a:cubicBezTo>
                  <a:cubicBezTo>
                    <a:pt x="58251" y="10327"/>
                    <a:pt x="68801" y="19129"/>
                    <a:pt x="79843" y="27305"/>
                  </a:cubicBezTo>
                  <a:lnTo>
                    <a:pt x="3360" y="36041"/>
                  </a:lnTo>
                  <a:close/>
                </a:path>
              </a:pathLst>
            </a:custGeom>
            <a:gradFill>
              <a:gsLst>
                <a:gs pos="0">
                  <a:srgbClr val="0035B2"/>
                </a:gs>
                <a:gs pos="50000">
                  <a:srgbClr val="0481D4"/>
                </a:gs>
                <a:gs pos="100000">
                  <a:srgbClr val="08CEF6"/>
                </a:gs>
              </a:gsLst>
              <a:lin ang="1638004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sp>
          <p:nvSpPr>
            <p:cNvPr id="78" name="Freeform: Shape 86">
              <a:extLst>
                <a:ext uri="{FF2B5EF4-FFF2-40B4-BE49-F238E27FC236}">
                  <a16:creationId xmlns:a16="http://schemas.microsoft.com/office/drawing/2014/main" id="{19037180-8539-7526-E3AA-2CE3AB80B646}"/>
                </a:ext>
              </a:extLst>
            </p:cNvPr>
            <p:cNvSpPr/>
            <p:nvPr/>
          </p:nvSpPr>
          <p:spPr>
            <a:xfrm>
              <a:off x="8382800" y="4563661"/>
              <a:ext cx="157365" cy="54346"/>
            </a:xfrm>
            <a:custGeom>
              <a:avLst/>
              <a:gdLst>
                <a:gd name="connsiteX0" fmla="*/ 7597 w 157365"/>
                <a:gd name="connsiteY0" fmla="*/ 17420 h 54346"/>
                <a:gd name="connsiteX1" fmla="*/ 94300 w 157365"/>
                <a:gd name="connsiteY1" fmla="*/ 936 h 54346"/>
                <a:gd name="connsiteX2" fmla="*/ 142265 w 157365"/>
                <a:gd name="connsiteY2" fmla="*/ 28299 h 54346"/>
                <a:gd name="connsiteX3" fmla="*/ 156112 w 157365"/>
                <a:gd name="connsiteY3" fmla="*/ 28299 h 54346"/>
                <a:gd name="connsiteX4" fmla="*/ -479 w 157365"/>
                <a:gd name="connsiteY4" fmla="*/ 52529 h 54346"/>
                <a:gd name="connsiteX5" fmla="*/ 7597 w 157365"/>
                <a:gd name="connsiteY5" fmla="*/ 17420 h 5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65" h="54346">
                  <a:moveTo>
                    <a:pt x="7597" y="17420"/>
                  </a:moveTo>
                  <a:cubicBezTo>
                    <a:pt x="7597" y="17420"/>
                    <a:pt x="82925" y="-5986"/>
                    <a:pt x="94300" y="936"/>
                  </a:cubicBezTo>
                  <a:cubicBezTo>
                    <a:pt x="105672" y="7860"/>
                    <a:pt x="128584" y="28464"/>
                    <a:pt x="142265" y="28299"/>
                  </a:cubicBezTo>
                  <a:lnTo>
                    <a:pt x="156112" y="28299"/>
                  </a:lnTo>
                  <a:cubicBezTo>
                    <a:pt x="156112" y="28299"/>
                    <a:pt x="2157" y="61265"/>
                    <a:pt x="-479" y="52529"/>
                  </a:cubicBezTo>
                  <a:cubicBezTo>
                    <a:pt x="-3117" y="43793"/>
                    <a:pt x="1334" y="19398"/>
                    <a:pt x="7597" y="17420"/>
                  </a:cubicBezTo>
                  <a:close/>
                </a:path>
              </a:pathLst>
            </a:custGeom>
            <a:gradFill>
              <a:gsLst>
                <a:gs pos="0">
                  <a:srgbClr val="0035B2"/>
                </a:gs>
                <a:gs pos="50000">
                  <a:srgbClr val="0481D4"/>
                </a:gs>
                <a:gs pos="100000">
                  <a:srgbClr val="08CEF6"/>
                </a:gs>
              </a:gsLst>
              <a:lin ang="16379410" scaled="1"/>
            </a:gradFill>
            <a:ln w="1645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ndParaRPr>
            </a:p>
          </p:txBody>
        </p:sp>
      </p:grpSp>
      <p:pic>
        <p:nvPicPr>
          <p:cNvPr id="79" name="Graphic 6">
            <a:extLst>
              <a:ext uri="{FF2B5EF4-FFF2-40B4-BE49-F238E27FC236}">
                <a16:creationId xmlns:a16="http://schemas.microsoft.com/office/drawing/2014/main" id="{7FA2DF31-C3A8-D1E5-39CC-27B2BCD04B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4821" y="4911117"/>
            <a:ext cx="1259023" cy="1689813"/>
          </a:xfrm>
          <a:prstGeom prst="rect">
            <a:avLst/>
          </a:prstGeom>
        </p:spPr>
      </p:pic>
      <p:sp>
        <p:nvSpPr>
          <p:cNvPr id="81" name="TextBox 80">
            <a:extLst>
              <a:ext uri="{FF2B5EF4-FFF2-40B4-BE49-F238E27FC236}">
                <a16:creationId xmlns:a16="http://schemas.microsoft.com/office/drawing/2014/main" id="{5BC371CD-B8B9-0C25-3C04-92E6FDBB780A}"/>
              </a:ext>
            </a:extLst>
          </p:cNvPr>
          <p:cNvSpPr txBox="1"/>
          <p:nvPr/>
        </p:nvSpPr>
        <p:spPr>
          <a:xfrm>
            <a:off x="517154" y="1091730"/>
            <a:ext cx="9614155" cy="1723549"/>
          </a:xfrm>
          <a:prstGeom prst="rect">
            <a:avLst/>
          </a:prstGeom>
          <a:noFill/>
        </p:spPr>
        <p:txBody>
          <a:bodyPr wrap="square" rtlCol="0">
            <a:spAutoFit/>
          </a:bodyPr>
          <a:lstStyle/>
          <a:p>
            <a:pPr algn="just"/>
            <a:r>
              <a:rPr lang="en-US" dirty="0"/>
              <a:t>The some of the legitimate uses provided in the DPDP Act are as under:</a:t>
            </a:r>
          </a:p>
          <a:p>
            <a:pPr marL="342900" indent="-342900" algn="just">
              <a:buFont typeface="+mj-lt"/>
              <a:buAutoNum type="alphaUcPeriod"/>
            </a:pPr>
            <a:endParaRPr lang="en-US" sz="1700" b="1" dirty="0"/>
          </a:p>
          <a:p>
            <a:pPr marL="342900" indent="-342900" algn="just">
              <a:buFont typeface="+mj-lt"/>
              <a:buAutoNum type="alphaUcPeriod"/>
            </a:pPr>
            <a:r>
              <a:rPr lang="en-US" sz="1700" b="1" dirty="0"/>
              <a:t>VOLUNTARY PROVISION OF DATA</a:t>
            </a:r>
          </a:p>
          <a:p>
            <a:pPr algn="just"/>
            <a:r>
              <a:rPr lang="en-US" sz="1600" dirty="0"/>
              <a:t>If the users voluntarily provide their personal data to the Data Fiduciary for a specified purpose and has not indicated to the Data Fiduciary that they do not consent to the use of their personal data.  </a:t>
            </a:r>
          </a:p>
          <a:p>
            <a:pPr marL="285750" indent="-285750">
              <a:buFont typeface="Wingdings" panose="05000000000000000000" pitchFamily="2" charset="2"/>
              <a:buChar char="v"/>
            </a:pPr>
            <a:endParaRPr lang="en-IN" dirty="0"/>
          </a:p>
        </p:txBody>
      </p:sp>
      <p:sp>
        <p:nvSpPr>
          <p:cNvPr id="82" name="TextBox 81">
            <a:extLst>
              <a:ext uri="{FF2B5EF4-FFF2-40B4-BE49-F238E27FC236}">
                <a16:creationId xmlns:a16="http://schemas.microsoft.com/office/drawing/2014/main" id="{18ACCE82-31D6-878C-D932-D6D78C055D06}"/>
              </a:ext>
            </a:extLst>
          </p:cNvPr>
          <p:cNvSpPr txBox="1"/>
          <p:nvPr/>
        </p:nvSpPr>
        <p:spPr>
          <a:xfrm>
            <a:off x="513513" y="2624264"/>
            <a:ext cx="8880727" cy="4201150"/>
          </a:xfrm>
          <a:prstGeom prst="rect">
            <a:avLst/>
          </a:prstGeom>
          <a:noFill/>
        </p:spPr>
        <p:txBody>
          <a:bodyPr wrap="square" rtlCol="0">
            <a:spAutoFit/>
          </a:bodyPr>
          <a:lstStyle/>
          <a:p>
            <a:pPr algn="just"/>
            <a:r>
              <a:rPr lang="en-US" b="1" dirty="0"/>
              <a:t>B. </a:t>
            </a:r>
            <a:r>
              <a:rPr lang="en-US" sz="1700" b="1" dirty="0"/>
              <a:t>FOR STATE TO PROVIDE ANY BENEFIT/SUBSIDY TO THE DATA PRINCIPAL</a:t>
            </a:r>
          </a:p>
          <a:p>
            <a:pPr lvl="1" algn="just"/>
            <a:r>
              <a:rPr lang="en-US" sz="1600" dirty="0"/>
              <a:t>For the State or its agencies to perform any function under any law or in the interest of sovereignty and integrity of India or security of the State; </a:t>
            </a:r>
          </a:p>
          <a:p>
            <a:pPr algn="just"/>
            <a:r>
              <a:rPr lang="en-US" sz="1600" dirty="0"/>
              <a:t>    or </a:t>
            </a:r>
          </a:p>
          <a:p>
            <a:pPr lvl="1" algn="just"/>
            <a:r>
              <a:rPr lang="en-US" sz="1600" dirty="0"/>
              <a:t>to provide any subsidy, service, benefit, certificate, license, or permit to the Data Principal, where Data Principal has previously consented, or such personal data is already available to the government in digital or non-digital form and is notified by the Central Government. </a:t>
            </a:r>
          </a:p>
          <a:p>
            <a:pPr lvl="1" algn="just"/>
            <a:endParaRPr lang="en-US" sz="1600" dirty="0"/>
          </a:p>
          <a:p>
            <a:pPr algn="just"/>
            <a:r>
              <a:rPr lang="en-US" sz="1700" b="1" dirty="0"/>
              <a:t>C. FOR FULFILING OBLIGATIONS UNDER THE LAW</a:t>
            </a:r>
          </a:p>
          <a:p>
            <a:pPr algn="just"/>
            <a:r>
              <a:rPr lang="en-US" sz="1700" b="1" dirty="0"/>
              <a:t>D. FOR COMPLIANCE OF COURT ORDERS</a:t>
            </a:r>
          </a:p>
          <a:p>
            <a:pPr algn="just"/>
            <a:r>
              <a:rPr lang="en-US" sz="1700" b="1" dirty="0"/>
              <a:t>E. DURING THE MEDICAL EMERGENCIES</a:t>
            </a:r>
          </a:p>
          <a:p>
            <a:pPr algn="just"/>
            <a:r>
              <a:rPr lang="en-US" sz="1700" b="1" dirty="0"/>
              <a:t>F. DURING THE SPREAD OF EPIDEMIC</a:t>
            </a:r>
          </a:p>
          <a:p>
            <a:pPr algn="just"/>
            <a:r>
              <a:rPr lang="en-US" sz="1700" b="1" dirty="0"/>
              <a:t>G. DURING THE DISASTERS</a:t>
            </a:r>
          </a:p>
          <a:p>
            <a:pPr algn="just"/>
            <a:r>
              <a:rPr lang="en-US" sz="1700" b="1" dirty="0"/>
              <a:t>H. FOR EMPLOYMENT PURPOSES</a:t>
            </a:r>
          </a:p>
          <a:p>
            <a:pPr algn="just"/>
            <a:r>
              <a:rPr lang="en-US" sz="1700" b="1" dirty="0"/>
              <a:t>I.  FOR SAFEGUARDING THE EMPLOYER FROM LOSS OR LIABILITY </a:t>
            </a:r>
            <a:endParaRPr lang="en-US" sz="1700" dirty="0"/>
          </a:p>
          <a:p>
            <a:endParaRPr lang="en-IN" b="1" dirty="0"/>
          </a:p>
        </p:txBody>
      </p:sp>
      <p:sp>
        <p:nvSpPr>
          <p:cNvPr id="83" name="Title 1">
            <a:extLst>
              <a:ext uri="{FF2B5EF4-FFF2-40B4-BE49-F238E27FC236}">
                <a16:creationId xmlns:a16="http://schemas.microsoft.com/office/drawing/2014/main" id="{669042EA-CD3B-162E-CB53-C59189188B58}"/>
              </a:ext>
            </a:extLst>
          </p:cNvPr>
          <p:cNvSpPr txBox="1">
            <a:spLocks/>
          </p:cNvSpPr>
          <p:nvPr/>
        </p:nvSpPr>
        <p:spPr>
          <a:xfrm>
            <a:off x="2451100" y="261078"/>
            <a:ext cx="6396899" cy="623677"/>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3200" b="1" dirty="0">
                <a:latin typeface="Arial Black" panose="020B0A04020102020204" pitchFamily="34" charset="0"/>
              </a:rPr>
              <a:t>CERTAIN LEGITIMATE USES</a:t>
            </a:r>
            <a:endParaRPr lang="en-IN" sz="3200" b="1" dirty="0">
              <a:latin typeface="Arial Black" panose="020B0A04020102020204" pitchFamily="34" charset="0"/>
            </a:endParaRPr>
          </a:p>
        </p:txBody>
      </p:sp>
    </p:spTree>
    <p:extLst>
      <p:ext uri="{BB962C8B-B14F-4D97-AF65-F5344CB8AC3E}">
        <p14:creationId xmlns:p14="http://schemas.microsoft.com/office/powerpoint/2010/main" val="165686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9174-4AC3-3521-6AA6-26D00ECE1F37}"/>
              </a:ext>
            </a:extLst>
          </p:cNvPr>
          <p:cNvSpPr txBox="1">
            <a:spLocks/>
          </p:cNvSpPr>
          <p:nvPr/>
        </p:nvSpPr>
        <p:spPr>
          <a:xfrm>
            <a:off x="330200" y="196850"/>
            <a:ext cx="10363200" cy="773972"/>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en-US" sz="3200" b="1" dirty="0">
                <a:latin typeface="Arial Black" panose="020B0A04020102020204" pitchFamily="34" charset="0"/>
              </a:rPr>
              <a:t>GENERAL OBLIGATIONS OF DATA FIDUCIARY</a:t>
            </a:r>
            <a:endParaRPr lang="en-IN" sz="3200" b="1" dirty="0">
              <a:latin typeface="Arial Black" panose="020B0A04020102020204" pitchFamily="34" charset="0"/>
            </a:endParaRPr>
          </a:p>
        </p:txBody>
      </p:sp>
      <p:sp>
        <p:nvSpPr>
          <p:cNvPr id="3" name="TextBox 2">
            <a:extLst>
              <a:ext uri="{FF2B5EF4-FFF2-40B4-BE49-F238E27FC236}">
                <a16:creationId xmlns:a16="http://schemas.microsoft.com/office/drawing/2014/main" id="{78DF5955-1B7E-1683-1DA9-7F35B3F64FCF}"/>
              </a:ext>
            </a:extLst>
          </p:cNvPr>
          <p:cNvSpPr txBox="1"/>
          <p:nvPr/>
        </p:nvSpPr>
        <p:spPr>
          <a:xfrm>
            <a:off x="273193" y="1288829"/>
            <a:ext cx="10026507" cy="5262979"/>
          </a:xfrm>
          <a:prstGeom prst="rect">
            <a:avLst/>
          </a:prstGeom>
          <a:solidFill>
            <a:srgbClr val="DDE4EA">
              <a:alpha val="37000"/>
            </a:srgbClr>
          </a:solidFill>
        </p:spPr>
        <p:txBody>
          <a:bodyPr wrap="square" rtlCol="0">
            <a:spAutoFit/>
          </a:bodyPr>
          <a:lstStyle/>
          <a:p>
            <a:pPr marL="285750" indent="-285750" algn="just">
              <a:buFont typeface="Arial" panose="020B0604020202020204" pitchFamily="34" charset="0"/>
              <a:buChar char="•"/>
            </a:pPr>
            <a:r>
              <a:rPr lang="en-US" sz="2000" b="1" dirty="0"/>
              <a:t>Appointment of Data Processor </a:t>
            </a:r>
            <a:r>
              <a:rPr lang="en-US" sz="2000" dirty="0"/>
              <a:t>to process personal data of the Data Principal on his behalf </a:t>
            </a:r>
            <a:r>
              <a:rPr lang="en-US" sz="2000" b="1" dirty="0"/>
              <a:t>only under a valid contract</a:t>
            </a:r>
            <a:r>
              <a:rPr lang="en-US" sz="2000" dirty="0"/>
              <a:t>.</a:t>
            </a:r>
          </a:p>
          <a:p>
            <a:pPr marL="285750" indent="-285750" algn="just">
              <a:buFont typeface="Arial" panose="020B0604020202020204" pitchFamily="34" charset="0"/>
              <a:buChar char="•"/>
            </a:pPr>
            <a:r>
              <a:rPr lang="en-US" sz="2000" b="1" dirty="0"/>
              <a:t>Ensure completeness, accuracy and consistency of the personal data </a:t>
            </a:r>
            <a:r>
              <a:rPr lang="en-US" sz="2000" dirty="0"/>
              <a:t>where the data processing is likely to be used to make a decision that affects the Data Principal or disclosed to another Data Fiduciary.</a:t>
            </a:r>
          </a:p>
          <a:p>
            <a:pPr marL="285750" indent="-285750" algn="just">
              <a:buFont typeface="Arial" panose="020B0604020202020204" pitchFamily="34" charset="0"/>
              <a:buChar char="•"/>
            </a:pPr>
            <a:r>
              <a:rPr lang="en-US" sz="2000" b="1" dirty="0"/>
              <a:t>Erase or cause to erase personal data as soon as the purpose has been met and retention is not necessary for legal purposes</a:t>
            </a:r>
            <a:r>
              <a:rPr lang="en-US" sz="2000" dirty="0"/>
              <a:t>.</a:t>
            </a:r>
          </a:p>
          <a:p>
            <a:pPr marL="285750" indent="-285750" algn="just">
              <a:buFont typeface="Arial" panose="020B0604020202020204" pitchFamily="34" charset="0"/>
              <a:buChar char="•"/>
            </a:pPr>
            <a:r>
              <a:rPr lang="en-US" sz="2000" dirty="0"/>
              <a:t>To implement </a:t>
            </a:r>
            <a:r>
              <a:rPr lang="en-US" sz="2000" b="1" dirty="0"/>
              <a:t>appropriate technical and organizational measures </a:t>
            </a:r>
            <a:r>
              <a:rPr lang="en-US" sz="2000" dirty="0"/>
              <a:t>for proper observance of the provisions.</a:t>
            </a:r>
          </a:p>
          <a:p>
            <a:pPr marL="285750" indent="-285750" algn="just">
              <a:buFont typeface="Arial" panose="020B0604020202020204" pitchFamily="34" charset="0"/>
              <a:buChar char="•"/>
            </a:pPr>
            <a:r>
              <a:rPr lang="en-US" sz="2000" dirty="0"/>
              <a:t>To </a:t>
            </a:r>
            <a:r>
              <a:rPr lang="en-US" sz="2000" b="1" dirty="0"/>
              <a:t>build reasonable security safeguards to prevent a data breach </a:t>
            </a:r>
            <a:r>
              <a:rPr lang="en-US" sz="2000" dirty="0"/>
              <a:t>to protect the personal data in its possession.</a:t>
            </a:r>
          </a:p>
          <a:p>
            <a:pPr marL="285750" indent="-285750" algn="just">
              <a:buFont typeface="Arial" panose="020B0604020202020204" pitchFamily="34" charset="0"/>
              <a:buChar char="•"/>
            </a:pPr>
            <a:r>
              <a:rPr lang="en-US" sz="2000" b="1" dirty="0"/>
              <a:t>Inform the Data Protection Board of India and affected persons in the event of a breach</a:t>
            </a:r>
          </a:p>
          <a:p>
            <a:pPr marL="285750" indent="-285750" algn="just">
              <a:buFont typeface="Arial" panose="020B0604020202020204" pitchFamily="34" charset="0"/>
              <a:buChar char="•"/>
            </a:pPr>
            <a:r>
              <a:rPr lang="en-US" sz="2000" dirty="0"/>
              <a:t>To establish an effective </a:t>
            </a:r>
            <a:r>
              <a:rPr lang="en-US" sz="2000" b="1" dirty="0"/>
              <a:t>mechanism for redressal of the grievances</a:t>
            </a:r>
            <a:r>
              <a:rPr lang="en-US" sz="2000" dirty="0"/>
              <a:t>.</a:t>
            </a:r>
          </a:p>
          <a:p>
            <a:pPr marL="285750" indent="-285750" algn="just">
              <a:buFont typeface="Arial" panose="020B0604020202020204" pitchFamily="34" charset="0"/>
              <a:buChar char="•"/>
            </a:pPr>
            <a:r>
              <a:rPr lang="en-US" sz="2000" b="1" dirty="0"/>
              <a:t>Publish contact information </a:t>
            </a:r>
            <a:r>
              <a:rPr lang="en-US" sz="2000" dirty="0"/>
              <a:t>of Data Protection Officer or any other person acting on behalf of Data Fiduciary.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p:txBody>
      </p:sp>
      <p:grpSp>
        <p:nvGrpSpPr>
          <p:cNvPr id="115" name="Group 114">
            <a:extLst>
              <a:ext uri="{FF2B5EF4-FFF2-40B4-BE49-F238E27FC236}">
                <a16:creationId xmlns:a16="http://schemas.microsoft.com/office/drawing/2014/main" id="{53C74E35-E442-717C-E6FC-872BB9F8E1C7}"/>
              </a:ext>
            </a:extLst>
          </p:cNvPr>
          <p:cNvGrpSpPr/>
          <p:nvPr/>
        </p:nvGrpSpPr>
        <p:grpSpPr>
          <a:xfrm>
            <a:off x="3289300" y="5908643"/>
            <a:ext cx="2354664" cy="1286329"/>
            <a:chOff x="2992036" y="5696497"/>
            <a:chExt cx="3171427" cy="1857503"/>
          </a:xfrm>
        </p:grpSpPr>
        <p:grpSp>
          <p:nvGrpSpPr>
            <p:cNvPr id="4" name="Group 3">
              <a:extLst>
                <a:ext uri="{FF2B5EF4-FFF2-40B4-BE49-F238E27FC236}">
                  <a16:creationId xmlns:a16="http://schemas.microsoft.com/office/drawing/2014/main" id="{E65ACA75-65FB-4B24-A164-D46900DF3A61}"/>
                </a:ext>
              </a:extLst>
            </p:cNvPr>
            <p:cNvGrpSpPr/>
            <p:nvPr/>
          </p:nvGrpSpPr>
          <p:grpSpPr>
            <a:xfrm>
              <a:off x="2992036" y="5696497"/>
              <a:ext cx="1609249" cy="1857503"/>
              <a:chOff x="79990" y="1816787"/>
              <a:chExt cx="3565040" cy="3421038"/>
            </a:xfrm>
          </p:grpSpPr>
          <p:sp>
            <p:nvSpPr>
              <p:cNvPr id="5" name="Freeform: Shape 401">
                <a:extLst>
                  <a:ext uri="{FF2B5EF4-FFF2-40B4-BE49-F238E27FC236}">
                    <a16:creationId xmlns:a16="http://schemas.microsoft.com/office/drawing/2014/main" id="{211CA21C-A05F-4A54-5B83-4788F55D5F66}"/>
                  </a:ext>
                </a:extLst>
              </p:cNvPr>
              <p:cNvSpPr/>
              <p:nvPr/>
            </p:nvSpPr>
            <p:spPr>
              <a:xfrm>
                <a:off x="482949" y="5115844"/>
                <a:ext cx="1713024" cy="121981"/>
              </a:xfrm>
              <a:custGeom>
                <a:avLst/>
                <a:gdLst>
                  <a:gd name="connsiteX0" fmla="*/ 1694721 w 1713024"/>
                  <a:gd name="connsiteY0" fmla="*/ 121726 h 121981"/>
                  <a:gd name="connsiteX1" fmla="*/ 194967 w 1713024"/>
                  <a:gd name="connsiteY1" fmla="*/ 121726 h 121981"/>
                  <a:gd name="connsiteX2" fmla="*/ 69154 w 1713024"/>
                  <a:gd name="connsiteY2" fmla="*/ 73900 h 121981"/>
                  <a:gd name="connsiteX3" fmla="*/ 28995 w 1713024"/>
                  <a:gd name="connsiteY3" fmla="*/ 45572 h 121981"/>
                  <a:gd name="connsiteX4" fmla="*/ 20496 w 1713024"/>
                  <a:gd name="connsiteY4" fmla="*/ -254 h 121981"/>
                  <a:gd name="connsiteX5" fmla="*/ 1476591 w 1713024"/>
                  <a:gd name="connsiteY5" fmla="*/ -254 h 121981"/>
                  <a:gd name="connsiteX6" fmla="*/ 1615734 w 1713024"/>
                  <a:gd name="connsiteY6" fmla="*/ 45738 h 121981"/>
                  <a:gd name="connsiteX7" fmla="*/ 1666893 w 1713024"/>
                  <a:gd name="connsiteY7" fmla="*/ 73900 h 121981"/>
                  <a:gd name="connsiteX8" fmla="*/ 1694721 w 1713024"/>
                  <a:gd name="connsiteY8" fmla="*/ 121726 h 12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024" h="121981">
                    <a:moveTo>
                      <a:pt x="1694721" y="121726"/>
                    </a:moveTo>
                    <a:lnTo>
                      <a:pt x="194967" y="121726"/>
                    </a:lnTo>
                    <a:cubicBezTo>
                      <a:pt x="162806" y="121726"/>
                      <a:pt x="106316" y="100229"/>
                      <a:pt x="69154" y="73900"/>
                    </a:cubicBezTo>
                    <a:lnTo>
                      <a:pt x="28995" y="45572"/>
                    </a:lnTo>
                    <a:cubicBezTo>
                      <a:pt x="-7166" y="19909"/>
                      <a:pt x="-10665" y="-421"/>
                      <a:pt x="20496" y="-254"/>
                    </a:cubicBezTo>
                    <a:lnTo>
                      <a:pt x="1476591" y="-254"/>
                    </a:lnTo>
                    <a:cubicBezTo>
                      <a:pt x="1507585" y="-254"/>
                      <a:pt x="1569576" y="20243"/>
                      <a:pt x="1615734" y="45738"/>
                    </a:cubicBezTo>
                    <a:lnTo>
                      <a:pt x="1666893" y="73900"/>
                    </a:lnTo>
                    <a:cubicBezTo>
                      <a:pt x="1713718" y="100229"/>
                      <a:pt x="1726717" y="121726"/>
                      <a:pt x="1694721" y="121726"/>
                    </a:cubicBezTo>
                    <a:close/>
                  </a:path>
                </a:pathLst>
              </a:custGeom>
              <a:solidFill>
                <a:srgbClr val="000000">
                  <a:alpha val="15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Shape 402">
                <a:extLst>
                  <a:ext uri="{FF2B5EF4-FFF2-40B4-BE49-F238E27FC236}">
                    <a16:creationId xmlns:a16="http://schemas.microsoft.com/office/drawing/2014/main" id="{B1AA6D33-05CD-8713-F910-5A1790373053}"/>
                  </a:ext>
                </a:extLst>
              </p:cNvPr>
              <p:cNvSpPr/>
              <p:nvPr/>
            </p:nvSpPr>
            <p:spPr>
              <a:xfrm>
                <a:off x="79990" y="1848443"/>
                <a:ext cx="1935741" cy="3347329"/>
              </a:xfrm>
              <a:custGeom>
                <a:avLst/>
                <a:gdLst>
                  <a:gd name="connsiteX0" fmla="*/ 1935041 w 1935741"/>
                  <a:gd name="connsiteY0" fmla="*/ 3143001 h 3347329"/>
                  <a:gd name="connsiteX1" fmla="*/ 1798730 w 1935741"/>
                  <a:gd name="connsiteY1" fmla="*/ 3312807 h 3347329"/>
                  <a:gd name="connsiteX2" fmla="*/ 1625759 w 1935741"/>
                  <a:gd name="connsiteY2" fmla="*/ 3342302 h 3347329"/>
                  <a:gd name="connsiteX3" fmla="*/ 759234 w 1935741"/>
                  <a:gd name="connsiteY3" fmla="*/ 3343468 h 3347329"/>
                  <a:gd name="connsiteX4" fmla="*/ 479613 w 1935741"/>
                  <a:gd name="connsiteY4" fmla="*/ 3310140 h 3347329"/>
                  <a:gd name="connsiteX5" fmla="*/ 346301 w 1935741"/>
                  <a:gd name="connsiteY5" fmla="*/ 3133836 h 3347329"/>
                  <a:gd name="connsiteX6" fmla="*/ 26687 w 1935741"/>
                  <a:gd name="connsiteY6" fmla="*/ 470273 h 3347329"/>
                  <a:gd name="connsiteX7" fmla="*/ 4357 w 1935741"/>
                  <a:gd name="connsiteY7" fmla="*/ 169489 h 3347329"/>
                  <a:gd name="connsiteX8" fmla="*/ 146000 w 1935741"/>
                  <a:gd name="connsiteY8" fmla="*/ 15181 h 3347329"/>
                  <a:gd name="connsiteX9" fmla="*/ 270647 w 1935741"/>
                  <a:gd name="connsiteY9" fmla="*/ 516 h 3347329"/>
                  <a:gd name="connsiteX10" fmla="*/ 1263651 w 1935741"/>
                  <a:gd name="connsiteY10" fmla="*/ 33844 h 3347329"/>
                  <a:gd name="connsiteX11" fmla="*/ 1433957 w 1935741"/>
                  <a:gd name="connsiteY11" fmla="*/ 73005 h 3347329"/>
                  <a:gd name="connsiteX12" fmla="*/ 1534773 w 1935741"/>
                  <a:gd name="connsiteY12" fmla="*/ 206316 h 3347329"/>
                  <a:gd name="connsiteX13" fmla="*/ 1753904 w 1935741"/>
                  <a:gd name="connsiteY13" fmla="*/ 1696238 h 334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741" h="3347329">
                    <a:moveTo>
                      <a:pt x="1935041" y="3143001"/>
                    </a:moveTo>
                    <a:cubicBezTo>
                      <a:pt x="1910878" y="3213489"/>
                      <a:pt x="1884215" y="3270480"/>
                      <a:pt x="1798730" y="3312807"/>
                    </a:cubicBezTo>
                    <a:cubicBezTo>
                      <a:pt x="1744839" y="3338219"/>
                      <a:pt x="1685031" y="3348417"/>
                      <a:pt x="1625759" y="3342302"/>
                    </a:cubicBezTo>
                    <a:cubicBezTo>
                      <a:pt x="1625759" y="3342302"/>
                      <a:pt x="897044" y="3344134"/>
                      <a:pt x="759234" y="3343468"/>
                    </a:cubicBezTo>
                    <a:cubicBezTo>
                      <a:pt x="621423" y="3342802"/>
                      <a:pt x="579263" y="3364131"/>
                      <a:pt x="479613" y="3310140"/>
                    </a:cubicBezTo>
                    <a:cubicBezTo>
                      <a:pt x="411124" y="3274163"/>
                      <a:pt x="362249" y="3209524"/>
                      <a:pt x="346301" y="3133836"/>
                    </a:cubicBezTo>
                    <a:cubicBezTo>
                      <a:pt x="340302" y="3100508"/>
                      <a:pt x="40185" y="571590"/>
                      <a:pt x="26687" y="470273"/>
                    </a:cubicBezTo>
                    <a:cubicBezTo>
                      <a:pt x="13189" y="368956"/>
                      <a:pt x="-11307" y="242477"/>
                      <a:pt x="4357" y="169489"/>
                    </a:cubicBezTo>
                    <a:cubicBezTo>
                      <a:pt x="21354" y="96834"/>
                      <a:pt x="75063" y="38327"/>
                      <a:pt x="146000" y="15181"/>
                    </a:cubicBezTo>
                    <a:cubicBezTo>
                      <a:pt x="186294" y="2666"/>
                      <a:pt x="228554" y="-2316"/>
                      <a:pt x="270647" y="516"/>
                    </a:cubicBezTo>
                    <a:lnTo>
                      <a:pt x="1263651" y="33844"/>
                    </a:lnTo>
                    <a:cubicBezTo>
                      <a:pt x="1263651" y="33844"/>
                      <a:pt x="1369134" y="32178"/>
                      <a:pt x="1433957" y="73005"/>
                    </a:cubicBezTo>
                    <a:cubicBezTo>
                      <a:pt x="1498780" y="113832"/>
                      <a:pt x="1534773" y="206316"/>
                      <a:pt x="1534773" y="206316"/>
                    </a:cubicBezTo>
                    <a:lnTo>
                      <a:pt x="1753904" y="1696238"/>
                    </a:lnTo>
                    <a:close/>
                  </a:path>
                </a:pathLst>
              </a:custGeom>
              <a:gradFill>
                <a:gsLst>
                  <a:gs pos="0">
                    <a:srgbClr val="143C47"/>
                  </a:gs>
                  <a:gs pos="50000">
                    <a:srgbClr val="266072"/>
                  </a:gs>
                  <a:gs pos="100000">
                    <a:srgbClr val="39849E"/>
                  </a:gs>
                </a:gsLst>
                <a:lin ang="18798875"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Shape 403">
                <a:extLst>
                  <a:ext uri="{FF2B5EF4-FFF2-40B4-BE49-F238E27FC236}">
                    <a16:creationId xmlns:a16="http://schemas.microsoft.com/office/drawing/2014/main" id="{73722CD0-EF8B-0A50-AA81-9F4CCFA06EFE}"/>
                  </a:ext>
                </a:extLst>
              </p:cNvPr>
              <p:cNvSpPr/>
              <p:nvPr/>
            </p:nvSpPr>
            <p:spPr>
              <a:xfrm>
                <a:off x="2187203" y="4831392"/>
                <a:ext cx="16663" cy="16663"/>
              </a:xfrm>
              <a:custGeom>
                <a:avLst/>
                <a:gdLst>
                  <a:gd name="connsiteX0" fmla="*/ -701 w 16663"/>
                  <a:gd name="connsiteY0" fmla="*/ -255 h 16663"/>
                  <a:gd name="connsiteX1" fmla="*/ -701 w 16663"/>
                  <a:gd name="connsiteY1" fmla="*/ -255 h 16663"/>
                </a:gdLst>
                <a:ahLst/>
                <a:cxnLst>
                  <a:cxn ang="0">
                    <a:pos x="connsiteX0" y="connsiteY0"/>
                  </a:cxn>
                  <a:cxn ang="0">
                    <a:pos x="connsiteX1" y="connsiteY1"/>
                  </a:cxn>
                </a:cxnLst>
                <a:rect l="l" t="t" r="r" b="b"/>
                <a:pathLst>
                  <a:path w="16663" h="16663">
                    <a:moveTo>
                      <a:pt x="-701" y="-255"/>
                    </a:moveTo>
                    <a:lnTo>
                      <a:pt x="-701" y="-255"/>
                    </a:lnTo>
                    <a:close/>
                  </a:path>
                </a:pathLst>
              </a:custGeom>
              <a:gradFill>
                <a:gsLst>
                  <a:gs pos="0">
                    <a:srgbClr val="E1F3FF">
                      <a:alpha val="60000"/>
                    </a:srgbClr>
                  </a:gs>
                  <a:gs pos="50000">
                    <a:srgbClr val="F0F9FF">
                      <a:alpha val="29804"/>
                    </a:srgbClr>
                  </a:gs>
                  <a:gs pos="100000">
                    <a:srgbClr val="FFFFFF">
                      <a:alpha val="0"/>
                    </a:srgbClr>
                  </a:gs>
                </a:gsLst>
                <a:lin ang="21074557"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Shape 404">
                <a:extLst>
                  <a:ext uri="{FF2B5EF4-FFF2-40B4-BE49-F238E27FC236}">
                    <a16:creationId xmlns:a16="http://schemas.microsoft.com/office/drawing/2014/main" id="{C7C6FC1B-E410-3253-3ABA-8DBEDBE81E97}"/>
                  </a:ext>
                </a:extLst>
              </p:cNvPr>
              <p:cNvSpPr/>
              <p:nvPr/>
            </p:nvSpPr>
            <p:spPr>
              <a:xfrm>
                <a:off x="97488" y="1816787"/>
                <a:ext cx="1935574" cy="3347839"/>
              </a:xfrm>
              <a:custGeom>
                <a:avLst/>
                <a:gdLst>
                  <a:gd name="connsiteX0" fmla="*/ 1934874 w 1935574"/>
                  <a:gd name="connsiteY0" fmla="*/ 3143328 h 3347839"/>
                  <a:gd name="connsiteX1" fmla="*/ 1798729 w 1935574"/>
                  <a:gd name="connsiteY1" fmla="*/ 3313134 h 3347839"/>
                  <a:gd name="connsiteX2" fmla="*/ 1625758 w 1935574"/>
                  <a:gd name="connsiteY2" fmla="*/ 3342629 h 3347839"/>
                  <a:gd name="connsiteX3" fmla="*/ 759233 w 1935574"/>
                  <a:gd name="connsiteY3" fmla="*/ 3343962 h 3347839"/>
                  <a:gd name="connsiteX4" fmla="*/ 479612 w 1935574"/>
                  <a:gd name="connsiteY4" fmla="*/ 3310634 h 3347839"/>
                  <a:gd name="connsiteX5" fmla="*/ 346300 w 1935574"/>
                  <a:gd name="connsiteY5" fmla="*/ 3134330 h 3347839"/>
                  <a:gd name="connsiteX6" fmla="*/ 26686 w 1935574"/>
                  <a:gd name="connsiteY6" fmla="*/ 470434 h 3347839"/>
                  <a:gd name="connsiteX7" fmla="*/ 4357 w 1935574"/>
                  <a:gd name="connsiteY7" fmla="*/ 169649 h 3347839"/>
                  <a:gd name="connsiteX8" fmla="*/ 146001 w 1935574"/>
                  <a:gd name="connsiteY8" fmla="*/ 15175 h 3347839"/>
                  <a:gd name="connsiteX9" fmla="*/ 270646 w 1935574"/>
                  <a:gd name="connsiteY9" fmla="*/ 511 h 3347839"/>
                  <a:gd name="connsiteX10" fmla="*/ 1263983 w 1935574"/>
                  <a:gd name="connsiteY10" fmla="*/ 33838 h 3347839"/>
                  <a:gd name="connsiteX11" fmla="*/ 1434123 w 1935574"/>
                  <a:gd name="connsiteY11" fmla="*/ 72999 h 3347839"/>
                  <a:gd name="connsiteX12" fmla="*/ 1535106 w 1935574"/>
                  <a:gd name="connsiteY12" fmla="*/ 206310 h 3347839"/>
                  <a:gd name="connsiteX13" fmla="*/ 1754070 w 1935574"/>
                  <a:gd name="connsiteY13" fmla="*/ 1696566 h 33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574" h="3347839">
                    <a:moveTo>
                      <a:pt x="1934874" y="3143328"/>
                    </a:moveTo>
                    <a:cubicBezTo>
                      <a:pt x="1910877" y="3213816"/>
                      <a:pt x="1884882" y="3270807"/>
                      <a:pt x="1798729" y="3313134"/>
                    </a:cubicBezTo>
                    <a:cubicBezTo>
                      <a:pt x="1744838" y="3338546"/>
                      <a:pt x="1685031" y="3348745"/>
                      <a:pt x="1625758" y="3342629"/>
                    </a:cubicBezTo>
                    <a:cubicBezTo>
                      <a:pt x="1625758" y="3342629"/>
                      <a:pt x="897043" y="3344462"/>
                      <a:pt x="759233" y="3343962"/>
                    </a:cubicBezTo>
                    <a:cubicBezTo>
                      <a:pt x="621422" y="3343462"/>
                      <a:pt x="579263" y="3364458"/>
                      <a:pt x="479612" y="3310634"/>
                    </a:cubicBezTo>
                    <a:cubicBezTo>
                      <a:pt x="411073" y="3274740"/>
                      <a:pt x="362165" y="3210067"/>
                      <a:pt x="346300" y="3134330"/>
                    </a:cubicBezTo>
                    <a:cubicBezTo>
                      <a:pt x="340135" y="3101002"/>
                      <a:pt x="40184" y="571750"/>
                      <a:pt x="26686" y="470434"/>
                    </a:cubicBezTo>
                    <a:cubicBezTo>
                      <a:pt x="13188" y="369117"/>
                      <a:pt x="-11307" y="242471"/>
                      <a:pt x="4357" y="169649"/>
                    </a:cubicBezTo>
                    <a:cubicBezTo>
                      <a:pt x="21337" y="96945"/>
                      <a:pt x="75028" y="38371"/>
                      <a:pt x="146001" y="15175"/>
                    </a:cubicBezTo>
                    <a:cubicBezTo>
                      <a:pt x="186293" y="2660"/>
                      <a:pt x="228553" y="-2306"/>
                      <a:pt x="270646" y="511"/>
                    </a:cubicBezTo>
                    <a:lnTo>
                      <a:pt x="1263983" y="33838"/>
                    </a:lnTo>
                    <a:cubicBezTo>
                      <a:pt x="1263983" y="33838"/>
                      <a:pt x="1369300" y="32172"/>
                      <a:pt x="1434123" y="72999"/>
                    </a:cubicBezTo>
                    <a:cubicBezTo>
                      <a:pt x="1498945" y="113825"/>
                      <a:pt x="1535106" y="206310"/>
                      <a:pt x="1535106" y="206310"/>
                    </a:cubicBezTo>
                    <a:lnTo>
                      <a:pt x="1754070" y="1696566"/>
                    </a:lnTo>
                    <a:close/>
                  </a:path>
                </a:pathLst>
              </a:custGeom>
              <a:gradFill>
                <a:gsLst>
                  <a:gs pos="0">
                    <a:srgbClr val="143C47"/>
                  </a:gs>
                  <a:gs pos="50000">
                    <a:srgbClr val="266072"/>
                  </a:gs>
                  <a:gs pos="100000">
                    <a:srgbClr val="39849E"/>
                  </a:gs>
                </a:gsLst>
                <a:lin ang="10245824"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Shape 405">
                <a:extLst>
                  <a:ext uri="{FF2B5EF4-FFF2-40B4-BE49-F238E27FC236}">
                    <a16:creationId xmlns:a16="http://schemas.microsoft.com/office/drawing/2014/main" id="{90178874-6378-E05D-2D57-6F5DD1C4D71E}"/>
                  </a:ext>
                </a:extLst>
              </p:cNvPr>
              <p:cNvSpPr/>
              <p:nvPr/>
            </p:nvSpPr>
            <p:spPr>
              <a:xfrm>
                <a:off x="166080" y="1824276"/>
                <a:ext cx="1844500" cy="3273618"/>
              </a:xfrm>
              <a:custGeom>
                <a:avLst/>
                <a:gdLst>
                  <a:gd name="connsiteX0" fmla="*/ 2920 w 1844500"/>
                  <a:gd name="connsiteY0" fmla="*/ 221651 h 3273618"/>
                  <a:gd name="connsiteX1" fmla="*/ 339699 w 1844500"/>
                  <a:gd name="connsiteY1" fmla="*/ 3004528 h 3273618"/>
                  <a:gd name="connsiteX2" fmla="*/ 362361 w 1844500"/>
                  <a:gd name="connsiteY2" fmla="*/ 3121175 h 3273618"/>
                  <a:gd name="connsiteX3" fmla="*/ 552164 w 1844500"/>
                  <a:gd name="connsiteY3" fmla="*/ 3273150 h 3273618"/>
                  <a:gd name="connsiteX4" fmla="*/ 1386527 w 1844500"/>
                  <a:gd name="connsiteY4" fmla="*/ 3270318 h 3273618"/>
                  <a:gd name="connsiteX5" fmla="*/ 1757966 w 1844500"/>
                  <a:gd name="connsiteY5" fmla="*/ 3252154 h 3273618"/>
                  <a:gd name="connsiteX6" fmla="*/ 1843619 w 1844500"/>
                  <a:gd name="connsiteY6" fmla="*/ 3128008 h 3273618"/>
                  <a:gd name="connsiteX7" fmla="*/ 1461847 w 1844500"/>
                  <a:gd name="connsiteY7" fmla="*/ 209653 h 3273618"/>
                  <a:gd name="connsiteX8" fmla="*/ 1247716 w 1844500"/>
                  <a:gd name="connsiteY8" fmla="*/ 31682 h 3273618"/>
                  <a:gd name="connsiteX9" fmla="*/ 852781 w 1844500"/>
                  <a:gd name="connsiteY9" fmla="*/ 18518 h 3273618"/>
                  <a:gd name="connsiteX10" fmla="*/ 163727 w 1844500"/>
                  <a:gd name="connsiteY10" fmla="*/ 21 h 3273618"/>
                  <a:gd name="connsiteX11" fmla="*/ 30416 w 1844500"/>
                  <a:gd name="connsiteY11" fmla="*/ 68676 h 3273618"/>
                  <a:gd name="connsiteX12" fmla="*/ 2920 w 1844500"/>
                  <a:gd name="connsiteY12" fmla="*/ 221651 h 32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500" h="3273618">
                    <a:moveTo>
                      <a:pt x="2920" y="221651"/>
                    </a:moveTo>
                    <a:lnTo>
                      <a:pt x="339699" y="3004528"/>
                    </a:lnTo>
                    <a:cubicBezTo>
                      <a:pt x="339699" y="3004528"/>
                      <a:pt x="337532" y="3013860"/>
                      <a:pt x="362361" y="3121175"/>
                    </a:cubicBezTo>
                    <a:cubicBezTo>
                      <a:pt x="387190" y="3228491"/>
                      <a:pt x="529001" y="3271151"/>
                      <a:pt x="552164" y="3273150"/>
                    </a:cubicBezTo>
                    <a:cubicBezTo>
                      <a:pt x="572660" y="3274317"/>
                      <a:pt x="1386527" y="3270318"/>
                      <a:pt x="1386527" y="3270318"/>
                    </a:cubicBezTo>
                    <a:cubicBezTo>
                      <a:pt x="1386527" y="3270318"/>
                      <a:pt x="1696309" y="3284149"/>
                      <a:pt x="1757966" y="3252154"/>
                    </a:cubicBezTo>
                    <a:cubicBezTo>
                      <a:pt x="1819623" y="3220159"/>
                      <a:pt x="1846284" y="3161169"/>
                      <a:pt x="1843619" y="3128008"/>
                    </a:cubicBezTo>
                    <a:cubicBezTo>
                      <a:pt x="1843619" y="3122508"/>
                      <a:pt x="1461847" y="209653"/>
                      <a:pt x="1461847" y="209653"/>
                    </a:cubicBezTo>
                    <a:cubicBezTo>
                      <a:pt x="1436752" y="110086"/>
                      <a:pt x="1350200" y="38131"/>
                      <a:pt x="1247716" y="31682"/>
                    </a:cubicBezTo>
                    <a:lnTo>
                      <a:pt x="852781" y="18518"/>
                    </a:lnTo>
                    <a:cubicBezTo>
                      <a:pt x="552830" y="8853"/>
                      <a:pt x="189723" y="-2145"/>
                      <a:pt x="163727" y="21"/>
                    </a:cubicBezTo>
                    <a:cubicBezTo>
                      <a:pt x="111102" y="1187"/>
                      <a:pt x="61927" y="26500"/>
                      <a:pt x="30416" y="68676"/>
                    </a:cubicBezTo>
                    <a:cubicBezTo>
                      <a:pt x="-15410" y="123667"/>
                      <a:pt x="2920" y="221651"/>
                      <a:pt x="2920" y="221651"/>
                    </a:cubicBezTo>
                    <a:close/>
                  </a:path>
                </a:pathLst>
              </a:custGeom>
              <a:gradFill>
                <a:gsLst>
                  <a:gs pos="0">
                    <a:srgbClr val="FFC958"/>
                  </a:gs>
                  <a:gs pos="50000">
                    <a:srgbClr val="EE9141"/>
                  </a:gs>
                  <a:gs pos="100000">
                    <a:srgbClr val="DD592B"/>
                  </a:gs>
                </a:gsLst>
                <a:lin ang="7929163"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Shape 406">
                <a:extLst>
                  <a:ext uri="{FF2B5EF4-FFF2-40B4-BE49-F238E27FC236}">
                    <a16:creationId xmlns:a16="http://schemas.microsoft.com/office/drawing/2014/main" id="{0CD72DB8-9BBC-5276-DA3D-C288F68C0490}"/>
                  </a:ext>
                </a:extLst>
              </p:cNvPr>
              <p:cNvSpPr/>
              <p:nvPr/>
            </p:nvSpPr>
            <p:spPr>
              <a:xfrm>
                <a:off x="265685" y="2844218"/>
                <a:ext cx="1740047" cy="2062827"/>
              </a:xfrm>
              <a:custGeom>
                <a:avLst/>
                <a:gdLst>
                  <a:gd name="connsiteX0" fmla="*/ -701 w 1740047"/>
                  <a:gd name="connsiteY0" fmla="*/ -255 h 2062827"/>
                  <a:gd name="connsiteX1" fmla="*/ 164273 w 1740047"/>
                  <a:gd name="connsiteY1" fmla="*/ 1368353 h 2062827"/>
                  <a:gd name="connsiteX2" fmla="*/ 1739347 w 1740047"/>
                  <a:gd name="connsiteY2" fmla="*/ 2062573 h 2062827"/>
                  <a:gd name="connsiteX3" fmla="*/ 1693855 w 1740047"/>
                  <a:gd name="connsiteY3" fmla="*/ 1650807 h 2062827"/>
                  <a:gd name="connsiteX4" fmla="*/ 1587539 w 1740047"/>
                  <a:gd name="connsiteY4" fmla="*/ 865769 h 206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047" h="2062827">
                    <a:moveTo>
                      <a:pt x="-701" y="-255"/>
                    </a:moveTo>
                    <a:lnTo>
                      <a:pt x="164273" y="1368353"/>
                    </a:lnTo>
                    <a:cubicBezTo>
                      <a:pt x="644860" y="1574819"/>
                      <a:pt x="1417067" y="1909265"/>
                      <a:pt x="1739347" y="2062573"/>
                    </a:cubicBezTo>
                    <a:cubicBezTo>
                      <a:pt x="1726849" y="1945925"/>
                      <a:pt x="1693855" y="1650807"/>
                      <a:pt x="1693855" y="1650807"/>
                    </a:cubicBezTo>
                    <a:lnTo>
                      <a:pt x="1587539" y="865769"/>
                    </a:lnTo>
                    <a:close/>
                  </a:path>
                </a:pathLst>
              </a:custGeom>
              <a:gradFill>
                <a:gsLst>
                  <a:gs pos="0">
                    <a:srgbClr val="E1F3FF">
                      <a:alpha val="60000"/>
                    </a:srgbClr>
                  </a:gs>
                  <a:gs pos="50000">
                    <a:srgbClr val="F0F9FF">
                      <a:alpha val="29804"/>
                    </a:srgbClr>
                  </a:gs>
                  <a:gs pos="100000">
                    <a:srgbClr val="FFFFFF">
                      <a:alpha val="0"/>
                    </a:srgbClr>
                  </a:gs>
                </a:gsLst>
                <a:lin ang="44244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Shape 407">
                <a:extLst>
                  <a:ext uri="{FF2B5EF4-FFF2-40B4-BE49-F238E27FC236}">
                    <a16:creationId xmlns:a16="http://schemas.microsoft.com/office/drawing/2014/main" id="{56717970-49B3-C803-F918-A3A1AA18FC60}"/>
                  </a:ext>
                </a:extLst>
              </p:cNvPr>
              <p:cNvSpPr/>
              <p:nvPr/>
            </p:nvSpPr>
            <p:spPr>
              <a:xfrm>
                <a:off x="473817" y="4562936"/>
                <a:ext cx="1051660" cy="535272"/>
              </a:xfrm>
              <a:custGeom>
                <a:avLst/>
                <a:gdLst>
                  <a:gd name="connsiteX0" fmla="*/ 1050960 w 1051660"/>
                  <a:gd name="connsiteY0" fmla="*/ 531491 h 535272"/>
                  <a:gd name="connsiteX1" fmla="*/ -701 w 1051660"/>
                  <a:gd name="connsiteY1" fmla="*/ -255 h 535272"/>
                  <a:gd name="connsiteX2" fmla="*/ 32627 w 1051660"/>
                  <a:gd name="connsiteY2" fmla="*/ 266368 h 535272"/>
                  <a:gd name="connsiteX3" fmla="*/ 55290 w 1051660"/>
                  <a:gd name="connsiteY3" fmla="*/ 383015 h 535272"/>
                  <a:gd name="connsiteX4" fmla="*/ 245092 w 1051660"/>
                  <a:gd name="connsiteY4" fmla="*/ 534990 h 535272"/>
                  <a:gd name="connsiteX5" fmla="*/ 1050960 w 1051660"/>
                  <a:gd name="connsiteY5" fmla="*/ 531491 h 53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660" h="535272">
                    <a:moveTo>
                      <a:pt x="1050960" y="531491"/>
                    </a:moveTo>
                    <a:cubicBezTo>
                      <a:pt x="755342" y="384682"/>
                      <a:pt x="232261" y="118559"/>
                      <a:pt x="-701" y="-255"/>
                    </a:cubicBezTo>
                    <a:lnTo>
                      <a:pt x="32627" y="266368"/>
                    </a:lnTo>
                    <a:cubicBezTo>
                      <a:pt x="32627" y="266368"/>
                      <a:pt x="30461" y="275699"/>
                      <a:pt x="55290" y="383015"/>
                    </a:cubicBezTo>
                    <a:cubicBezTo>
                      <a:pt x="80120" y="490331"/>
                      <a:pt x="221929" y="532991"/>
                      <a:pt x="245092" y="534990"/>
                    </a:cubicBezTo>
                    <a:cubicBezTo>
                      <a:pt x="264923" y="535324"/>
                      <a:pt x="907817" y="532491"/>
                      <a:pt x="1050960" y="531491"/>
                    </a:cubicBezTo>
                    <a:close/>
                  </a:path>
                </a:pathLst>
              </a:custGeom>
              <a:gradFill>
                <a:gsLst>
                  <a:gs pos="0">
                    <a:srgbClr val="E1F3FF">
                      <a:alpha val="60000"/>
                    </a:srgbClr>
                  </a:gs>
                  <a:gs pos="50000">
                    <a:srgbClr val="F0F9FF">
                      <a:alpha val="29804"/>
                    </a:srgbClr>
                  </a:gs>
                  <a:gs pos="100000">
                    <a:srgbClr val="FFFFFF">
                      <a:alpha val="0"/>
                    </a:srgbClr>
                  </a:gs>
                </a:gsLst>
                <a:lin ang="442652"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408">
                <a:extLst>
                  <a:ext uri="{FF2B5EF4-FFF2-40B4-BE49-F238E27FC236}">
                    <a16:creationId xmlns:a16="http://schemas.microsoft.com/office/drawing/2014/main" id="{1D94FA1E-2D56-6850-E3DF-3815BF40AA8A}"/>
                  </a:ext>
                </a:extLst>
              </p:cNvPr>
              <p:cNvSpPr/>
              <p:nvPr/>
            </p:nvSpPr>
            <p:spPr>
              <a:xfrm>
                <a:off x="166065" y="1823943"/>
                <a:ext cx="1591708" cy="1167417"/>
              </a:xfrm>
              <a:custGeom>
                <a:avLst/>
                <a:gdLst>
                  <a:gd name="connsiteX0" fmla="*/ 2935 w 1591708"/>
                  <a:gd name="connsiteY0" fmla="*/ 221984 h 1167417"/>
                  <a:gd name="connsiteX1" fmla="*/ 10434 w 1591708"/>
                  <a:gd name="connsiteY1" fmla="*/ 283974 h 1167417"/>
                  <a:gd name="connsiteX2" fmla="*/ 1591008 w 1591708"/>
                  <a:gd name="connsiteY2" fmla="*/ 1167163 h 1167417"/>
                  <a:gd name="connsiteX3" fmla="*/ 1487192 w 1591708"/>
                  <a:gd name="connsiteY3" fmla="*/ 398622 h 1167417"/>
                  <a:gd name="connsiteX4" fmla="*/ 852629 w 1591708"/>
                  <a:gd name="connsiteY4" fmla="*/ 18518 h 1167417"/>
                  <a:gd name="connsiteX5" fmla="*/ 163575 w 1591708"/>
                  <a:gd name="connsiteY5" fmla="*/ 21 h 1167417"/>
                  <a:gd name="connsiteX6" fmla="*/ 30264 w 1591708"/>
                  <a:gd name="connsiteY6" fmla="*/ 68676 h 1167417"/>
                  <a:gd name="connsiteX7" fmla="*/ 2935 w 1591708"/>
                  <a:gd name="connsiteY7" fmla="*/ 221984 h 11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08" h="1167417">
                    <a:moveTo>
                      <a:pt x="2935" y="221984"/>
                    </a:moveTo>
                    <a:lnTo>
                      <a:pt x="10434" y="283974"/>
                    </a:lnTo>
                    <a:lnTo>
                      <a:pt x="1591008" y="1167163"/>
                    </a:lnTo>
                    <a:lnTo>
                      <a:pt x="1487192" y="398622"/>
                    </a:lnTo>
                    <a:cubicBezTo>
                      <a:pt x="1269394" y="267477"/>
                      <a:pt x="976775" y="92672"/>
                      <a:pt x="852629" y="18518"/>
                    </a:cubicBezTo>
                    <a:cubicBezTo>
                      <a:pt x="552678" y="8853"/>
                      <a:pt x="189571" y="-2145"/>
                      <a:pt x="163575" y="21"/>
                    </a:cubicBezTo>
                    <a:cubicBezTo>
                      <a:pt x="110950" y="1187"/>
                      <a:pt x="61775" y="26500"/>
                      <a:pt x="30264" y="68676"/>
                    </a:cubicBezTo>
                    <a:cubicBezTo>
                      <a:pt x="-15395" y="124000"/>
                      <a:pt x="2935" y="221984"/>
                      <a:pt x="2935" y="221984"/>
                    </a:cubicBezTo>
                    <a:close/>
                  </a:path>
                </a:pathLst>
              </a:custGeom>
              <a:gradFill>
                <a:gsLst>
                  <a:gs pos="0">
                    <a:srgbClr val="E1F3FF">
                      <a:alpha val="60000"/>
                    </a:srgbClr>
                  </a:gs>
                  <a:gs pos="50000">
                    <a:srgbClr val="F0F9FF">
                      <a:alpha val="29804"/>
                    </a:srgbClr>
                  </a:gs>
                  <a:gs pos="100000">
                    <a:srgbClr val="FFFFFF">
                      <a:alpha val="0"/>
                    </a:srgbClr>
                  </a:gs>
                </a:gsLst>
                <a:lin ang="442652"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409">
                <a:extLst>
                  <a:ext uri="{FF2B5EF4-FFF2-40B4-BE49-F238E27FC236}">
                    <a16:creationId xmlns:a16="http://schemas.microsoft.com/office/drawing/2014/main" id="{5780A999-BF62-982D-D381-98068D1B0A99}"/>
                  </a:ext>
                </a:extLst>
              </p:cNvPr>
              <p:cNvSpPr/>
              <p:nvPr/>
            </p:nvSpPr>
            <p:spPr>
              <a:xfrm>
                <a:off x="79990" y="1848443"/>
                <a:ext cx="1935741" cy="3347329"/>
              </a:xfrm>
              <a:custGeom>
                <a:avLst/>
                <a:gdLst>
                  <a:gd name="connsiteX0" fmla="*/ 1935041 w 1935741"/>
                  <a:gd name="connsiteY0" fmla="*/ 3143001 h 3347329"/>
                  <a:gd name="connsiteX1" fmla="*/ 1798730 w 1935741"/>
                  <a:gd name="connsiteY1" fmla="*/ 3312807 h 3347329"/>
                  <a:gd name="connsiteX2" fmla="*/ 1625759 w 1935741"/>
                  <a:gd name="connsiteY2" fmla="*/ 3342302 h 3347329"/>
                  <a:gd name="connsiteX3" fmla="*/ 759234 w 1935741"/>
                  <a:gd name="connsiteY3" fmla="*/ 3343468 h 3347329"/>
                  <a:gd name="connsiteX4" fmla="*/ 479613 w 1935741"/>
                  <a:gd name="connsiteY4" fmla="*/ 3310140 h 3347329"/>
                  <a:gd name="connsiteX5" fmla="*/ 346301 w 1935741"/>
                  <a:gd name="connsiteY5" fmla="*/ 3133836 h 3347329"/>
                  <a:gd name="connsiteX6" fmla="*/ 26687 w 1935741"/>
                  <a:gd name="connsiteY6" fmla="*/ 470273 h 3347329"/>
                  <a:gd name="connsiteX7" fmla="*/ 4357 w 1935741"/>
                  <a:gd name="connsiteY7" fmla="*/ 169489 h 3347329"/>
                  <a:gd name="connsiteX8" fmla="*/ 146000 w 1935741"/>
                  <a:gd name="connsiteY8" fmla="*/ 15181 h 3347329"/>
                  <a:gd name="connsiteX9" fmla="*/ 270647 w 1935741"/>
                  <a:gd name="connsiteY9" fmla="*/ 516 h 3347329"/>
                  <a:gd name="connsiteX10" fmla="*/ 1263651 w 1935741"/>
                  <a:gd name="connsiteY10" fmla="*/ 33844 h 3347329"/>
                  <a:gd name="connsiteX11" fmla="*/ 1433957 w 1935741"/>
                  <a:gd name="connsiteY11" fmla="*/ 73005 h 3347329"/>
                  <a:gd name="connsiteX12" fmla="*/ 1534773 w 1935741"/>
                  <a:gd name="connsiteY12" fmla="*/ 206316 h 3347329"/>
                  <a:gd name="connsiteX13" fmla="*/ 1753904 w 1935741"/>
                  <a:gd name="connsiteY13" fmla="*/ 1696238 h 334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741" h="3347329">
                    <a:moveTo>
                      <a:pt x="1935041" y="3143001"/>
                    </a:moveTo>
                    <a:cubicBezTo>
                      <a:pt x="1910878" y="3213489"/>
                      <a:pt x="1884215" y="3270480"/>
                      <a:pt x="1798730" y="3312807"/>
                    </a:cubicBezTo>
                    <a:cubicBezTo>
                      <a:pt x="1744839" y="3338219"/>
                      <a:pt x="1685031" y="3348417"/>
                      <a:pt x="1625759" y="3342302"/>
                    </a:cubicBezTo>
                    <a:cubicBezTo>
                      <a:pt x="1625759" y="3342302"/>
                      <a:pt x="897044" y="3344134"/>
                      <a:pt x="759234" y="3343468"/>
                    </a:cubicBezTo>
                    <a:cubicBezTo>
                      <a:pt x="621423" y="3342802"/>
                      <a:pt x="579263" y="3364131"/>
                      <a:pt x="479613" y="3310140"/>
                    </a:cubicBezTo>
                    <a:cubicBezTo>
                      <a:pt x="411124" y="3274163"/>
                      <a:pt x="362249" y="3209524"/>
                      <a:pt x="346301" y="3133836"/>
                    </a:cubicBezTo>
                    <a:cubicBezTo>
                      <a:pt x="340302" y="3100508"/>
                      <a:pt x="40185" y="571590"/>
                      <a:pt x="26687" y="470273"/>
                    </a:cubicBezTo>
                    <a:cubicBezTo>
                      <a:pt x="13189" y="368956"/>
                      <a:pt x="-11307" y="242477"/>
                      <a:pt x="4357" y="169489"/>
                    </a:cubicBezTo>
                    <a:cubicBezTo>
                      <a:pt x="21354" y="96834"/>
                      <a:pt x="75063" y="38327"/>
                      <a:pt x="146000" y="15181"/>
                    </a:cubicBezTo>
                    <a:cubicBezTo>
                      <a:pt x="186294" y="2666"/>
                      <a:pt x="228554" y="-2316"/>
                      <a:pt x="270647" y="516"/>
                    </a:cubicBezTo>
                    <a:lnTo>
                      <a:pt x="1263651" y="33844"/>
                    </a:lnTo>
                    <a:cubicBezTo>
                      <a:pt x="1263651" y="33844"/>
                      <a:pt x="1369134" y="32178"/>
                      <a:pt x="1433957" y="73005"/>
                    </a:cubicBezTo>
                    <a:cubicBezTo>
                      <a:pt x="1498780" y="113832"/>
                      <a:pt x="1534773" y="206316"/>
                      <a:pt x="1534773" y="206316"/>
                    </a:cubicBezTo>
                    <a:lnTo>
                      <a:pt x="1753904" y="1696238"/>
                    </a:lnTo>
                    <a:close/>
                  </a:path>
                </a:pathLst>
              </a:custGeom>
              <a:gradFill>
                <a:gsLst>
                  <a:gs pos="0">
                    <a:srgbClr val="143C47"/>
                  </a:gs>
                  <a:gs pos="50000">
                    <a:srgbClr val="266072"/>
                  </a:gs>
                  <a:gs pos="100000">
                    <a:srgbClr val="39849E"/>
                  </a:gs>
                </a:gsLst>
                <a:lin ang="1056848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Shape 410">
                <a:extLst>
                  <a:ext uri="{FF2B5EF4-FFF2-40B4-BE49-F238E27FC236}">
                    <a16:creationId xmlns:a16="http://schemas.microsoft.com/office/drawing/2014/main" id="{E8A45518-A4AB-6BD6-37D8-D94976CB446A}"/>
                  </a:ext>
                </a:extLst>
              </p:cNvPr>
              <p:cNvSpPr/>
              <p:nvPr/>
            </p:nvSpPr>
            <p:spPr>
              <a:xfrm>
                <a:off x="2187203" y="4831392"/>
                <a:ext cx="16663" cy="16663"/>
              </a:xfrm>
              <a:custGeom>
                <a:avLst/>
                <a:gdLst>
                  <a:gd name="connsiteX0" fmla="*/ -701 w 16663"/>
                  <a:gd name="connsiteY0" fmla="*/ -255 h 16663"/>
                  <a:gd name="connsiteX1" fmla="*/ -701 w 16663"/>
                  <a:gd name="connsiteY1" fmla="*/ -255 h 16663"/>
                </a:gdLst>
                <a:ahLst/>
                <a:cxnLst>
                  <a:cxn ang="0">
                    <a:pos x="connsiteX0" y="connsiteY0"/>
                  </a:cxn>
                  <a:cxn ang="0">
                    <a:pos x="connsiteX1" y="connsiteY1"/>
                  </a:cxn>
                </a:cxnLst>
                <a:rect l="l" t="t" r="r" b="b"/>
                <a:pathLst>
                  <a:path w="16663" h="16663">
                    <a:moveTo>
                      <a:pt x="-701" y="-255"/>
                    </a:moveTo>
                    <a:lnTo>
                      <a:pt x="-701" y="-255"/>
                    </a:lnTo>
                    <a:close/>
                  </a:path>
                </a:pathLst>
              </a:custGeom>
              <a:gradFill>
                <a:gsLst>
                  <a:gs pos="0">
                    <a:srgbClr val="E1F3FF">
                      <a:alpha val="60000"/>
                    </a:srgbClr>
                  </a:gs>
                  <a:gs pos="50000">
                    <a:srgbClr val="F0F9FF">
                      <a:alpha val="29804"/>
                    </a:srgbClr>
                  </a:gs>
                  <a:gs pos="100000">
                    <a:srgbClr val="FFFFFF">
                      <a:alpha val="0"/>
                    </a:srgbClr>
                  </a:gs>
                </a:gsLst>
                <a:lin ang="21074557"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411">
                <a:extLst>
                  <a:ext uri="{FF2B5EF4-FFF2-40B4-BE49-F238E27FC236}">
                    <a16:creationId xmlns:a16="http://schemas.microsoft.com/office/drawing/2014/main" id="{169E08C4-65A0-F611-B0DE-B77BCB2FD3E5}"/>
                  </a:ext>
                </a:extLst>
              </p:cNvPr>
              <p:cNvSpPr/>
              <p:nvPr/>
            </p:nvSpPr>
            <p:spPr>
              <a:xfrm>
                <a:off x="97488" y="1816787"/>
                <a:ext cx="1935574" cy="3347839"/>
              </a:xfrm>
              <a:custGeom>
                <a:avLst/>
                <a:gdLst>
                  <a:gd name="connsiteX0" fmla="*/ 1934874 w 1935574"/>
                  <a:gd name="connsiteY0" fmla="*/ 3143328 h 3347839"/>
                  <a:gd name="connsiteX1" fmla="*/ 1798729 w 1935574"/>
                  <a:gd name="connsiteY1" fmla="*/ 3313134 h 3347839"/>
                  <a:gd name="connsiteX2" fmla="*/ 1625758 w 1935574"/>
                  <a:gd name="connsiteY2" fmla="*/ 3342629 h 3347839"/>
                  <a:gd name="connsiteX3" fmla="*/ 759233 w 1935574"/>
                  <a:gd name="connsiteY3" fmla="*/ 3343962 h 3347839"/>
                  <a:gd name="connsiteX4" fmla="*/ 479612 w 1935574"/>
                  <a:gd name="connsiteY4" fmla="*/ 3310634 h 3347839"/>
                  <a:gd name="connsiteX5" fmla="*/ 346300 w 1935574"/>
                  <a:gd name="connsiteY5" fmla="*/ 3134330 h 3347839"/>
                  <a:gd name="connsiteX6" fmla="*/ 26686 w 1935574"/>
                  <a:gd name="connsiteY6" fmla="*/ 470434 h 3347839"/>
                  <a:gd name="connsiteX7" fmla="*/ 4357 w 1935574"/>
                  <a:gd name="connsiteY7" fmla="*/ 169649 h 3347839"/>
                  <a:gd name="connsiteX8" fmla="*/ 146001 w 1935574"/>
                  <a:gd name="connsiteY8" fmla="*/ 15175 h 3347839"/>
                  <a:gd name="connsiteX9" fmla="*/ 270646 w 1935574"/>
                  <a:gd name="connsiteY9" fmla="*/ 511 h 3347839"/>
                  <a:gd name="connsiteX10" fmla="*/ 1263983 w 1935574"/>
                  <a:gd name="connsiteY10" fmla="*/ 33838 h 3347839"/>
                  <a:gd name="connsiteX11" fmla="*/ 1434123 w 1935574"/>
                  <a:gd name="connsiteY11" fmla="*/ 72999 h 3347839"/>
                  <a:gd name="connsiteX12" fmla="*/ 1535106 w 1935574"/>
                  <a:gd name="connsiteY12" fmla="*/ 206310 h 3347839"/>
                  <a:gd name="connsiteX13" fmla="*/ 1754070 w 1935574"/>
                  <a:gd name="connsiteY13" fmla="*/ 1696566 h 33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574" h="3347839">
                    <a:moveTo>
                      <a:pt x="1934874" y="3143328"/>
                    </a:moveTo>
                    <a:cubicBezTo>
                      <a:pt x="1910877" y="3213816"/>
                      <a:pt x="1884882" y="3270807"/>
                      <a:pt x="1798729" y="3313134"/>
                    </a:cubicBezTo>
                    <a:cubicBezTo>
                      <a:pt x="1744838" y="3338546"/>
                      <a:pt x="1685031" y="3348745"/>
                      <a:pt x="1625758" y="3342629"/>
                    </a:cubicBezTo>
                    <a:cubicBezTo>
                      <a:pt x="1625758" y="3342629"/>
                      <a:pt x="897043" y="3344462"/>
                      <a:pt x="759233" y="3343962"/>
                    </a:cubicBezTo>
                    <a:cubicBezTo>
                      <a:pt x="621422" y="3343462"/>
                      <a:pt x="579263" y="3364458"/>
                      <a:pt x="479612" y="3310634"/>
                    </a:cubicBezTo>
                    <a:cubicBezTo>
                      <a:pt x="411073" y="3274740"/>
                      <a:pt x="362165" y="3210067"/>
                      <a:pt x="346300" y="3134330"/>
                    </a:cubicBezTo>
                    <a:cubicBezTo>
                      <a:pt x="340135" y="3101002"/>
                      <a:pt x="40184" y="571750"/>
                      <a:pt x="26686" y="470434"/>
                    </a:cubicBezTo>
                    <a:cubicBezTo>
                      <a:pt x="13188" y="369117"/>
                      <a:pt x="-11307" y="242471"/>
                      <a:pt x="4357" y="169649"/>
                    </a:cubicBezTo>
                    <a:cubicBezTo>
                      <a:pt x="21337" y="96945"/>
                      <a:pt x="75028" y="38371"/>
                      <a:pt x="146001" y="15175"/>
                    </a:cubicBezTo>
                    <a:cubicBezTo>
                      <a:pt x="186293" y="2660"/>
                      <a:pt x="228553" y="-2306"/>
                      <a:pt x="270646" y="511"/>
                    </a:cubicBezTo>
                    <a:lnTo>
                      <a:pt x="1263983" y="33838"/>
                    </a:lnTo>
                    <a:cubicBezTo>
                      <a:pt x="1263983" y="33838"/>
                      <a:pt x="1369300" y="32172"/>
                      <a:pt x="1434123" y="72999"/>
                    </a:cubicBezTo>
                    <a:cubicBezTo>
                      <a:pt x="1498945" y="113825"/>
                      <a:pt x="1535106" y="206310"/>
                      <a:pt x="1535106" y="206310"/>
                    </a:cubicBezTo>
                    <a:lnTo>
                      <a:pt x="1754070" y="1696566"/>
                    </a:lnTo>
                    <a:close/>
                  </a:path>
                </a:pathLst>
              </a:custGeom>
              <a:gradFill>
                <a:gsLst>
                  <a:gs pos="0">
                    <a:srgbClr val="143C47"/>
                  </a:gs>
                  <a:gs pos="50000">
                    <a:srgbClr val="266072"/>
                  </a:gs>
                  <a:gs pos="100000">
                    <a:srgbClr val="39849E"/>
                  </a:gs>
                </a:gsLst>
                <a:lin ang="10245824"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412">
                <a:extLst>
                  <a:ext uri="{FF2B5EF4-FFF2-40B4-BE49-F238E27FC236}">
                    <a16:creationId xmlns:a16="http://schemas.microsoft.com/office/drawing/2014/main" id="{561734E8-5489-9476-2D49-8719E4EBFE59}"/>
                  </a:ext>
                </a:extLst>
              </p:cNvPr>
              <p:cNvSpPr/>
              <p:nvPr/>
            </p:nvSpPr>
            <p:spPr>
              <a:xfrm>
                <a:off x="166050" y="1823776"/>
                <a:ext cx="1844248" cy="3273785"/>
              </a:xfrm>
              <a:custGeom>
                <a:avLst/>
                <a:gdLst>
                  <a:gd name="connsiteX0" fmla="*/ 1757995 w 1844248"/>
                  <a:gd name="connsiteY0" fmla="*/ 3252320 h 3273785"/>
                  <a:gd name="connsiteX1" fmla="*/ 1386557 w 1844248"/>
                  <a:gd name="connsiteY1" fmla="*/ 3270484 h 3273785"/>
                  <a:gd name="connsiteX2" fmla="*/ 552193 w 1844248"/>
                  <a:gd name="connsiteY2" fmla="*/ 3273317 h 3273785"/>
                  <a:gd name="connsiteX3" fmla="*/ 362391 w 1844248"/>
                  <a:gd name="connsiteY3" fmla="*/ 3121675 h 3273785"/>
                  <a:gd name="connsiteX4" fmla="*/ 339728 w 1844248"/>
                  <a:gd name="connsiteY4" fmla="*/ 3005028 h 3273785"/>
                  <a:gd name="connsiteX5" fmla="*/ 2950 w 1844248"/>
                  <a:gd name="connsiteY5" fmla="*/ 222151 h 3273785"/>
                  <a:gd name="connsiteX6" fmla="*/ 30112 w 1844248"/>
                  <a:gd name="connsiteY6" fmla="*/ 68676 h 3273785"/>
                  <a:gd name="connsiteX7" fmla="*/ 163423 w 1844248"/>
                  <a:gd name="connsiteY7" fmla="*/ 21 h 3273785"/>
                  <a:gd name="connsiteX8" fmla="*/ 852477 w 1844248"/>
                  <a:gd name="connsiteY8" fmla="*/ 18518 h 3273785"/>
                  <a:gd name="connsiteX9" fmla="*/ 1247412 w 1844248"/>
                  <a:gd name="connsiteY9" fmla="*/ 31682 h 3273785"/>
                  <a:gd name="connsiteX10" fmla="*/ 1461544 w 1844248"/>
                  <a:gd name="connsiteY10" fmla="*/ 209653 h 3273785"/>
                  <a:gd name="connsiteX11" fmla="*/ 1843315 w 1844248"/>
                  <a:gd name="connsiteY11" fmla="*/ 3128008 h 3273785"/>
                  <a:gd name="connsiteX12" fmla="*/ 1757995 w 1844248"/>
                  <a:gd name="connsiteY12" fmla="*/ 3252320 h 327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248" h="3273785">
                    <a:moveTo>
                      <a:pt x="1757995" y="3252320"/>
                    </a:moveTo>
                    <a:cubicBezTo>
                      <a:pt x="1696172" y="3284315"/>
                      <a:pt x="1386557" y="3270484"/>
                      <a:pt x="1386557" y="3270484"/>
                    </a:cubicBezTo>
                    <a:cubicBezTo>
                      <a:pt x="1386557" y="3270484"/>
                      <a:pt x="572690" y="3274484"/>
                      <a:pt x="552193" y="3273317"/>
                    </a:cubicBezTo>
                    <a:cubicBezTo>
                      <a:pt x="529030" y="3271651"/>
                      <a:pt x="387387" y="3228158"/>
                      <a:pt x="362391" y="3121675"/>
                    </a:cubicBezTo>
                    <a:cubicBezTo>
                      <a:pt x="337395" y="3015193"/>
                      <a:pt x="339728" y="3005028"/>
                      <a:pt x="339728" y="3005028"/>
                    </a:cubicBezTo>
                    <a:lnTo>
                      <a:pt x="2950" y="222151"/>
                    </a:lnTo>
                    <a:cubicBezTo>
                      <a:pt x="2950" y="222151"/>
                      <a:pt x="-15380" y="124000"/>
                      <a:pt x="30112" y="68676"/>
                    </a:cubicBezTo>
                    <a:cubicBezTo>
                      <a:pt x="61623" y="26500"/>
                      <a:pt x="110798" y="1187"/>
                      <a:pt x="163423" y="21"/>
                    </a:cubicBezTo>
                    <a:cubicBezTo>
                      <a:pt x="189419" y="-2146"/>
                      <a:pt x="552859" y="8853"/>
                      <a:pt x="852477" y="18518"/>
                    </a:cubicBezTo>
                    <a:lnTo>
                      <a:pt x="1247412" y="31682"/>
                    </a:lnTo>
                    <a:cubicBezTo>
                      <a:pt x="1349896" y="38131"/>
                      <a:pt x="1436448" y="110086"/>
                      <a:pt x="1461544" y="209653"/>
                    </a:cubicBezTo>
                    <a:cubicBezTo>
                      <a:pt x="1461544" y="209653"/>
                      <a:pt x="1842815" y="3122508"/>
                      <a:pt x="1843315" y="3128008"/>
                    </a:cubicBezTo>
                    <a:cubicBezTo>
                      <a:pt x="1846314" y="3161336"/>
                      <a:pt x="1820485" y="3220326"/>
                      <a:pt x="1757995" y="3252320"/>
                    </a:cubicBezTo>
                    <a:close/>
                  </a:path>
                </a:pathLst>
              </a:custGeom>
              <a:gradFill>
                <a:gsLst>
                  <a:gs pos="0">
                    <a:srgbClr val="DAE9FC"/>
                  </a:gs>
                  <a:gs pos="50000">
                    <a:srgbClr val="C0CFEF"/>
                  </a:gs>
                  <a:gs pos="100000">
                    <a:srgbClr val="A6B6E3"/>
                  </a:gs>
                </a:gsLst>
                <a:lin ang="87871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413">
                <a:extLst>
                  <a:ext uri="{FF2B5EF4-FFF2-40B4-BE49-F238E27FC236}">
                    <a16:creationId xmlns:a16="http://schemas.microsoft.com/office/drawing/2014/main" id="{24B66E75-CC49-8946-443F-6ECE81E5C4AB}"/>
                  </a:ext>
                </a:extLst>
              </p:cNvPr>
              <p:cNvSpPr/>
              <p:nvPr/>
            </p:nvSpPr>
            <p:spPr>
              <a:xfrm>
                <a:off x="265685" y="2844218"/>
                <a:ext cx="1740047" cy="2062827"/>
              </a:xfrm>
              <a:custGeom>
                <a:avLst/>
                <a:gdLst>
                  <a:gd name="connsiteX0" fmla="*/ -701 w 1740047"/>
                  <a:gd name="connsiteY0" fmla="*/ -255 h 2062827"/>
                  <a:gd name="connsiteX1" fmla="*/ 164273 w 1740047"/>
                  <a:gd name="connsiteY1" fmla="*/ 1368353 h 2062827"/>
                  <a:gd name="connsiteX2" fmla="*/ 1739347 w 1740047"/>
                  <a:gd name="connsiteY2" fmla="*/ 2062573 h 2062827"/>
                  <a:gd name="connsiteX3" fmla="*/ 1693855 w 1740047"/>
                  <a:gd name="connsiteY3" fmla="*/ 1650807 h 2062827"/>
                  <a:gd name="connsiteX4" fmla="*/ 1587539 w 1740047"/>
                  <a:gd name="connsiteY4" fmla="*/ 865769 h 206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047" h="2062827">
                    <a:moveTo>
                      <a:pt x="-701" y="-255"/>
                    </a:moveTo>
                    <a:lnTo>
                      <a:pt x="164273" y="1368353"/>
                    </a:lnTo>
                    <a:cubicBezTo>
                      <a:pt x="644860" y="1574819"/>
                      <a:pt x="1417067" y="1909265"/>
                      <a:pt x="1739347" y="2062573"/>
                    </a:cubicBezTo>
                    <a:cubicBezTo>
                      <a:pt x="1726849" y="1945925"/>
                      <a:pt x="1693855" y="1650807"/>
                      <a:pt x="1693855" y="1650807"/>
                    </a:cubicBezTo>
                    <a:lnTo>
                      <a:pt x="1587539" y="865769"/>
                    </a:lnTo>
                    <a:close/>
                  </a:path>
                </a:pathLst>
              </a:custGeom>
              <a:gradFill>
                <a:gsLst>
                  <a:gs pos="0">
                    <a:srgbClr val="E1F3FF">
                      <a:alpha val="60000"/>
                    </a:srgbClr>
                  </a:gs>
                  <a:gs pos="50000">
                    <a:srgbClr val="F0F9FF">
                      <a:alpha val="29804"/>
                    </a:srgbClr>
                  </a:gs>
                  <a:gs pos="100000">
                    <a:srgbClr val="FFFFFF">
                      <a:alpha val="0"/>
                    </a:srgbClr>
                  </a:gs>
                </a:gsLst>
                <a:lin ang="102437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414">
                <a:extLst>
                  <a:ext uri="{FF2B5EF4-FFF2-40B4-BE49-F238E27FC236}">
                    <a16:creationId xmlns:a16="http://schemas.microsoft.com/office/drawing/2014/main" id="{DFE2041F-B28A-E7EA-2383-4E2A09484D84}"/>
                  </a:ext>
                </a:extLst>
              </p:cNvPr>
              <p:cNvSpPr/>
              <p:nvPr/>
            </p:nvSpPr>
            <p:spPr>
              <a:xfrm>
                <a:off x="473817" y="4562936"/>
                <a:ext cx="1051660" cy="535272"/>
              </a:xfrm>
              <a:custGeom>
                <a:avLst/>
                <a:gdLst>
                  <a:gd name="connsiteX0" fmla="*/ 1050960 w 1051660"/>
                  <a:gd name="connsiteY0" fmla="*/ 531491 h 535272"/>
                  <a:gd name="connsiteX1" fmla="*/ -701 w 1051660"/>
                  <a:gd name="connsiteY1" fmla="*/ -255 h 535272"/>
                  <a:gd name="connsiteX2" fmla="*/ 32627 w 1051660"/>
                  <a:gd name="connsiteY2" fmla="*/ 266368 h 535272"/>
                  <a:gd name="connsiteX3" fmla="*/ 55290 w 1051660"/>
                  <a:gd name="connsiteY3" fmla="*/ 383015 h 535272"/>
                  <a:gd name="connsiteX4" fmla="*/ 245092 w 1051660"/>
                  <a:gd name="connsiteY4" fmla="*/ 534990 h 535272"/>
                  <a:gd name="connsiteX5" fmla="*/ 1050960 w 1051660"/>
                  <a:gd name="connsiteY5" fmla="*/ 531491 h 53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660" h="535272">
                    <a:moveTo>
                      <a:pt x="1050960" y="531491"/>
                    </a:moveTo>
                    <a:cubicBezTo>
                      <a:pt x="755342" y="384682"/>
                      <a:pt x="232261" y="118559"/>
                      <a:pt x="-701" y="-255"/>
                    </a:cubicBezTo>
                    <a:lnTo>
                      <a:pt x="32627" y="266368"/>
                    </a:lnTo>
                    <a:cubicBezTo>
                      <a:pt x="32627" y="266368"/>
                      <a:pt x="30461" y="275699"/>
                      <a:pt x="55290" y="383015"/>
                    </a:cubicBezTo>
                    <a:cubicBezTo>
                      <a:pt x="80120" y="490331"/>
                      <a:pt x="221929" y="532991"/>
                      <a:pt x="245092" y="534990"/>
                    </a:cubicBezTo>
                    <a:cubicBezTo>
                      <a:pt x="264923" y="535324"/>
                      <a:pt x="907817" y="532491"/>
                      <a:pt x="1050960" y="531491"/>
                    </a:cubicBezTo>
                    <a:close/>
                  </a:path>
                </a:pathLst>
              </a:custGeom>
              <a:gradFill>
                <a:gsLst>
                  <a:gs pos="0">
                    <a:srgbClr val="E1F3FF">
                      <a:alpha val="60000"/>
                    </a:srgbClr>
                  </a:gs>
                  <a:gs pos="50000">
                    <a:srgbClr val="F0F9FF">
                      <a:alpha val="29804"/>
                    </a:srgbClr>
                  </a:gs>
                  <a:gs pos="100000">
                    <a:srgbClr val="FFFFFF">
                      <a:alpha val="0"/>
                    </a:srgbClr>
                  </a:gs>
                </a:gsLst>
                <a:lin ang="102437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415">
                <a:extLst>
                  <a:ext uri="{FF2B5EF4-FFF2-40B4-BE49-F238E27FC236}">
                    <a16:creationId xmlns:a16="http://schemas.microsoft.com/office/drawing/2014/main" id="{148C427A-1AC3-6A8E-85FA-58C48F7D601D}"/>
                  </a:ext>
                </a:extLst>
              </p:cNvPr>
              <p:cNvSpPr/>
              <p:nvPr/>
            </p:nvSpPr>
            <p:spPr>
              <a:xfrm>
                <a:off x="166065" y="1823943"/>
                <a:ext cx="1591708" cy="1167417"/>
              </a:xfrm>
              <a:custGeom>
                <a:avLst/>
                <a:gdLst>
                  <a:gd name="connsiteX0" fmla="*/ 2935 w 1591708"/>
                  <a:gd name="connsiteY0" fmla="*/ 221984 h 1167417"/>
                  <a:gd name="connsiteX1" fmla="*/ 10434 w 1591708"/>
                  <a:gd name="connsiteY1" fmla="*/ 283974 h 1167417"/>
                  <a:gd name="connsiteX2" fmla="*/ 1591008 w 1591708"/>
                  <a:gd name="connsiteY2" fmla="*/ 1167163 h 1167417"/>
                  <a:gd name="connsiteX3" fmla="*/ 1487192 w 1591708"/>
                  <a:gd name="connsiteY3" fmla="*/ 398622 h 1167417"/>
                  <a:gd name="connsiteX4" fmla="*/ 852629 w 1591708"/>
                  <a:gd name="connsiteY4" fmla="*/ 18518 h 1167417"/>
                  <a:gd name="connsiteX5" fmla="*/ 163575 w 1591708"/>
                  <a:gd name="connsiteY5" fmla="*/ 21 h 1167417"/>
                  <a:gd name="connsiteX6" fmla="*/ 30264 w 1591708"/>
                  <a:gd name="connsiteY6" fmla="*/ 68676 h 1167417"/>
                  <a:gd name="connsiteX7" fmla="*/ 2935 w 1591708"/>
                  <a:gd name="connsiteY7" fmla="*/ 221984 h 11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08" h="1167417">
                    <a:moveTo>
                      <a:pt x="2935" y="221984"/>
                    </a:moveTo>
                    <a:lnTo>
                      <a:pt x="10434" y="283974"/>
                    </a:lnTo>
                    <a:lnTo>
                      <a:pt x="1591008" y="1167163"/>
                    </a:lnTo>
                    <a:lnTo>
                      <a:pt x="1487192" y="398622"/>
                    </a:lnTo>
                    <a:cubicBezTo>
                      <a:pt x="1269394" y="267477"/>
                      <a:pt x="976775" y="92672"/>
                      <a:pt x="852629" y="18518"/>
                    </a:cubicBezTo>
                    <a:cubicBezTo>
                      <a:pt x="552678" y="8853"/>
                      <a:pt x="189571" y="-2145"/>
                      <a:pt x="163575" y="21"/>
                    </a:cubicBezTo>
                    <a:cubicBezTo>
                      <a:pt x="110950" y="1187"/>
                      <a:pt x="61775" y="26500"/>
                      <a:pt x="30264" y="68676"/>
                    </a:cubicBezTo>
                    <a:cubicBezTo>
                      <a:pt x="-15395" y="124000"/>
                      <a:pt x="2935" y="221984"/>
                      <a:pt x="2935" y="221984"/>
                    </a:cubicBezTo>
                    <a:close/>
                  </a:path>
                </a:pathLst>
              </a:custGeom>
              <a:gradFill>
                <a:gsLst>
                  <a:gs pos="0">
                    <a:srgbClr val="E1F3FF">
                      <a:alpha val="60000"/>
                    </a:srgbClr>
                  </a:gs>
                  <a:gs pos="50000">
                    <a:srgbClr val="F0F9FF">
                      <a:alpha val="29804"/>
                    </a:srgbClr>
                  </a:gs>
                  <a:gs pos="100000">
                    <a:srgbClr val="FFFFFF">
                      <a:alpha val="0"/>
                    </a:srgbClr>
                  </a:gs>
                </a:gsLst>
                <a:lin ang="102437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416">
                <a:extLst>
                  <a:ext uri="{FF2B5EF4-FFF2-40B4-BE49-F238E27FC236}">
                    <a16:creationId xmlns:a16="http://schemas.microsoft.com/office/drawing/2014/main" id="{4D16DE46-172A-450E-C48E-552D492D1D3C}"/>
                  </a:ext>
                </a:extLst>
              </p:cNvPr>
              <p:cNvSpPr/>
              <p:nvPr/>
            </p:nvSpPr>
            <p:spPr>
              <a:xfrm>
                <a:off x="1844092" y="3525773"/>
                <a:ext cx="3166" cy="1999"/>
              </a:xfrm>
              <a:custGeom>
                <a:avLst/>
                <a:gdLst>
                  <a:gd name="connsiteX0" fmla="*/ 133 w 3166"/>
                  <a:gd name="connsiteY0" fmla="*/ 1744 h 1999"/>
                  <a:gd name="connsiteX1" fmla="*/ -701 w 3166"/>
                  <a:gd name="connsiteY1" fmla="*/ 1744 h 1999"/>
                  <a:gd name="connsiteX2" fmla="*/ 2466 w 3166"/>
                  <a:gd name="connsiteY2" fmla="*/ -255 h 1999"/>
                </a:gdLst>
                <a:ahLst/>
                <a:cxnLst>
                  <a:cxn ang="0">
                    <a:pos x="connsiteX0" y="connsiteY0"/>
                  </a:cxn>
                  <a:cxn ang="0">
                    <a:pos x="connsiteX1" y="connsiteY1"/>
                  </a:cxn>
                  <a:cxn ang="0">
                    <a:pos x="connsiteX2" y="connsiteY2"/>
                  </a:cxn>
                </a:cxnLst>
                <a:rect l="l" t="t" r="r" b="b"/>
                <a:pathLst>
                  <a:path w="3166" h="1999">
                    <a:moveTo>
                      <a:pt x="133" y="1744"/>
                    </a:moveTo>
                    <a:lnTo>
                      <a:pt x="-701" y="1744"/>
                    </a:lnTo>
                    <a:cubicBezTo>
                      <a:pt x="249" y="928"/>
                      <a:pt x="1316" y="245"/>
                      <a:pt x="2466" y="-255"/>
                    </a:cubicBezTo>
                    <a:close/>
                  </a:path>
                </a:pathLst>
              </a:custGeom>
              <a:solidFill>
                <a:srgbClr val="EEA772"/>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417">
                <a:extLst>
                  <a:ext uri="{FF2B5EF4-FFF2-40B4-BE49-F238E27FC236}">
                    <a16:creationId xmlns:a16="http://schemas.microsoft.com/office/drawing/2014/main" id="{E7BFCF8D-C32E-FFAC-06AF-D04714807995}"/>
                  </a:ext>
                </a:extLst>
              </p:cNvPr>
              <p:cNvSpPr/>
              <p:nvPr/>
            </p:nvSpPr>
            <p:spPr>
              <a:xfrm>
                <a:off x="167050" y="1824075"/>
                <a:ext cx="1843482" cy="3273939"/>
              </a:xfrm>
              <a:custGeom>
                <a:avLst/>
                <a:gdLst>
                  <a:gd name="connsiteX0" fmla="*/ 1838316 w 1843482"/>
                  <a:gd name="connsiteY0" fmla="*/ 3159203 h 3273939"/>
                  <a:gd name="connsiteX1" fmla="*/ 1840981 w 1843482"/>
                  <a:gd name="connsiteY1" fmla="*/ 3162036 h 3273939"/>
                  <a:gd name="connsiteX2" fmla="*/ 1837982 w 1843482"/>
                  <a:gd name="connsiteY2" fmla="*/ 3160536 h 3273939"/>
                  <a:gd name="connsiteX3" fmla="*/ 1830483 w 1843482"/>
                  <a:gd name="connsiteY3" fmla="*/ 3178700 h 3273939"/>
                  <a:gd name="connsiteX4" fmla="*/ 1818152 w 1843482"/>
                  <a:gd name="connsiteY4" fmla="*/ 3199197 h 3273939"/>
                  <a:gd name="connsiteX5" fmla="*/ 1819152 w 1843482"/>
                  <a:gd name="connsiteY5" fmla="*/ 3200529 h 3273939"/>
                  <a:gd name="connsiteX6" fmla="*/ 1816486 w 1843482"/>
                  <a:gd name="connsiteY6" fmla="*/ 3201362 h 3273939"/>
                  <a:gd name="connsiteX7" fmla="*/ 1814486 w 1843482"/>
                  <a:gd name="connsiteY7" fmla="*/ 3204029 h 3273939"/>
                  <a:gd name="connsiteX8" fmla="*/ 1794823 w 1843482"/>
                  <a:gd name="connsiteY8" fmla="*/ 3225525 h 3273939"/>
                  <a:gd name="connsiteX9" fmla="*/ 1789823 w 1843482"/>
                  <a:gd name="connsiteY9" fmla="*/ 3230024 h 3273939"/>
                  <a:gd name="connsiteX10" fmla="*/ 1756495 w 1843482"/>
                  <a:gd name="connsiteY10" fmla="*/ 3252021 h 3273939"/>
                  <a:gd name="connsiteX11" fmla="*/ 1706503 w 1843482"/>
                  <a:gd name="connsiteY11" fmla="*/ 3264686 h 3273939"/>
                  <a:gd name="connsiteX12" fmla="*/ 1705338 w 1843482"/>
                  <a:gd name="connsiteY12" fmla="*/ 3264686 h 3273939"/>
                  <a:gd name="connsiteX13" fmla="*/ 1677842 w 1843482"/>
                  <a:gd name="connsiteY13" fmla="*/ 3267685 h 3273939"/>
                  <a:gd name="connsiteX14" fmla="*/ 1677842 w 1843482"/>
                  <a:gd name="connsiteY14" fmla="*/ 3271351 h 3273939"/>
                  <a:gd name="connsiteX15" fmla="*/ 1676009 w 1843482"/>
                  <a:gd name="connsiteY15" fmla="*/ 3268018 h 3273939"/>
                  <a:gd name="connsiteX16" fmla="*/ 1649014 w 1843482"/>
                  <a:gd name="connsiteY16" fmla="*/ 3269851 h 3273939"/>
                  <a:gd name="connsiteX17" fmla="*/ 1587856 w 1843482"/>
                  <a:gd name="connsiteY17" fmla="*/ 3272351 h 3273939"/>
                  <a:gd name="connsiteX18" fmla="*/ 1590523 w 1843482"/>
                  <a:gd name="connsiteY18" fmla="*/ 3273684 h 3273939"/>
                  <a:gd name="connsiteX19" fmla="*/ 514866 w 1843482"/>
                  <a:gd name="connsiteY19" fmla="*/ 3263019 h 3273939"/>
                  <a:gd name="connsiteX20" fmla="*/ 444210 w 1843482"/>
                  <a:gd name="connsiteY20" fmla="*/ 3227859 h 3273939"/>
                  <a:gd name="connsiteX21" fmla="*/ 435546 w 1843482"/>
                  <a:gd name="connsiteY21" fmla="*/ 3222026 h 3273939"/>
                  <a:gd name="connsiteX22" fmla="*/ 412049 w 1843482"/>
                  <a:gd name="connsiteY22" fmla="*/ 3202863 h 3273939"/>
                  <a:gd name="connsiteX23" fmla="*/ 401884 w 1843482"/>
                  <a:gd name="connsiteY23" fmla="*/ 3192531 h 3273939"/>
                  <a:gd name="connsiteX24" fmla="*/ 375555 w 1843482"/>
                  <a:gd name="connsiteY24" fmla="*/ 3156203 h 3273939"/>
                  <a:gd name="connsiteX25" fmla="*/ 367390 w 1843482"/>
                  <a:gd name="connsiteY25" fmla="*/ 3138207 h 3273939"/>
                  <a:gd name="connsiteX26" fmla="*/ 362224 w 1843482"/>
                  <a:gd name="connsiteY26" fmla="*/ 3121543 h 3273939"/>
                  <a:gd name="connsiteX27" fmla="*/ 340061 w 1843482"/>
                  <a:gd name="connsiteY27" fmla="*/ 3012394 h 3273939"/>
                  <a:gd name="connsiteX28" fmla="*/ 340061 w 1843482"/>
                  <a:gd name="connsiteY28" fmla="*/ 3005228 h 3273939"/>
                  <a:gd name="connsiteX29" fmla="*/ 169756 w 1843482"/>
                  <a:gd name="connsiteY29" fmla="*/ 1610457 h 3273939"/>
                  <a:gd name="connsiteX30" fmla="*/ 166090 w 1843482"/>
                  <a:gd name="connsiteY30" fmla="*/ 1610457 h 3273939"/>
                  <a:gd name="connsiteX31" fmla="*/ 169589 w 1843482"/>
                  <a:gd name="connsiteY31" fmla="*/ 1608791 h 3273939"/>
                  <a:gd name="connsiteX32" fmla="*/ 2950 w 1843482"/>
                  <a:gd name="connsiteY32" fmla="*/ 222185 h 3273939"/>
                  <a:gd name="connsiteX33" fmla="*/ 30112 w 1843482"/>
                  <a:gd name="connsiteY33" fmla="*/ 68710 h 3273939"/>
                  <a:gd name="connsiteX34" fmla="*/ 163423 w 1843482"/>
                  <a:gd name="connsiteY34" fmla="*/ 55 h 3273939"/>
                  <a:gd name="connsiteX35" fmla="*/ 325064 w 1843482"/>
                  <a:gd name="connsiteY35" fmla="*/ 2721 h 3273939"/>
                  <a:gd name="connsiteX36" fmla="*/ 326563 w 1843482"/>
                  <a:gd name="connsiteY36" fmla="*/ 2721 h 3273939"/>
                  <a:gd name="connsiteX37" fmla="*/ 1247412 w 1843482"/>
                  <a:gd name="connsiteY37" fmla="*/ 31716 h 3273939"/>
                  <a:gd name="connsiteX38" fmla="*/ 1284906 w 1843482"/>
                  <a:gd name="connsiteY38" fmla="*/ 37049 h 3273939"/>
                  <a:gd name="connsiteX39" fmla="*/ 1285906 w 1843482"/>
                  <a:gd name="connsiteY39" fmla="*/ 37049 h 3273939"/>
                  <a:gd name="connsiteX40" fmla="*/ 1287239 w 1843482"/>
                  <a:gd name="connsiteY40" fmla="*/ 37049 h 3273939"/>
                  <a:gd name="connsiteX41" fmla="*/ 1323067 w 1843482"/>
                  <a:gd name="connsiteY41" fmla="*/ 48713 h 3273939"/>
                  <a:gd name="connsiteX42" fmla="*/ 1323067 w 1843482"/>
                  <a:gd name="connsiteY42" fmla="*/ 48713 h 3273939"/>
                  <a:gd name="connsiteX43" fmla="*/ 1325733 w 1843482"/>
                  <a:gd name="connsiteY43" fmla="*/ 49880 h 3273939"/>
                  <a:gd name="connsiteX44" fmla="*/ 1460877 w 1843482"/>
                  <a:gd name="connsiteY44" fmla="*/ 208854 h 3273939"/>
                  <a:gd name="connsiteX45" fmla="*/ 1652846 w 1843482"/>
                  <a:gd name="connsiteY45" fmla="*/ 1631620 h 3273939"/>
                  <a:gd name="connsiteX46" fmla="*/ 1655845 w 1843482"/>
                  <a:gd name="connsiteY46" fmla="*/ 1631620 h 3273939"/>
                  <a:gd name="connsiteX47" fmla="*/ 1652846 w 1843482"/>
                  <a:gd name="connsiteY47" fmla="*/ 1631620 h 3273939"/>
                  <a:gd name="connsiteX48" fmla="*/ 1775993 w 1843482"/>
                  <a:gd name="connsiteY48" fmla="*/ 2545970 h 3273939"/>
                  <a:gd name="connsiteX49" fmla="*/ 1775993 w 1843482"/>
                  <a:gd name="connsiteY49" fmla="*/ 2545970 h 3273939"/>
                  <a:gd name="connsiteX50" fmla="*/ 1775993 w 1843482"/>
                  <a:gd name="connsiteY50" fmla="*/ 2545970 h 3273939"/>
                  <a:gd name="connsiteX51" fmla="*/ 1842648 w 1843482"/>
                  <a:gd name="connsiteY51" fmla="*/ 3127375 h 3273939"/>
                  <a:gd name="connsiteX52" fmla="*/ 1839982 w 1843482"/>
                  <a:gd name="connsiteY52" fmla="*/ 3153204 h 3273939"/>
                  <a:gd name="connsiteX53" fmla="*/ 1838316 w 1843482"/>
                  <a:gd name="connsiteY53" fmla="*/ 3159203 h 32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43482" h="3273939">
                    <a:moveTo>
                      <a:pt x="1838316" y="3159203"/>
                    </a:moveTo>
                    <a:lnTo>
                      <a:pt x="1840981" y="3162036"/>
                    </a:lnTo>
                    <a:lnTo>
                      <a:pt x="1837982" y="3160536"/>
                    </a:lnTo>
                    <a:cubicBezTo>
                      <a:pt x="1835849" y="3166735"/>
                      <a:pt x="1833349" y="3172801"/>
                      <a:pt x="1830483" y="3178700"/>
                    </a:cubicBezTo>
                    <a:cubicBezTo>
                      <a:pt x="1826867" y="3185815"/>
                      <a:pt x="1822751" y="3192664"/>
                      <a:pt x="1818152" y="3199197"/>
                    </a:cubicBezTo>
                    <a:lnTo>
                      <a:pt x="1819152" y="3200529"/>
                    </a:lnTo>
                    <a:lnTo>
                      <a:pt x="1816486" y="3201362"/>
                    </a:lnTo>
                    <a:lnTo>
                      <a:pt x="1814486" y="3204029"/>
                    </a:lnTo>
                    <a:cubicBezTo>
                      <a:pt x="1808603" y="3211794"/>
                      <a:pt x="1802022" y="3218976"/>
                      <a:pt x="1794823" y="3225525"/>
                    </a:cubicBezTo>
                    <a:lnTo>
                      <a:pt x="1789823" y="3230024"/>
                    </a:lnTo>
                    <a:cubicBezTo>
                      <a:pt x="1779559" y="3238557"/>
                      <a:pt x="1768377" y="3245939"/>
                      <a:pt x="1756495" y="3252021"/>
                    </a:cubicBezTo>
                    <a:cubicBezTo>
                      <a:pt x="1740548" y="3258670"/>
                      <a:pt x="1723701" y="3262936"/>
                      <a:pt x="1706503" y="3264686"/>
                    </a:cubicBezTo>
                    <a:lnTo>
                      <a:pt x="1705338" y="3264686"/>
                    </a:lnTo>
                    <a:cubicBezTo>
                      <a:pt x="1696839" y="3266019"/>
                      <a:pt x="1687674" y="3266852"/>
                      <a:pt x="1677842" y="3267685"/>
                    </a:cubicBezTo>
                    <a:cubicBezTo>
                      <a:pt x="1677842" y="3269018"/>
                      <a:pt x="1677842" y="3270185"/>
                      <a:pt x="1677842" y="3271351"/>
                    </a:cubicBezTo>
                    <a:lnTo>
                      <a:pt x="1676009" y="3268018"/>
                    </a:lnTo>
                    <a:lnTo>
                      <a:pt x="1649014" y="3269851"/>
                    </a:lnTo>
                    <a:cubicBezTo>
                      <a:pt x="1629350" y="3271018"/>
                      <a:pt x="1608686" y="3271851"/>
                      <a:pt x="1587856" y="3272351"/>
                    </a:cubicBezTo>
                    <a:cubicBezTo>
                      <a:pt x="1588690" y="3272351"/>
                      <a:pt x="1589523" y="3272351"/>
                      <a:pt x="1590523" y="3273684"/>
                    </a:cubicBezTo>
                    <a:lnTo>
                      <a:pt x="514866" y="3263019"/>
                    </a:lnTo>
                    <a:cubicBezTo>
                      <a:pt x="489970" y="3254237"/>
                      <a:pt x="466240" y="3242423"/>
                      <a:pt x="444210" y="3227859"/>
                    </a:cubicBezTo>
                    <a:cubicBezTo>
                      <a:pt x="441211" y="3226025"/>
                      <a:pt x="438378" y="3224026"/>
                      <a:pt x="435546" y="3222026"/>
                    </a:cubicBezTo>
                    <a:cubicBezTo>
                      <a:pt x="427347" y="3216110"/>
                      <a:pt x="419498" y="3209711"/>
                      <a:pt x="412049" y="3202863"/>
                    </a:cubicBezTo>
                    <a:cubicBezTo>
                      <a:pt x="408550" y="3199530"/>
                      <a:pt x="405050" y="3196197"/>
                      <a:pt x="401884" y="3192531"/>
                    </a:cubicBezTo>
                    <a:cubicBezTo>
                      <a:pt x="391503" y="3181666"/>
                      <a:pt x="382654" y="3169451"/>
                      <a:pt x="375555" y="3156203"/>
                    </a:cubicBezTo>
                    <a:cubicBezTo>
                      <a:pt x="372422" y="3150404"/>
                      <a:pt x="369707" y="3144389"/>
                      <a:pt x="367390" y="3138207"/>
                    </a:cubicBezTo>
                    <a:cubicBezTo>
                      <a:pt x="365273" y="3132774"/>
                      <a:pt x="363541" y="3127208"/>
                      <a:pt x="362224" y="3121543"/>
                    </a:cubicBezTo>
                    <a:cubicBezTo>
                      <a:pt x="345560" y="3052054"/>
                      <a:pt x="341394" y="3023725"/>
                      <a:pt x="340061" y="3012394"/>
                    </a:cubicBezTo>
                    <a:cubicBezTo>
                      <a:pt x="339861" y="3010011"/>
                      <a:pt x="339861" y="3007611"/>
                      <a:pt x="340061" y="3005228"/>
                    </a:cubicBezTo>
                    <a:lnTo>
                      <a:pt x="169756" y="1610457"/>
                    </a:lnTo>
                    <a:lnTo>
                      <a:pt x="166090" y="1610457"/>
                    </a:lnTo>
                    <a:cubicBezTo>
                      <a:pt x="167190" y="1609774"/>
                      <a:pt x="168356" y="1609207"/>
                      <a:pt x="169589" y="1608791"/>
                    </a:cubicBezTo>
                    <a:lnTo>
                      <a:pt x="2950" y="222185"/>
                    </a:lnTo>
                    <a:cubicBezTo>
                      <a:pt x="2950" y="222185"/>
                      <a:pt x="-15380" y="124034"/>
                      <a:pt x="30112" y="68710"/>
                    </a:cubicBezTo>
                    <a:cubicBezTo>
                      <a:pt x="61623" y="26533"/>
                      <a:pt x="110798" y="1221"/>
                      <a:pt x="163423" y="55"/>
                    </a:cubicBezTo>
                    <a:cubicBezTo>
                      <a:pt x="173588" y="-779"/>
                      <a:pt x="235578" y="55"/>
                      <a:pt x="325064" y="2721"/>
                    </a:cubicBezTo>
                    <a:lnTo>
                      <a:pt x="326563" y="2721"/>
                    </a:lnTo>
                    <a:cubicBezTo>
                      <a:pt x="459874" y="6220"/>
                      <a:pt x="1247412" y="31716"/>
                      <a:pt x="1247412" y="31716"/>
                    </a:cubicBezTo>
                    <a:cubicBezTo>
                      <a:pt x="1260061" y="32266"/>
                      <a:pt x="1272608" y="34066"/>
                      <a:pt x="1284906" y="37049"/>
                    </a:cubicBezTo>
                    <a:lnTo>
                      <a:pt x="1285906" y="37049"/>
                    </a:lnTo>
                    <a:lnTo>
                      <a:pt x="1287239" y="37049"/>
                    </a:lnTo>
                    <a:cubicBezTo>
                      <a:pt x="1299403" y="40215"/>
                      <a:pt x="1311368" y="44114"/>
                      <a:pt x="1323067" y="48713"/>
                    </a:cubicBezTo>
                    <a:lnTo>
                      <a:pt x="1323067" y="48713"/>
                    </a:lnTo>
                    <a:lnTo>
                      <a:pt x="1325733" y="49880"/>
                    </a:lnTo>
                    <a:cubicBezTo>
                      <a:pt x="1393022" y="79008"/>
                      <a:pt x="1442947" y="137749"/>
                      <a:pt x="1460877" y="208854"/>
                    </a:cubicBezTo>
                    <a:lnTo>
                      <a:pt x="1652846" y="1631620"/>
                    </a:lnTo>
                    <a:lnTo>
                      <a:pt x="1655845" y="1631620"/>
                    </a:lnTo>
                    <a:lnTo>
                      <a:pt x="1652846" y="1631620"/>
                    </a:lnTo>
                    <a:lnTo>
                      <a:pt x="1775993" y="2545970"/>
                    </a:lnTo>
                    <a:lnTo>
                      <a:pt x="1775993" y="2545970"/>
                    </a:lnTo>
                    <a:lnTo>
                      <a:pt x="1775993" y="2545970"/>
                    </a:lnTo>
                    <a:cubicBezTo>
                      <a:pt x="1775993" y="2545970"/>
                      <a:pt x="1842648" y="3124875"/>
                      <a:pt x="1842648" y="3127375"/>
                    </a:cubicBezTo>
                    <a:cubicBezTo>
                      <a:pt x="1843148" y="3136073"/>
                      <a:pt x="1842249" y="3144789"/>
                      <a:pt x="1839982" y="3153204"/>
                    </a:cubicBezTo>
                    <a:cubicBezTo>
                      <a:pt x="1839482" y="3155537"/>
                      <a:pt x="1838982" y="3157370"/>
                      <a:pt x="1838316" y="3159203"/>
                    </a:cubicBezTo>
                    <a:close/>
                  </a:path>
                </a:pathLst>
              </a:custGeom>
              <a:solidFill>
                <a:srgbClr val="EEA772"/>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418">
                <a:extLst>
                  <a:ext uri="{FF2B5EF4-FFF2-40B4-BE49-F238E27FC236}">
                    <a16:creationId xmlns:a16="http://schemas.microsoft.com/office/drawing/2014/main" id="{2648D84C-5BD7-23BD-48AF-296EC5CE6D3B}"/>
                  </a:ext>
                </a:extLst>
              </p:cNvPr>
              <p:cNvSpPr/>
              <p:nvPr/>
            </p:nvSpPr>
            <p:spPr>
              <a:xfrm>
                <a:off x="1844092" y="3525773"/>
                <a:ext cx="3166" cy="1999"/>
              </a:xfrm>
              <a:custGeom>
                <a:avLst/>
                <a:gdLst>
                  <a:gd name="connsiteX0" fmla="*/ 133 w 3166"/>
                  <a:gd name="connsiteY0" fmla="*/ 1744 h 1999"/>
                  <a:gd name="connsiteX1" fmla="*/ -701 w 3166"/>
                  <a:gd name="connsiteY1" fmla="*/ 1744 h 1999"/>
                  <a:gd name="connsiteX2" fmla="*/ 2466 w 3166"/>
                  <a:gd name="connsiteY2" fmla="*/ -255 h 1999"/>
                </a:gdLst>
                <a:ahLst/>
                <a:cxnLst>
                  <a:cxn ang="0">
                    <a:pos x="connsiteX0" y="connsiteY0"/>
                  </a:cxn>
                  <a:cxn ang="0">
                    <a:pos x="connsiteX1" y="connsiteY1"/>
                  </a:cxn>
                  <a:cxn ang="0">
                    <a:pos x="connsiteX2" y="connsiteY2"/>
                  </a:cxn>
                </a:cxnLst>
                <a:rect l="l" t="t" r="r" b="b"/>
                <a:pathLst>
                  <a:path w="3166" h="1999">
                    <a:moveTo>
                      <a:pt x="133" y="1744"/>
                    </a:moveTo>
                    <a:lnTo>
                      <a:pt x="-701" y="1744"/>
                    </a:lnTo>
                    <a:cubicBezTo>
                      <a:pt x="249" y="928"/>
                      <a:pt x="1316" y="245"/>
                      <a:pt x="2466" y="-255"/>
                    </a:cubicBezTo>
                    <a:close/>
                  </a:path>
                </a:pathLst>
              </a:custGeom>
              <a:gradFill>
                <a:gsLst>
                  <a:gs pos="0">
                    <a:srgbClr val="B05C1E"/>
                  </a:gs>
                  <a:gs pos="50000">
                    <a:srgbClr val="8C3716"/>
                  </a:gs>
                  <a:gs pos="100000">
                    <a:srgbClr val="68130F"/>
                  </a:gs>
                </a:gsLst>
                <a:lin ang="540000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Shape 419">
                <a:extLst>
                  <a:ext uri="{FF2B5EF4-FFF2-40B4-BE49-F238E27FC236}">
                    <a16:creationId xmlns:a16="http://schemas.microsoft.com/office/drawing/2014/main" id="{EADEAC62-505C-B527-6553-FA0235817297}"/>
                  </a:ext>
                </a:extLst>
              </p:cNvPr>
              <p:cNvSpPr/>
              <p:nvPr/>
            </p:nvSpPr>
            <p:spPr>
              <a:xfrm>
                <a:off x="337506" y="3434787"/>
                <a:ext cx="1673526" cy="1668559"/>
              </a:xfrm>
              <a:custGeom>
                <a:avLst/>
                <a:gdLst>
                  <a:gd name="connsiteX0" fmla="*/ 1667859 w 1673526"/>
                  <a:gd name="connsiteY0" fmla="*/ 1548491 h 1668559"/>
                  <a:gd name="connsiteX1" fmla="*/ 1670525 w 1673526"/>
                  <a:gd name="connsiteY1" fmla="*/ 1551324 h 1668559"/>
                  <a:gd name="connsiteX2" fmla="*/ 1667526 w 1673526"/>
                  <a:gd name="connsiteY2" fmla="*/ 1549824 h 1668559"/>
                  <a:gd name="connsiteX3" fmla="*/ 1660027 w 1673526"/>
                  <a:gd name="connsiteY3" fmla="*/ 1567988 h 1668559"/>
                  <a:gd name="connsiteX4" fmla="*/ 1647696 w 1673526"/>
                  <a:gd name="connsiteY4" fmla="*/ 1588485 h 1668559"/>
                  <a:gd name="connsiteX5" fmla="*/ 1648695 w 1673526"/>
                  <a:gd name="connsiteY5" fmla="*/ 1589817 h 1668559"/>
                  <a:gd name="connsiteX6" fmla="*/ 1646030 w 1673526"/>
                  <a:gd name="connsiteY6" fmla="*/ 1590650 h 1668559"/>
                  <a:gd name="connsiteX7" fmla="*/ 1644030 w 1673526"/>
                  <a:gd name="connsiteY7" fmla="*/ 1593317 h 1668559"/>
                  <a:gd name="connsiteX8" fmla="*/ 1624367 w 1673526"/>
                  <a:gd name="connsiteY8" fmla="*/ 1614813 h 1668559"/>
                  <a:gd name="connsiteX9" fmla="*/ 1619367 w 1673526"/>
                  <a:gd name="connsiteY9" fmla="*/ 1619312 h 1668559"/>
                  <a:gd name="connsiteX10" fmla="*/ 1586039 w 1673526"/>
                  <a:gd name="connsiteY10" fmla="*/ 1641309 h 1668559"/>
                  <a:gd name="connsiteX11" fmla="*/ 1536047 w 1673526"/>
                  <a:gd name="connsiteY11" fmla="*/ 1653974 h 1668559"/>
                  <a:gd name="connsiteX12" fmla="*/ 1534881 w 1673526"/>
                  <a:gd name="connsiteY12" fmla="*/ 1653974 h 1668559"/>
                  <a:gd name="connsiteX13" fmla="*/ 1507386 w 1673526"/>
                  <a:gd name="connsiteY13" fmla="*/ 1656973 h 1668559"/>
                  <a:gd name="connsiteX14" fmla="*/ 1507386 w 1673526"/>
                  <a:gd name="connsiteY14" fmla="*/ 1660639 h 1668559"/>
                  <a:gd name="connsiteX15" fmla="*/ 1505553 w 1673526"/>
                  <a:gd name="connsiteY15" fmla="*/ 1657306 h 1668559"/>
                  <a:gd name="connsiteX16" fmla="*/ 1478557 w 1673526"/>
                  <a:gd name="connsiteY16" fmla="*/ 1659139 h 1668559"/>
                  <a:gd name="connsiteX17" fmla="*/ 1417400 w 1673526"/>
                  <a:gd name="connsiteY17" fmla="*/ 1661639 h 1668559"/>
                  <a:gd name="connsiteX18" fmla="*/ 1420067 w 1673526"/>
                  <a:gd name="connsiteY18" fmla="*/ 1662972 h 1668559"/>
                  <a:gd name="connsiteX19" fmla="*/ 460390 w 1673526"/>
                  <a:gd name="connsiteY19" fmla="*/ 1662972 h 1668559"/>
                  <a:gd name="connsiteX20" fmla="*/ 452225 w 1673526"/>
                  <a:gd name="connsiteY20" fmla="*/ 1668304 h 1668559"/>
                  <a:gd name="connsiteX21" fmla="*/ 457057 w 1673526"/>
                  <a:gd name="connsiteY21" fmla="*/ 1662306 h 1668559"/>
                  <a:gd name="connsiteX22" fmla="*/ 380737 w 1673526"/>
                  <a:gd name="connsiteY22" fmla="*/ 1662306 h 1668559"/>
                  <a:gd name="connsiteX23" fmla="*/ 343576 w 1673526"/>
                  <a:gd name="connsiteY23" fmla="*/ 1652474 h 1668559"/>
                  <a:gd name="connsiteX24" fmla="*/ 272921 w 1673526"/>
                  <a:gd name="connsiteY24" fmla="*/ 1617313 h 1668559"/>
                  <a:gd name="connsiteX25" fmla="*/ 264256 w 1673526"/>
                  <a:gd name="connsiteY25" fmla="*/ 1611480 h 1668559"/>
                  <a:gd name="connsiteX26" fmla="*/ 240760 w 1673526"/>
                  <a:gd name="connsiteY26" fmla="*/ 1592317 h 1668559"/>
                  <a:gd name="connsiteX27" fmla="*/ 230595 w 1673526"/>
                  <a:gd name="connsiteY27" fmla="*/ 1581985 h 1668559"/>
                  <a:gd name="connsiteX28" fmla="*/ 204266 w 1673526"/>
                  <a:gd name="connsiteY28" fmla="*/ 1545658 h 1668559"/>
                  <a:gd name="connsiteX29" fmla="*/ 196100 w 1673526"/>
                  <a:gd name="connsiteY29" fmla="*/ 1527661 h 1668559"/>
                  <a:gd name="connsiteX30" fmla="*/ 190935 w 1673526"/>
                  <a:gd name="connsiteY30" fmla="*/ 1510997 h 1668559"/>
                  <a:gd name="connsiteX31" fmla="*/ 168771 w 1673526"/>
                  <a:gd name="connsiteY31" fmla="*/ 1401848 h 1668559"/>
                  <a:gd name="connsiteX32" fmla="*/ 168771 w 1673526"/>
                  <a:gd name="connsiteY32" fmla="*/ 1394683 h 1668559"/>
                  <a:gd name="connsiteX33" fmla="*/ -701 w 1673526"/>
                  <a:gd name="connsiteY33" fmla="*/ -255 h 1668559"/>
                  <a:gd name="connsiteX34" fmla="*/ 1485889 w 1673526"/>
                  <a:gd name="connsiteY34" fmla="*/ 20908 h 1668559"/>
                  <a:gd name="connsiteX35" fmla="*/ 1482890 w 1673526"/>
                  <a:gd name="connsiteY35" fmla="*/ 20908 h 1668559"/>
                  <a:gd name="connsiteX36" fmla="*/ 1606036 w 1673526"/>
                  <a:gd name="connsiteY36" fmla="*/ 935258 h 1668559"/>
                  <a:gd name="connsiteX37" fmla="*/ 1606036 w 1673526"/>
                  <a:gd name="connsiteY37" fmla="*/ 935258 h 1668559"/>
                  <a:gd name="connsiteX38" fmla="*/ 1606036 w 1673526"/>
                  <a:gd name="connsiteY38" fmla="*/ 935258 h 1668559"/>
                  <a:gd name="connsiteX39" fmla="*/ 1672692 w 1673526"/>
                  <a:gd name="connsiteY39" fmla="*/ 1516663 h 1668559"/>
                  <a:gd name="connsiteX40" fmla="*/ 1670026 w 1673526"/>
                  <a:gd name="connsiteY40" fmla="*/ 1542492 h 1668559"/>
                  <a:gd name="connsiteX41" fmla="*/ 1667859 w 1673526"/>
                  <a:gd name="connsiteY41" fmla="*/ 1548491 h 166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73526" h="1668559">
                    <a:moveTo>
                      <a:pt x="1667859" y="1548491"/>
                    </a:moveTo>
                    <a:lnTo>
                      <a:pt x="1670525" y="1551324"/>
                    </a:lnTo>
                    <a:lnTo>
                      <a:pt x="1667526" y="1549824"/>
                    </a:lnTo>
                    <a:cubicBezTo>
                      <a:pt x="1665393" y="1556023"/>
                      <a:pt x="1662893" y="1562089"/>
                      <a:pt x="1660027" y="1567988"/>
                    </a:cubicBezTo>
                    <a:cubicBezTo>
                      <a:pt x="1656411" y="1575103"/>
                      <a:pt x="1652295" y="1581952"/>
                      <a:pt x="1647696" y="1588485"/>
                    </a:cubicBezTo>
                    <a:lnTo>
                      <a:pt x="1648695" y="1589817"/>
                    </a:lnTo>
                    <a:lnTo>
                      <a:pt x="1646030" y="1590650"/>
                    </a:lnTo>
                    <a:lnTo>
                      <a:pt x="1644030" y="1593317"/>
                    </a:lnTo>
                    <a:cubicBezTo>
                      <a:pt x="1638147" y="1601082"/>
                      <a:pt x="1631566" y="1608264"/>
                      <a:pt x="1624367" y="1614813"/>
                    </a:cubicBezTo>
                    <a:lnTo>
                      <a:pt x="1619367" y="1619312"/>
                    </a:lnTo>
                    <a:cubicBezTo>
                      <a:pt x="1609102" y="1627845"/>
                      <a:pt x="1597920" y="1635227"/>
                      <a:pt x="1586039" y="1641309"/>
                    </a:cubicBezTo>
                    <a:cubicBezTo>
                      <a:pt x="1570092" y="1647958"/>
                      <a:pt x="1553245" y="1652224"/>
                      <a:pt x="1536047" y="1653974"/>
                    </a:cubicBezTo>
                    <a:lnTo>
                      <a:pt x="1534881" y="1653974"/>
                    </a:lnTo>
                    <a:cubicBezTo>
                      <a:pt x="1526383" y="1655307"/>
                      <a:pt x="1517218" y="1656140"/>
                      <a:pt x="1507386" y="1656973"/>
                    </a:cubicBezTo>
                    <a:cubicBezTo>
                      <a:pt x="1507386" y="1658306"/>
                      <a:pt x="1507386" y="1659473"/>
                      <a:pt x="1507386" y="1660639"/>
                    </a:cubicBezTo>
                    <a:lnTo>
                      <a:pt x="1505553" y="1657306"/>
                    </a:lnTo>
                    <a:lnTo>
                      <a:pt x="1478557" y="1659139"/>
                    </a:lnTo>
                    <a:cubicBezTo>
                      <a:pt x="1458894" y="1660306"/>
                      <a:pt x="1438230" y="1661139"/>
                      <a:pt x="1417400" y="1661639"/>
                    </a:cubicBezTo>
                    <a:cubicBezTo>
                      <a:pt x="1418234" y="1661639"/>
                      <a:pt x="1419067" y="1661639"/>
                      <a:pt x="1420067" y="1662972"/>
                    </a:cubicBezTo>
                    <a:lnTo>
                      <a:pt x="460390" y="1662972"/>
                    </a:lnTo>
                    <a:lnTo>
                      <a:pt x="452225" y="1668304"/>
                    </a:lnTo>
                    <a:lnTo>
                      <a:pt x="457057" y="1662306"/>
                    </a:lnTo>
                    <a:lnTo>
                      <a:pt x="380737" y="1662306"/>
                    </a:lnTo>
                    <a:cubicBezTo>
                      <a:pt x="368005" y="1660506"/>
                      <a:pt x="355525" y="1657206"/>
                      <a:pt x="343576" y="1652474"/>
                    </a:cubicBezTo>
                    <a:cubicBezTo>
                      <a:pt x="318681" y="1643692"/>
                      <a:pt x="294951" y="1631877"/>
                      <a:pt x="272921" y="1617313"/>
                    </a:cubicBezTo>
                    <a:cubicBezTo>
                      <a:pt x="269922" y="1615480"/>
                      <a:pt x="267089" y="1613480"/>
                      <a:pt x="264256" y="1611480"/>
                    </a:cubicBezTo>
                    <a:cubicBezTo>
                      <a:pt x="256058" y="1605565"/>
                      <a:pt x="248209" y="1599166"/>
                      <a:pt x="240760" y="1592317"/>
                    </a:cubicBezTo>
                    <a:cubicBezTo>
                      <a:pt x="237261" y="1588984"/>
                      <a:pt x="233761" y="1585651"/>
                      <a:pt x="230595" y="1581985"/>
                    </a:cubicBezTo>
                    <a:cubicBezTo>
                      <a:pt x="220214" y="1571120"/>
                      <a:pt x="211365" y="1558906"/>
                      <a:pt x="204266" y="1545658"/>
                    </a:cubicBezTo>
                    <a:cubicBezTo>
                      <a:pt x="201133" y="1539859"/>
                      <a:pt x="198416" y="1533843"/>
                      <a:pt x="196100" y="1527661"/>
                    </a:cubicBezTo>
                    <a:cubicBezTo>
                      <a:pt x="193984" y="1522229"/>
                      <a:pt x="192251" y="1516663"/>
                      <a:pt x="190935" y="1510997"/>
                    </a:cubicBezTo>
                    <a:cubicBezTo>
                      <a:pt x="174271" y="1441509"/>
                      <a:pt x="170105" y="1413180"/>
                      <a:pt x="168771" y="1401848"/>
                    </a:cubicBezTo>
                    <a:cubicBezTo>
                      <a:pt x="168572" y="1399465"/>
                      <a:pt x="168572" y="1397066"/>
                      <a:pt x="168771" y="1394683"/>
                    </a:cubicBezTo>
                    <a:lnTo>
                      <a:pt x="-701" y="-255"/>
                    </a:lnTo>
                    <a:lnTo>
                      <a:pt x="1485889" y="20908"/>
                    </a:lnTo>
                    <a:lnTo>
                      <a:pt x="1482890" y="20908"/>
                    </a:lnTo>
                    <a:lnTo>
                      <a:pt x="1606036" y="935258"/>
                    </a:lnTo>
                    <a:lnTo>
                      <a:pt x="1606036" y="935258"/>
                    </a:lnTo>
                    <a:lnTo>
                      <a:pt x="1606036" y="935258"/>
                    </a:lnTo>
                    <a:cubicBezTo>
                      <a:pt x="1606036" y="935258"/>
                      <a:pt x="1672692" y="1514163"/>
                      <a:pt x="1672692" y="1516663"/>
                    </a:cubicBezTo>
                    <a:cubicBezTo>
                      <a:pt x="1673192" y="1525361"/>
                      <a:pt x="1672292" y="1534077"/>
                      <a:pt x="1670026" y="1542492"/>
                    </a:cubicBezTo>
                    <a:cubicBezTo>
                      <a:pt x="1669026" y="1544825"/>
                      <a:pt x="1668526" y="1546658"/>
                      <a:pt x="1667859" y="1548491"/>
                    </a:cubicBezTo>
                    <a:close/>
                  </a:path>
                </a:pathLst>
              </a:custGeom>
              <a:gradFill>
                <a:gsLst>
                  <a:gs pos="0">
                    <a:srgbClr val="B05C1E"/>
                  </a:gs>
                  <a:gs pos="50000">
                    <a:srgbClr val="8C3716"/>
                  </a:gs>
                  <a:gs pos="100000">
                    <a:srgbClr val="68130F"/>
                  </a:gs>
                </a:gsLst>
                <a:lin ang="540000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Shape 420">
                <a:extLst>
                  <a:ext uri="{FF2B5EF4-FFF2-40B4-BE49-F238E27FC236}">
                    <a16:creationId xmlns:a16="http://schemas.microsoft.com/office/drawing/2014/main" id="{C7666629-1653-8336-0B80-2FE7FEAF3748}"/>
                  </a:ext>
                </a:extLst>
              </p:cNvPr>
              <p:cNvSpPr/>
              <p:nvPr/>
            </p:nvSpPr>
            <p:spPr>
              <a:xfrm>
                <a:off x="490314" y="4532774"/>
                <a:ext cx="1520718" cy="570572"/>
              </a:xfrm>
              <a:custGeom>
                <a:avLst/>
                <a:gdLst>
                  <a:gd name="connsiteX0" fmla="*/ 1515051 w 1520718"/>
                  <a:gd name="connsiteY0" fmla="*/ 450504 h 570572"/>
                  <a:gd name="connsiteX1" fmla="*/ 1517717 w 1520718"/>
                  <a:gd name="connsiteY1" fmla="*/ 453337 h 570572"/>
                  <a:gd name="connsiteX2" fmla="*/ 1514718 w 1520718"/>
                  <a:gd name="connsiteY2" fmla="*/ 451837 h 570572"/>
                  <a:gd name="connsiteX3" fmla="*/ 1507219 w 1520718"/>
                  <a:gd name="connsiteY3" fmla="*/ 470001 h 570572"/>
                  <a:gd name="connsiteX4" fmla="*/ 1494888 w 1520718"/>
                  <a:gd name="connsiteY4" fmla="*/ 490498 h 570572"/>
                  <a:gd name="connsiteX5" fmla="*/ 1495887 w 1520718"/>
                  <a:gd name="connsiteY5" fmla="*/ 491831 h 570572"/>
                  <a:gd name="connsiteX6" fmla="*/ 1493222 w 1520718"/>
                  <a:gd name="connsiteY6" fmla="*/ 492664 h 570572"/>
                  <a:gd name="connsiteX7" fmla="*/ 1491222 w 1520718"/>
                  <a:gd name="connsiteY7" fmla="*/ 495330 h 570572"/>
                  <a:gd name="connsiteX8" fmla="*/ 1471559 w 1520718"/>
                  <a:gd name="connsiteY8" fmla="*/ 516827 h 570572"/>
                  <a:gd name="connsiteX9" fmla="*/ 1466559 w 1520718"/>
                  <a:gd name="connsiteY9" fmla="*/ 521326 h 570572"/>
                  <a:gd name="connsiteX10" fmla="*/ 1433231 w 1520718"/>
                  <a:gd name="connsiteY10" fmla="*/ 543322 h 570572"/>
                  <a:gd name="connsiteX11" fmla="*/ 1383239 w 1520718"/>
                  <a:gd name="connsiteY11" fmla="*/ 555987 h 570572"/>
                  <a:gd name="connsiteX12" fmla="*/ 1382073 w 1520718"/>
                  <a:gd name="connsiteY12" fmla="*/ 555987 h 570572"/>
                  <a:gd name="connsiteX13" fmla="*/ 1354578 w 1520718"/>
                  <a:gd name="connsiteY13" fmla="*/ 558986 h 570572"/>
                  <a:gd name="connsiteX14" fmla="*/ 1354578 w 1520718"/>
                  <a:gd name="connsiteY14" fmla="*/ 562652 h 570572"/>
                  <a:gd name="connsiteX15" fmla="*/ 1352745 w 1520718"/>
                  <a:gd name="connsiteY15" fmla="*/ 559319 h 570572"/>
                  <a:gd name="connsiteX16" fmla="*/ 1325749 w 1520718"/>
                  <a:gd name="connsiteY16" fmla="*/ 561153 h 570572"/>
                  <a:gd name="connsiteX17" fmla="*/ 1264592 w 1520718"/>
                  <a:gd name="connsiteY17" fmla="*/ 563652 h 570572"/>
                  <a:gd name="connsiteX18" fmla="*/ 1267259 w 1520718"/>
                  <a:gd name="connsiteY18" fmla="*/ 564986 h 570572"/>
                  <a:gd name="connsiteX19" fmla="*/ 307582 w 1520718"/>
                  <a:gd name="connsiteY19" fmla="*/ 564986 h 570572"/>
                  <a:gd name="connsiteX20" fmla="*/ 299417 w 1520718"/>
                  <a:gd name="connsiteY20" fmla="*/ 570318 h 570572"/>
                  <a:gd name="connsiteX21" fmla="*/ 304249 w 1520718"/>
                  <a:gd name="connsiteY21" fmla="*/ 564319 h 570572"/>
                  <a:gd name="connsiteX22" fmla="*/ 227929 w 1520718"/>
                  <a:gd name="connsiteY22" fmla="*/ 564319 h 570572"/>
                  <a:gd name="connsiteX23" fmla="*/ 190768 w 1520718"/>
                  <a:gd name="connsiteY23" fmla="*/ 554487 h 570572"/>
                  <a:gd name="connsiteX24" fmla="*/ 120113 w 1520718"/>
                  <a:gd name="connsiteY24" fmla="*/ 519326 h 570572"/>
                  <a:gd name="connsiteX25" fmla="*/ 111448 w 1520718"/>
                  <a:gd name="connsiteY25" fmla="*/ 513494 h 570572"/>
                  <a:gd name="connsiteX26" fmla="*/ 87952 w 1520718"/>
                  <a:gd name="connsiteY26" fmla="*/ 494330 h 570572"/>
                  <a:gd name="connsiteX27" fmla="*/ 77787 w 1520718"/>
                  <a:gd name="connsiteY27" fmla="*/ 483999 h 570572"/>
                  <a:gd name="connsiteX28" fmla="*/ 51458 w 1520718"/>
                  <a:gd name="connsiteY28" fmla="*/ 447671 h 570572"/>
                  <a:gd name="connsiteX29" fmla="*/ 43292 w 1520718"/>
                  <a:gd name="connsiteY29" fmla="*/ 429674 h 570572"/>
                  <a:gd name="connsiteX30" fmla="*/ 38127 w 1520718"/>
                  <a:gd name="connsiteY30" fmla="*/ 413010 h 570572"/>
                  <a:gd name="connsiteX31" fmla="*/ 15963 w 1520718"/>
                  <a:gd name="connsiteY31" fmla="*/ 303862 h 570572"/>
                  <a:gd name="connsiteX32" fmla="*/ 15963 w 1520718"/>
                  <a:gd name="connsiteY32" fmla="*/ 296696 h 570572"/>
                  <a:gd name="connsiteX33" fmla="*/ -701 w 1520718"/>
                  <a:gd name="connsiteY33" fmla="*/ 160219 h 570572"/>
                  <a:gd name="connsiteX34" fmla="*/ 72788 w 1520718"/>
                  <a:gd name="connsiteY34" fmla="*/ 168384 h 570572"/>
                  <a:gd name="connsiteX35" fmla="*/ 148108 w 1520718"/>
                  <a:gd name="connsiteY35" fmla="*/ 297696 h 570572"/>
                  <a:gd name="connsiteX36" fmla="*/ 246426 w 1520718"/>
                  <a:gd name="connsiteY36" fmla="*/ 242038 h 570572"/>
                  <a:gd name="connsiteX37" fmla="*/ 275755 w 1520718"/>
                  <a:gd name="connsiteY37" fmla="*/ 232540 h 570572"/>
                  <a:gd name="connsiteX38" fmla="*/ 328913 w 1520718"/>
                  <a:gd name="connsiteY38" fmla="*/ 236873 h 570572"/>
                  <a:gd name="connsiteX39" fmla="*/ 500718 w 1520718"/>
                  <a:gd name="connsiteY39" fmla="*/ 246871 h 570572"/>
                  <a:gd name="connsiteX40" fmla="*/ 684021 w 1520718"/>
                  <a:gd name="connsiteY40" fmla="*/ 275699 h 570572"/>
                  <a:gd name="connsiteX41" fmla="*/ 991637 w 1520718"/>
                  <a:gd name="connsiteY41" fmla="*/ 220709 h 570572"/>
                  <a:gd name="connsiteX42" fmla="*/ 1139612 w 1520718"/>
                  <a:gd name="connsiteY42" fmla="*/ 164384 h 570572"/>
                  <a:gd name="connsiteX43" fmla="*/ 1189604 w 1520718"/>
                  <a:gd name="connsiteY43" fmla="*/ 142888 h 570572"/>
                  <a:gd name="connsiteX44" fmla="*/ 1192605 w 1520718"/>
                  <a:gd name="connsiteY44" fmla="*/ 140222 h 570572"/>
                  <a:gd name="connsiteX45" fmla="*/ 1256594 w 1520718"/>
                  <a:gd name="connsiteY45" fmla="*/ 77566 h 570572"/>
                  <a:gd name="connsiteX46" fmla="*/ 1261426 w 1520718"/>
                  <a:gd name="connsiteY46" fmla="*/ 71733 h 570572"/>
                  <a:gd name="connsiteX47" fmla="*/ 1263759 w 1520718"/>
                  <a:gd name="connsiteY47" fmla="*/ 69567 h 570572"/>
                  <a:gd name="connsiteX48" fmla="*/ 1282923 w 1520718"/>
                  <a:gd name="connsiteY48" fmla="*/ 59735 h 570572"/>
                  <a:gd name="connsiteX49" fmla="*/ 1283923 w 1520718"/>
                  <a:gd name="connsiteY49" fmla="*/ 59735 h 570572"/>
                  <a:gd name="connsiteX50" fmla="*/ 1333914 w 1520718"/>
                  <a:gd name="connsiteY50" fmla="*/ 41071 h 570572"/>
                  <a:gd name="connsiteX51" fmla="*/ 1346079 w 1520718"/>
                  <a:gd name="connsiteY51" fmla="*/ 37072 h 570572"/>
                  <a:gd name="connsiteX52" fmla="*/ 1388738 w 1520718"/>
                  <a:gd name="connsiteY52" fmla="*/ 23574 h 570572"/>
                  <a:gd name="connsiteX53" fmla="*/ 1426065 w 1520718"/>
                  <a:gd name="connsiteY53" fmla="*/ 12576 h 570572"/>
                  <a:gd name="connsiteX54" fmla="*/ 1461727 w 1520718"/>
                  <a:gd name="connsiteY54" fmla="*/ 2744 h 570572"/>
                  <a:gd name="connsiteX55" fmla="*/ 1473725 w 1520718"/>
                  <a:gd name="connsiteY55" fmla="*/ -255 h 570572"/>
                  <a:gd name="connsiteX56" fmla="*/ 1519884 w 1520718"/>
                  <a:gd name="connsiteY56" fmla="*/ 420342 h 570572"/>
                  <a:gd name="connsiteX57" fmla="*/ 1517218 w 1520718"/>
                  <a:gd name="connsiteY57" fmla="*/ 446172 h 570572"/>
                  <a:gd name="connsiteX58" fmla="*/ 1515051 w 1520718"/>
                  <a:gd name="connsiteY58" fmla="*/ 450504 h 5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20718" h="570572">
                    <a:moveTo>
                      <a:pt x="1515051" y="450504"/>
                    </a:moveTo>
                    <a:lnTo>
                      <a:pt x="1517717" y="453337"/>
                    </a:lnTo>
                    <a:lnTo>
                      <a:pt x="1514718" y="451837"/>
                    </a:lnTo>
                    <a:cubicBezTo>
                      <a:pt x="1512585" y="458036"/>
                      <a:pt x="1510085" y="464102"/>
                      <a:pt x="1507219" y="470001"/>
                    </a:cubicBezTo>
                    <a:cubicBezTo>
                      <a:pt x="1503603" y="477116"/>
                      <a:pt x="1499487" y="483966"/>
                      <a:pt x="1494888" y="490498"/>
                    </a:cubicBezTo>
                    <a:lnTo>
                      <a:pt x="1495887" y="491831"/>
                    </a:lnTo>
                    <a:lnTo>
                      <a:pt x="1493222" y="492664"/>
                    </a:lnTo>
                    <a:lnTo>
                      <a:pt x="1491222" y="495330"/>
                    </a:lnTo>
                    <a:cubicBezTo>
                      <a:pt x="1485339" y="503095"/>
                      <a:pt x="1478758" y="510278"/>
                      <a:pt x="1471559" y="516827"/>
                    </a:cubicBezTo>
                    <a:lnTo>
                      <a:pt x="1466559" y="521326"/>
                    </a:lnTo>
                    <a:cubicBezTo>
                      <a:pt x="1456294" y="529858"/>
                      <a:pt x="1445112" y="537240"/>
                      <a:pt x="1433231" y="543322"/>
                    </a:cubicBezTo>
                    <a:cubicBezTo>
                      <a:pt x="1417284" y="549971"/>
                      <a:pt x="1400437" y="554237"/>
                      <a:pt x="1383239" y="555987"/>
                    </a:cubicBezTo>
                    <a:lnTo>
                      <a:pt x="1382073" y="555987"/>
                    </a:lnTo>
                    <a:cubicBezTo>
                      <a:pt x="1373575" y="557320"/>
                      <a:pt x="1364410" y="558153"/>
                      <a:pt x="1354578" y="558986"/>
                    </a:cubicBezTo>
                    <a:cubicBezTo>
                      <a:pt x="1354578" y="560319"/>
                      <a:pt x="1354578" y="561486"/>
                      <a:pt x="1354578" y="562652"/>
                    </a:cubicBezTo>
                    <a:lnTo>
                      <a:pt x="1352745" y="559319"/>
                    </a:lnTo>
                    <a:lnTo>
                      <a:pt x="1325749" y="561153"/>
                    </a:lnTo>
                    <a:cubicBezTo>
                      <a:pt x="1306086" y="562319"/>
                      <a:pt x="1285422" y="563152"/>
                      <a:pt x="1264592" y="563652"/>
                    </a:cubicBezTo>
                    <a:cubicBezTo>
                      <a:pt x="1265426" y="563652"/>
                      <a:pt x="1266259" y="563652"/>
                      <a:pt x="1267259" y="564986"/>
                    </a:cubicBezTo>
                    <a:lnTo>
                      <a:pt x="307582" y="564986"/>
                    </a:lnTo>
                    <a:lnTo>
                      <a:pt x="299417" y="570318"/>
                    </a:lnTo>
                    <a:lnTo>
                      <a:pt x="304249" y="564319"/>
                    </a:lnTo>
                    <a:lnTo>
                      <a:pt x="227929" y="564319"/>
                    </a:lnTo>
                    <a:cubicBezTo>
                      <a:pt x="215197" y="562519"/>
                      <a:pt x="202717" y="559220"/>
                      <a:pt x="190768" y="554487"/>
                    </a:cubicBezTo>
                    <a:cubicBezTo>
                      <a:pt x="165873" y="545705"/>
                      <a:pt x="142143" y="533890"/>
                      <a:pt x="120113" y="519326"/>
                    </a:cubicBezTo>
                    <a:cubicBezTo>
                      <a:pt x="117114" y="517493"/>
                      <a:pt x="114281" y="515494"/>
                      <a:pt x="111448" y="513494"/>
                    </a:cubicBezTo>
                    <a:cubicBezTo>
                      <a:pt x="103250" y="507578"/>
                      <a:pt x="95401" y="501179"/>
                      <a:pt x="87952" y="494330"/>
                    </a:cubicBezTo>
                    <a:cubicBezTo>
                      <a:pt x="84453" y="490998"/>
                      <a:pt x="80953" y="487665"/>
                      <a:pt x="77787" y="483999"/>
                    </a:cubicBezTo>
                    <a:cubicBezTo>
                      <a:pt x="67406" y="473134"/>
                      <a:pt x="58557" y="460919"/>
                      <a:pt x="51458" y="447671"/>
                    </a:cubicBezTo>
                    <a:cubicBezTo>
                      <a:pt x="48325" y="441872"/>
                      <a:pt x="45608" y="435856"/>
                      <a:pt x="43292" y="429674"/>
                    </a:cubicBezTo>
                    <a:cubicBezTo>
                      <a:pt x="41176" y="424242"/>
                      <a:pt x="39443" y="418676"/>
                      <a:pt x="38127" y="413010"/>
                    </a:cubicBezTo>
                    <a:cubicBezTo>
                      <a:pt x="21463" y="343522"/>
                      <a:pt x="17297" y="315193"/>
                      <a:pt x="15963" y="303862"/>
                    </a:cubicBezTo>
                    <a:cubicBezTo>
                      <a:pt x="15764" y="301478"/>
                      <a:pt x="15764" y="299079"/>
                      <a:pt x="15963" y="296696"/>
                    </a:cubicBezTo>
                    <a:lnTo>
                      <a:pt x="-701" y="160219"/>
                    </a:lnTo>
                    <a:lnTo>
                      <a:pt x="72788" y="168384"/>
                    </a:lnTo>
                    <a:lnTo>
                      <a:pt x="148108" y="297696"/>
                    </a:lnTo>
                    <a:cubicBezTo>
                      <a:pt x="148108" y="297696"/>
                      <a:pt x="208099" y="260368"/>
                      <a:pt x="246426" y="242038"/>
                    </a:cubicBezTo>
                    <a:cubicBezTo>
                      <a:pt x="255358" y="236689"/>
                      <a:pt x="265389" y="233440"/>
                      <a:pt x="275755" y="232540"/>
                    </a:cubicBezTo>
                    <a:cubicBezTo>
                      <a:pt x="280754" y="233540"/>
                      <a:pt x="301750" y="235039"/>
                      <a:pt x="328913" y="236873"/>
                    </a:cubicBezTo>
                    <a:lnTo>
                      <a:pt x="500718" y="246871"/>
                    </a:lnTo>
                    <a:lnTo>
                      <a:pt x="684021" y="275699"/>
                    </a:lnTo>
                    <a:cubicBezTo>
                      <a:pt x="684021" y="275699"/>
                      <a:pt x="976473" y="222708"/>
                      <a:pt x="991637" y="220709"/>
                    </a:cubicBezTo>
                    <a:cubicBezTo>
                      <a:pt x="1042095" y="205061"/>
                      <a:pt x="1091521" y="186247"/>
                      <a:pt x="1139612" y="164384"/>
                    </a:cubicBezTo>
                    <a:lnTo>
                      <a:pt x="1189604" y="142888"/>
                    </a:lnTo>
                    <a:lnTo>
                      <a:pt x="1192605" y="140222"/>
                    </a:lnTo>
                    <a:cubicBezTo>
                      <a:pt x="1203269" y="130390"/>
                      <a:pt x="1240596" y="95895"/>
                      <a:pt x="1256594" y="77566"/>
                    </a:cubicBezTo>
                    <a:cubicBezTo>
                      <a:pt x="1258327" y="75732"/>
                      <a:pt x="1259943" y="73782"/>
                      <a:pt x="1261426" y="71733"/>
                    </a:cubicBezTo>
                    <a:cubicBezTo>
                      <a:pt x="1262076" y="70883"/>
                      <a:pt x="1262876" y="70167"/>
                      <a:pt x="1263759" y="69567"/>
                    </a:cubicBezTo>
                    <a:cubicBezTo>
                      <a:pt x="1269775" y="65617"/>
                      <a:pt x="1276207" y="62318"/>
                      <a:pt x="1282923" y="59735"/>
                    </a:cubicBezTo>
                    <a:lnTo>
                      <a:pt x="1283923" y="59735"/>
                    </a:lnTo>
                    <a:cubicBezTo>
                      <a:pt x="1296920" y="54236"/>
                      <a:pt x="1314418" y="47737"/>
                      <a:pt x="1333914" y="41071"/>
                    </a:cubicBezTo>
                    <a:lnTo>
                      <a:pt x="1346079" y="37072"/>
                    </a:lnTo>
                    <a:cubicBezTo>
                      <a:pt x="1359743" y="32573"/>
                      <a:pt x="1374241" y="27907"/>
                      <a:pt x="1388738" y="23574"/>
                    </a:cubicBezTo>
                    <a:cubicBezTo>
                      <a:pt x="1398237" y="20575"/>
                      <a:pt x="1423233" y="13243"/>
                      <a:pt x="1426065" y="12576"/>
                    </a:cubicBezTo>
                    <a:cubicBezTo>
                      <a:pt x="1438730" y="8910"/>
                      <a:pt x="1450729" y="5577"/>
                      <a:pt x="1461727" y="2744"/>
                    </a:cubicBezTo>
                    <a:lnTo>
                      <a:pt x="1473725" y="-255"/>
                    </a:lnTo>
                    <a:cubicBezTo>
                      <a:pt x="1473725" y="2744"/>
                      <a:pt x="1519717" y="417843"/>
                      <a:pt x="1519884" y="420342"/>
                    </a:cubicBezTo>
                    <a:cubicBezTo>
                      <a:pt x="1520384" y="429041"/>
                      <a:pt x="1519484" y="437756"/>
                      <a:pt x="1517218" y="446172"/>
                    </a:cubicBezTo>
                    <a:cubicBezTo>
                      <a:pt x="1516218" y="446838"/>
                      <a:pt x="1515718" y="448671"/>
                      <a:pt x="1515051" y="450504"/>
                    </a:cubicBezTo>
                    <a:close/>
                  </a:path>
                </a:pathLst>
              </a:custGeom>
              <a:solidFill>
                <a:srgbClr val="370A0A">
                  <a:alpha val="2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Shape 421">
                <a:extLst>
                  <a:ext uri="{FF2B5EF4-FFF2-40B4-BE49-F238E27FC236}">
                    <a16:creationId xmlns:a16="http://schemas.microsoft.com/office/drawing/2014/main" id="{2C497419-A291-3E3E-1180-F607110111D4}"/>
                  </a:ext>
                </a:extLst>
              </p:cNvPr>
              <p:cNvSpPr/>
              <p:nvPr/>
            </p:nvSpPr>
            <p:spPr>
              <a:xfrm>
                <a:off x="1459822" y="3507915"/>
                <a:ext cx="373272" cy="43686"/>
              </a:xfrm>
              <a:custGeom>
                <a:avLst/>
                <a:gdLst>
                  <a:gd name="connsiteX0" fmla="*/ 370739 w 373272"/>
                  <a:gd name="connsiteY0" fmla="*/ 30267 h 43686"/>
                  <a:gd name="connsiteX1" fmla="*/ 372572 w 373272"/>
                  <a:gd name="connsiteY1" fmla="*/ 43431 h 43686"/>
                  <a:gd name="connsiteX2" fmla="*/ 372572 w 373272"/>
                  <a:gd name="connsiteY2" fmla="*/ 43431 h 43686"/>
                  <a:gd name="connsiteX3" fmla="*/ 354741 w 373272"/>
                  <a:gd name="connsiteY3" fmla="*/ 42098 h 43686"/>
                  <a:gd name="connsiteX4" fmla="*/ 319080 w 373272"/>
                  <a:gd name="connsiteY4" fmla="*/ 38765 h 43686"/>
                  <a:gd name="connsiteX5" fmla="*/ 258924 w 373272"/>
                  <a:gd name="connsiteY5" fmla="*/ 27100 h 43686"/>
                  <a:gd name="connsiteX6" fmla="*/ 194768 w 373272"/>
                  <a:gd name="connsiteY6" fmla="*/ 37932 h 43686"/>
                  <a:gd name="connsiteX7" fmla="*/ 115947 w 373272"/>
                  <a:gd name="connsiteY7" fmla="*/ 37932 h 43686"/>
                  <a:gd name="connsiteX8" fmla="*/ 51458 w 373272"/>
                  <a:gd name="connsiteY8" fmla="*/ 18768 h 43686"/>
                  <a:gd name="connsiteX9" fmla="*/ -701 w 373272"/>
                  <a:gd name="connsiteY9" fmla="*/ 29267 h 43686"/>
                  <a:gd name="connsiteX10" fmla="*/ 49291 w 373272"/>
                  <a:gd name="connsiteY10" fmla="*/ 105 h 43686"/>
                  <a:gd name="connsiteX11" fmla="*/ 122947 w 373272"/>
                  <a:gd name="connsiteY11" fmla="*/ 13769 h 43686"/>
                  <a:gd name="connsiteX12" fmla="*/ 171605 w 373272"/>
                  <a:gd name="connsiteY12" fmla="*/ 13769 h 43686"/>
                  <a:gd name="connsiteX13" fmla="*/ 259590 w 373272"/>
                  <a:gd name="connsiteY13" fmla="*/ -228 h 43686"/>
                  <a:gd name="connsiteX14" fmla="*/ 369906 w 373272"/>
                  <a:gd name="connsiteY14" fmla="*/ 15269 h 4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3272" h="43686">
                    <a:moveTo>
                      <a:pt x="370739" y="30267"/>
                    </a:moveTo>
                    <a:lnTo>
                      <a:pt x="372572" y="43431"/>
                    </a:lnTo>
                    <a:lnTo>
                      <a:pt x="372572" y="43431"/>
                    </a:lnTo>
                    <a:lnTo>
                      <a:pt x="354741" y="42098"/>
                    </a:lnTo>
                    <a:cubicBezTo>
                      <a:pt x="339077" y="41099"/>
                      <a:pt x="323580" y="39765"/>
                      <a:pt x="319080" y="38765"/>
                    </a:cubicBezTo>
                    <a:cubicBezTo>
                      <a:pt x="309749" y="36433"/>
                      <a:pt x="258924" y="27100"/>
                      <a:pt x="258924" y="27100"/>
                    </a:cubicBezTo>
                    <a:cubicBezTo>
                      <a:pt x="258924" y="27100"/>
                      <a:pt x="201600" y="35766"/>
                      <a:pt x="194768" y="37932"/>
                    </a:cubicBezTo>
                    <a:cubicBezTo>
                      <a:pt x="187935" y="40099"/>
                      <a:pt x="119947" y="37932"/>
                      <a:pt x="115947" y="37932"/>
                    </a:cubicBezTo>
                    <a:cubicBezTo>
                      <a:pt x="111948" y="37932"/>
                      <a:pt x="51458" y="18768"/>
                      <a:pt x="51458" y="18768"/>
                    </a:cubicBezTo>
                    <a:lnTo>
                      <a:pt x="-701" y="29267"/>
                    </a:lnTo>
                    <a:lnTo>
                      <a:pt x="49291" y="105"/>
                    </a:lnTo>
                    <a:lnTo>
                      <a:pt x="122947" y="13769"/>
                    </a:lnTo>
                    <a:lnTo>
                      <a:pt x="171605" y="13769"/>
                    </a:lnTo>
                    <a:cubicBezTo>
                      <a:pt x="171605" y="13769"/>
                      <a:pt x="254925" y="439"/>
                      <a:pt x="259590" y="-228"/>
                    </a:cubicBezTo>
                    <a:cubicBezTo>
                      <a:pt x="264256" y="-895"/>
                      <a:pt x="341910" y="10937"/>
                      <a:pt x="369906" y="15269"/>
                    </a:cubicBezTo>
                    <a:close/>
                  </a:path>
                </a:pathLst>
              </a:custGeom>
              <a:solidFill>
                <a:srgbClr val="370A0A">
                  <a:alpha val="3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Shape 422">
                <a:extLst>
                  <a:ext uri="{FF2B5EF4-FFF2-40B4-BE49-F238E27FC236}">
                    <a16:creationId xmlns:a16="http://schemas.microsoft.com/office/drawing/2014/main" id="{8CDB1010-1934-006F-7064-CA1DA9DAA771}"/>
                  </a:ext>
                </a:extLst>
              </p:cNvPr>
              <p:cNvSpPr/>
              <p:nvPr/>
            </p:nvSpPr>
            <p:spPr>
              <a:xfrm>
                <a:off x="1844092" y="3525773"/>
                <a:ext cx="3166" cy="1999"/>
              </a:xfrm>
              <a:custGeom>
                <a:avLst/>
                <a:gdLst>
                  <a:gd name="connsiteX0" fmla="*/ 2466 w 3166"/>
                  <a:gd name="connsiteY0" fmla="*/ -255 h 1999"/>
                  <a:gd name="connsiteX1" fmla="*/ 133 w 3166"/>
                  <a:gd name="connsiteY1" fmla="*/ 1744 h 1999"/>
                  <a:gd name="connsiteX2" fmla="*/ -701 w 3166"/>
                  <a:gd name="connsiteY2" fmla="*/ 1744 h 1999"/>
                  <a:gd name="connsiteX3" fmla="*/ 2466 w 3166"/>
                  <a:gd name="connsiteY3" fmla="*/ -255 h 1999"/>
                </a:gdLst>
                <a:ahLst/>
                <a:cxnLst>
                  <a:cxn ang="0">
                    <a:pos x="connsiteX0" y="connsiteY0"/>
                  </a:cxn>
                  <a:cxn ang="0">
                    <a:pos x="connsiteX1" y="connsiteY1"/>
                  </a:cxn>
                  <a:cxn ang="0">
                    <a:pos x="connsiteX2" y="connsiteY2"/>
                  </a:cxn>
                  <a:cxn ang="0">
                    <a:pos x="connsiteX3" y="connsiteY3"/>
                  </a:cxn>
                </a:cxnLst>
                <a:rect l="l" t="t" r="r" b="b"/>
                <a:pathLst>
                  <a:path w="3166" h="1999">
                    <a:moveTo>
                      <a:pt x="2466" y="-255"/>
                    </a:moveTo>
                    <a:lnTo>
                      <a:pt x="133" y="1744"/>
                    </a:lnTo>
                    <a:lnTo>
                      <a:pt x="-701" y="1744"/>
                    </a:lnTo>
                    <a:cubicBezTo>
                      <a:pt x="249" y="928"/>
                      <a:pt x="1316" y="245"/>
                      <a:pt x="2466" y="-255"/>
                    </a:cubicBezTo>
                    <a:close/>
                  </a:path>
                </a:pathLst>
              </a:custGeom>
              <a:solidFill>
                <a:srgbClr val="370A0A">
                  <a:alpha val="3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423">
                <a:extLst>
                  <a:ext uri="{FF2B5EF4-FFF2-40B4-BE49-F238E27FC236}">
                    <a16:creationId xmlns:a16="http://schemas.microsoft.com/office/drawing/2014/main" id="{02A086BB-1CC6-2295-24D5-58703145411D}"/>
                  </a:ext>
                </a:extLst>
              </p:cNvPr>
              <p:cNvSpPr/>
              <p:nvPr/>
            </p:nvSpPr>
            <p:spPr>
              <a:xfrm>
                <a:off x="719198" y="3537937"/>
                <a:ext cx="634975" cy="74987"/>
              </a:xfrm>
              <a:custGeom>
                <a:avLst/>
                <a:gdLst>
                  <a:gd name="connsiteX0" fmla="*/ 204012 w 634975"/>
                  <a:gd name="connsiteY0" fmla="*/ 22408 h 74987"/>
                  <a:gd name="connsiteX1" fmla="*/ 400813 w 634975"/>
                  <a:gd name="connsiteY1" fmla="*/ 24408 h 74987"/>
                  <a:gd name="connsiteX2" fmla="*/ 468969 w 634975"/>
                  <a:gd name="connsiteY2" fmla="*/ 13409 h 74987"/>
                  <a:gd name="connsiteX3" fmla="*/ 509629 w 634975"/>
                  <a:gd name="connsiteY3" fmla="*/ 16409 h 74987"/>
                  <a:gd name="connsiteX4" fmla="*/ 634275 w 634975"/>
                  <a:gd name="connsiteY4" fmla="*/ -255 h 74987"/>
                  <a:gd name="connsiteX5" fmla="*/ 563787 w 634975"/>
                  <a:gd name="connsiteY5" fmla="*/ 33073 h 74987"/>
                  <a:gd name="connsiteX6" fmla="*/ 510462 w 634975"/>
                  <a:gd name="connsiteY6" fmla="*/ 74066 h 74987"/>
                  <a:gd name="connsiteX7" fmla="*/ 397313 w 634975"/>
                  <a:gd name="connsiteY7" fmla="*/ 67567 h 74987"/>
                  <a:gd name="connsiteX8" fmla="*/ 335324 w 634975"/>
                  <a:gd name="connsiteY8" fmla="*/ 74732 h 74987"/>
                  <a:gd name="connsiteX9" fmla="*/ 232174 w 634975"/>
                  <a:gd name="connsiteY9" fmla="*/ 72066 h 74987"/>
                  <a:gd name="connsiteX10" fmla="*/ 108693 w 634975"/>
                  <a:gd name="connsiteY10" fmla="*/ 48570 h 74987"/>
                  <a:gd name="connsiteX11" fmla="*/ 30207 w 634975"/>
                  <a:gd name="connsiteY11" fmla="*/ 48570 h 74987"/>
                  <a:gd name="connsiteX12" fmla="*/ 1544 w 634975"/>
                  <a:gd name="connsiteY12" fmla="*/ 30240 h 74987"/>
                  <a:gd name="connsiteX13" fmla="*/ 204012 w 634975"/>
                  <a:gd name="connsiteY13" fmla="*/ 22408 h 7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4975" h="74987">
                    <a:moveTo>
                      <a:pt x="204012" y="22408"/>
                    </a:moveTo>
                    <a:lnTo>
                      <a:pt x="400813" y="24408"/>
                    </a:lnTo>
                    <a:lnTo>
                      <a:pt x="468969" y="13409"/>
                    </a:lnTo>
                    <a:lnTo>
                      <a:pt x="509629" y="16409"/>
                    </a:lnTo>
                    <a:lnTo>
                      <a:pt x="634275" y="-255"/>
                    </a:lnTo>
                    <a:cubicBezTo>
                      <a:pt x="634275" y="-255"/>
                      <a:pt x="568785" y="30073"/>
                      <a:pt x="563787" y="33073"/>
                    </a:cubicBezTo>
                    <a:cubicBezTo>
                      <a:pt x="558787" y="36073"/>
                      <a:pt x="522626" y="72567"/>
                      <a:pt x="510462" y="74066"/>
                    </a:cubicBezTo>
                    <a:cubicBezTo>
                      <a:pt x="498296" y="75566"/>
                      <a:pt x="397313" y="67567"/>
                      <a:pt x="397313" y="67567"/>
                    </a:cubicBezTo>
                    <a:lnTo>
                      <a:pt x="335324" y="74732"/>
                    </a:lnTo>
                    <a:lnTo>
                      <a:pt x="232174" y="72066"/>
                    </a:lnTo>
                    <a:lnTo>
                      <a:pt x="108693" y="48570"/>
                    </a:lnTo>
                    <a:cubicBezTo>
                      <a:pt x="108693" y="48570"/>
                      <a:pt x="35206" y="50070"/>
                      <a:pt x="30207" y="48570"/>
                    </a:cubicBezTo>
                    <a:cubicBezTo>
                      <a:pt x="25208" y="47070"/>
                      <a:pt x="-9787" y="27907"/>
                      <a:pt x="1544" y="30240"/>
                    </a:cubicBezTo>
                    <a:cubicBezTo>
                      <a:pt x="12876" y="32573"/>
                      <a:pt x="204012" y="22408"/>
                      <a:pt x="204012" y="22408"/>
                    </a:cubicBezTo>
                    <a:close/>
                  </a:path>
                </a:pathLst>
              </a:custGeom>
              <a:solidFill>
                <a:srgbClr val="370A0A">
                  <a:alpha val="3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424">
                <a:extLst>
                  <a:ext uri="{FF2B5EF4-FFF2-40B4-BE49-F238E27FC236}">
                    <a16:creationId xmlns:a16="http://schemas.microsoft.com/office/drawing/2014/main" id="{4AA6EB05-DCDE-0FFF-FEB8-4EC3C8007F7C}"/>
                  </a:ext>
                </a:extLst>
              </p:cNvPr>
              <p:cNvSpPr/>
              <p:nvPr/>
            </p:nvSpPr>
            <p:spPr>
              <a:xfrm>
                <a:off x="358503" y="3617258"/>
                <a:ext cx="317280" cy="71988"/>
              </a:xfrm>
              <a:custGeom>
                <a:avLst/>
                <a:gdLst>
                  <a:gd name="connsiteX0" fmla="*/ 316580 w 317280"/>
                  <a:gd name="connsiteY0" fmla="*/ 71733 h 71988"/>
                  <a:gd name="connsiteX1" fmla="*/ 182102 w 317280"/>
                  <a:gd name="connsiteY1" fmla="*/ 60068 h 71988"/>
                  <a:gd name="connsiteX2" fmla="*/ 96117 w 317280"/>
                  <a:gd name="connsiteY2" fmla="*/ 35906 h 71988"/>
                  <a:gd name="connsiteX3" fmla="*/ 7131 w 317280"/>
                  <a:gd name="connsiteY3" fmla="*/ 39905 h 71988"/>
                  <a:gd name="connsiteX4" fmla="*/ 4132 w 317280"/>
                  <a:gd name="connsiteY4" fmla="*/ 39905 h 71988"/>
                  <a:gd name="connsiteX5" fmla="*/ -701 w 317280"/>
                  <a:gd name="connsiteY5" fmla="*/ -255 h 71988"/>
                  <a:gd name="connsiteX6" fmla="*/ 135944 w 317280"/>
                  <a:gd name="connsiteY6" fmla="*/ 22908 h 71988"/>
                  <a:gd name="connsiteX7" fmla="*/ 277753 w 317280"/>
                  <a:gd name="connsiteY7" fmla="*/ 43738 h 71988"/>
                  <a:gd name="connsiteX8" fmla="*/ 316580 w 317280"/>
                  <a:gd name="connsiteY8" fmla="*/ 71733 h 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280" h="71988">
                    <a:moveTo>
                      <a:pt x="316580" y="71733"/>
                    </a:moveTo>
                    <a:cubicBezTo>
                      <a:pt x="316580" y="71733"/>
                      <a:pt x="186101" y="60235"/>
                      <a:pt x="182102" y="60068"/>
                    </a:cubicBezTo>
                    <a:cubicBezTo>
                      <a:pt x="178103" y="59902"/>
                      <a:pt x="96117" y="35906"/>
                      <a:pt x="96117" y="35906"/>
                    </a:cubicBezTo>
                    <a:lnTo>
                      <a:pt x="7131" y="39905"/>
                    </a:lnTo>
                    <a:lnTo>
                      <a:pt x="4132" y="39905"/>
                    </a:lnTo>
                    <a:lnTo>
                      <a:pt x="-701" y="-255"/>
                    </a:lnTo>
                    <a:cubicBezTo>
                      <a:pt x="61289" y="10410"/>
                      <a:pt x="127778" y="21741"/>
                      <a:pt x="135944" y="22908"/>
                    </a:cubicBezTo>
                    <a:cubicBezTo>
                      <a:pt x="135944" y="22908"/>
                      <a:pt x="271921" y="41405"/>
                      <a:pt x="277753" y="43738"/>
                    </a:cubicBezTo>
                    <a:cubicBezTo>
                      <a:pt x="283586" y="46070"/>
                      <a:pt x="316580" y="71733"/>
                      <a:pt x="316580" y="71733"/>
                    </a:cubicBezTo>
                    <a:close/>
                  </a:path>
                </a:pathLst>
              </a:custGeom>
              <a:solidFill>
                <a:srgbClr val="370A0A">
                  <a:alpha val="3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425">
                <a:extLst>
                  <a:ext uri="{FF2B5EF4-FFF2-40B4-BE49-F238E27FC236}">
                    <a16:creationId xmlns:a16="http://schemas.microsoft.com/office/drawing/2014/main" id="{C3BDADA4-D415-E356-4A49-A1EC1C9059ED}"/>
                  </a:ext>
                </a:extLst>
              </p:cNvPr>
              <p:cNvSpPr/>
              <p:nvPr/>
            </p:nvSpPr>
            <p:spPr>
              <a:xfrm>
                <a:off x="1846092" y="3664250"/>
                <a:ext cx="2332" cy="499"/>
              </a:xfrm>
              <a:custGeom>
                <a:avLst/>
                <a:gdLst>
                  <a:gd name="connsiteX0" fmla="*/ 2333 w 2332"/>
                  <a:gd name="connsiteY0" fmla="*/ 500 h 499"/>
                  <a:gd name="connsiteX1" fmla="*/ 0 w 2332"/>
                  <a:gd name="connsiteY1" fmla="*/ 167 h 499"/>
                  <a:gd name="connsiteX2" fmla="*/ 2166 w 2332"/>
                  <a:gd name="connsiteY2" fmla="*/ 0 h 499"/>
                  <a:gd name="connsiteX3" fmla="*/ 2333 w 2332"/>
                  <a:gd name="connsiteY3" fmla="*/ 500 h 499"/>
                </a:gdLst>
                <a:ahLst/>
                <a:cxnLst>
                  <a:cxn ang="0">
                    <a:pos x="connsiteX0" y="connsiteY0"/>
                  </a:cxn>
                  <a:cxn ang="0">
                    <a:pos x="connsiteX1" y="connsiteY1"/>
                  </a:cxn>
                  <a:cxn ang="0">
                    <a:pos x="connsiteX2" y="connsiteY2"/>
                  </a:cxn>
                  <a:cxn ang="0">
                    <a:pos x="connsiteX3" y="connsiteY3"/>
                  </a:cxn>
                </a:cxnLst>
                <a:rect l="l" t="t" r="r" b="b"/>
                <a:pathLst>
                  <a:path w="2332" h="499">
                    <a:moveTo>
                      <a:pt x="2333" y="500"/>
                    </a:moveTo>
                    <a:lnTo>
                      <a:pt x="0" y="167"/>
                    </a:lnTo>
                    <a:lnTo>
                      <a:pt x="2166" y="0"/>
                    </a:lnTo>
                    <a:lnTo>
                      <a:pt x="2333" y="500"/>
                    </a:lnTo>
                    <a:close/>
                  </a:path>
                </a:pathLst>
              </a:custGeom>
              <a:solidFill>
                <a:srgbClr val="370A0A">
                  <a:alpha val="3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426">
                <a:extLst>
                  <a:ext uri="{FF2B5EF4-FFF2-40B4-BE49-F238E27FC236}">
                    <a16:creationId xmlns:a16="http://schemas.microsoft.com/office/drawing/2014/main" id="{4F5F555D-FF31-7093-6C4D-0817A79D0942}"/>
                  </a:ext>
                </a:extLst>
              </p:cNvPr>
              <p:cNvSpPr/>
              <p:nvPr/>
            </p:nvSpPr>
            <p:spPr>
              <a:xfrm>
                <a:off x="336006" y="3434454"/>
                <a:ext cx="1173974" cy="42659"/>
              </a:xfrm>
              <a:custGeom>
                <a:avLst/>
                <a:gdLst>
                  <a:gd name="connsiteX0" fmla="*/ 1173274 w 1173974"/>
                  <a:gd name="connsiteY0" fmla="*/ 16909 h 42659"/>
                  <a:gd name="connsiteX1" fmla="*/ 1051794 w 1173974"/>
                  <a:gd name="connsiteY1" fmla="*/ 23408 h 42659"/>
                  <a:gd name="connsiteX2" fmla="*/ 1036130 w 1173974"/>
                  <a:gd name="connsiteY2" fmla="*/ 41405 h 42659"/>
                  <a:gd name="connsiteX3" fmla="*/ 886155 w 1173974"/>
                  <a:gd name="connsiteY3" fmla="*/ 29407 h 42659"/>
                  <a:gd name="connsiteX4" fmla="*/ 797003 w 1173974"/>
                  <a:gd name="connsiteY4" fmla="*/ 33239 h 42659"/>
                  <a:gd name="connsiteX5" fmla="*/ 671690 w 1173974"/>
                  <a:gd name="connsiteY5" fmla="*/ 33239 h 42659"/>
                  <a:gd name="connsiteX6" fmla="*/ 518715 w 1173974"/>
                  <a:gd name="connsiteY6" fmla="*/ 31073 h 42659"/>
                  <a:gd name="connsiteX7" fmla="*/ 215098 w 1173974"/>
                  <a:gd name="connsiteY7" fmla="*/ 19075 h 42659"/>
                  <a:gd name="connsiteX8" fmla="*/ 4465 w 1173974"/>
                  <a:gd name="connsiteY8" fmla="*/ 42404 h 42659"/>
                  <a:gd name="connsiteX9" fmla="*/ -701 w 1173974"/>
                  <a:gd name="connsiteY9" fmla="*/ -255 h 4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974" h="42659">
                    <a:moveTo>
                      <a:pt x="1173274" y="16909"/>
                    </a:moveTo>
                    <a:cubicBezTo>
                      <a:pt x="1165276" y="16909"/>
                      <a:pt x="1051794" y="23408"/>
                      <a:pt x="1051794" y="23408"/>
                    </a:cubicBezTo>
                    <a:lnTo>
                      <a:pt x="1036130" y="41405"/>
                    </a:lnTo>
                    <a:lnTo>
                      <a:pt x="886155" y="29407"/>
                    </a:lnTo>
                    <a:cubicBezTo>
                      <a:pt x="886155" y="29407"/>
                      <a:pt x="801335" y="31573"/>
                      <a:pt x="797003" y="33239"/>
                    </a:cubicBezTo>
                    <a:cubicBezTo>
                      <a:pt x="792670" y="34906"/>
                      <a:pt x="680355" y="34906"/>
                      <a:pt x="671690" y="33239"/>
                    </a:cubicBezTo>
                    <a:cubicBezTo>
                      <a:pt x="663024" y="31573"/>
                      <a:pt x="518715" y="31073"/>
                      <a:pt x="518715" y="31073"/>
                    </a:cubicBezTo>
                    <a:lnTo>
                      <a:pt x="215098" y="19075"/>
                    </a:lnTo>
                    <a:lnTo>
                      <a:pt x="4465" y="42404"/>
                    </a:lnTo>
                    <a:lnTo>
                      <a:pt x="-701" y="-255"/>
                    </a:lnTo>
                    <a:close/>
                  </a:path>
                </a:pathLst>
              </a:custGeom>
              <a:solidFill>
                <a:srgbClr val="450909">
                  <a:alpha val="2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427">
                <a:extLst>
                  <a:ext uri="{FF2B5EF4-FFF2-40B4-BE49-F238E27FC236}">
                    <a16:creationId xmlns:a16="http://schemas.microsoft.com/office/drawing/2014/main" id="{0B074E49-1AC9-94B2-4339-7913810DE641}"/>
                  </a:ext>
                </a:extLst>
              </p:cNvPr>
              <p:cNvSpPr/>
              <p:nvPr/>
            </p:nvSpPr>
            <p:spPr>
              <a:xfrm>
                <a:off x="1510648" y="3451951"/>
                <a:ext cx="312614" cy="30662"/>
              </a:xfrm>
              <a:custGeom>
                <a:avLst/>
                <a:gdLst>
                  <a:gd name="connsiteX0" fmla="*/ 311914 w 312614"/>
                  <a:gd name="connsiteY0" fmla="*/ 3744 h 30662"/>
                  <a:gd name="connsiteX1" fmla="*/ 308915 w 312614"/>
                  <a:gd name="connsiteY1" fmla="*/ 3744 h 30662"/>
                  <a:gd name="connsiteX2" fmla="*/ 310248 w 312614"/>
                  <a:gd name="connsiteY2" fmla="*/ 13576 h 30662"/>
                  <a:gd name="connsiteX3" fmla="*/ 215263 w 312614"/>
                  <a:gd name="connsiteY3" fmla="*/ 9910 h 30662"/>
                  <a:gd name="connsiteX4" fmla="*/ 248591 w 312614"/>
                  <a:gd name="connsiteY4" fmla="*/ 30407 h 30662"/>
                  <a:gd name="connsiteX5" fmla="*/ 89951 w 312614"/>
                  <a:gd name="connsiteY5" fmla="*/ 13743 h 30662"/>
                  <a:gd name="connsiteX6" fmla="*/ -701 w 312614"/>
                  <a:gd name="connsiteY6" fmla="*/ -255 h 3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14" h="30662">
                    <a:moveTo>
                      <a:pt x="311914" y="3744"/>
                    </a:moveTo>
                    <a:lnTo>
                      <a:pt x="308915" y="3744"/>
                    </a:lnTo>
                    <a:lnTo>
                      <a:pt x="310248" y="13576"/>
                    </a:lnTo>
                    <a:lnTo>
                      <a:pt x="215263" y="9910"/>
                    </a:lnTo>
                    <a:lnTo>
                      <a:pt x="248591" y="30407"/>
                    </a:lnTo>
                    <a:lnTo>
                      <a:pt x="89951" y="13743"/>
                    </a:lnTo>
                    <a:cubicBezTo>
                      <a:pt x="89951" y="13743"/>
                      <a:pt x="5632" y="-255"/>
                      <a:pt x="-701" y="-255"/>
                    </a:cubicBezTo>
                    <a:close/>
                  </a:path>
                </a:pathLst>
              </a:custGeom>
              <a:solidFill>
                <a:srgbClr val="450909">
                  <a:alpha val="20000"/>
                </a:srgbClr>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428">
                <a:extLst>
                  <a:ext uri="{FF2B5EF4-FFF2-40B4-BE49-F238E27FC236}">
                    <a16:creationId xmlns:a16="http://schemas.microsoft.com/office/drawing/2014/main" id="{45730536-1EF9-D57D-077C-400B9307AF8C}"/>
                  </a:ext>
                </a:extLst>
              </p:cNvPr>
              <p:cNvSpPr/>
              <p:nvPr/>
            </p:nvSpPr>
            <p:spPr>
              <a:xfrm>
                <a:off x="420160" y="3857385"/>
                <a:ext cx="1590539" cy="1245961"/>
              </a:xfrm>
              <a:custGeom>
                <a:avLst/>
                <a:gdLst>
                  <a:gd name="connsiteX0" fmla="*/ 1585206 w 1590539"/>
                  <a:gd name="connsiteY0" fmla="*/ 1125893 h 1245961"/>
                  <a:gd name="connsiteX1" fmla="*/ 1587872 w 1590539"/>
                  <a:gd name="connsiteY1" fmla="*/ 1128726 h 1245961"/>
                  <a:gd name="connsiteX2" fmla="*/ 1584872 w 1590539"/>
                  <a:gd name="connsiteY2" fmla="*/ 1127227 h 1245961"/>
                  <a:gd name="connsiteX3" fmla="*/ 1577373 w 1590539"/>
                  <a:gd name="connsiteY3" fmla="*/ 1145390 h 1245961"/>
                  <a:gd name="connsiteX4" fmla="*/ 1565042 w 1590539"/>
                  <a:gd name="connsiteY4" fmla="*/ 1165887 h 1245961"/>
                  <a:gd name="connsiteX5" fmla="*/ 1566042 w 1590539"/>
                  <a:gd name="connsiteY5" fmla="*/ 1167220 h 1245961"/>
                  <a:gd name="connsiteX6" fmla="*/ 1563376 w 1590539"/>
                  <a:gd name="connsiteY6" fmla="*/ 1168053 h 1245961"/>
                  <a:gd name="connsiteX7" fmla="*/ 1561377 w 1590539"/>
                  <a:gd name="connsiteY7" fmla="*/ 1170719 h 1245961"/>
                  <a:gd name="connsiteX8" fmla="*/ 1541713 w 1590539"/>
                  <a:gd name="connsiteY8" fmla="*/ 1192216 h 1245961"/>
                  <a:gd name="connsiteX9" fmla="*/ 1536713 w 1590539"/>
                  <a:gd name="connsiteY9" fmla="*/ 1196715 h 1245961"/>
                  <a:gd name="connsiteX10" fmla="*/ 1503385 w 1590539"/>
                  <a:gd name="connsiteY10" fmla="*/ 1218711 h 1245961"/>
                  <a:gd name="connsiteX11" fmla="*/ 1453394 w 1590539"/>
                  <a:gd name="connsiteY11" fmla="*/ 1231376 h 1245961"/>
                  <a:gd name="connsiteX12" fmla="*/ 1452228 w 1590539"/>
                  <a:gd name="connsiteY12" fmla="*/ 1231376 h 1245961"/>
                  <a:gd name="connsiteX13" fmla="*/ 1424732 w 1590539"/>
                  <a:gd name="connsiteY13" fmla="*/ 1234375 h 1245961"/>
                  <a:gd name="connsiteX14" fmla="*/ 1424732 w 1590539"/>
                  <a:gd name="connsiteY14" fmla="*/ 1238042 h 1245961"/>
                  <a:gd name="connsiteX15" fmla="*/ 1422899 w 1590539"/>
                  <a:gd name="connsiteY15" fmla="*/ 1234709 h 1245961"/>
                  <a:gd name="connsiteX16" fmla="*/ 1395904 w 1590539"/>
                  <a:gd name="connsiteY16" fmla="*/ 1236542 h 1245961"/>
                  <a:gd name="connsiteX17" fmla="*/ 1334746 w 1590539"/>
                  <a:gd name="connsiteY17" fmla="*/ 1239041 h 1245961"/>
                  <a:gd name="connsiteX18" fmla="*/ 1337413 w 1590539"/>
                  <a:gd name="connsiteY18" fmla="*/ 1240375 h 1245961"/>
                  <a:gd name="connsiteX19" fmla="*/ 377737 w 1590539"/>
                  <a:gd name="connsiteY19" fmla="*/ 1240375 h 1245961"/>
                  <a:gd name="connsiteX20" fmla="*/ 369572 w 1590539"/>
                  <a:gd name="connsiteY20" fmla="*/ 1245707 h 1245961"/>
                  <a:gd name="connsiteX21" fmla="*/ 374404 w 1590539"/>
                  <a:gd name="connsiteY21" fmla="*/ 1239708 h 1245961"/>
                  <a:gd name="connsiteX22" fmla="*/ 298084 w 1590539"/>
                  <a:gd name="connsiteY22" fmla="*/ 1239708 h 1245961"/>
                  <a:gd name="connsiteX23" fmla="*/ 260922 w 1590539"/>
                  <a:gd name="connsiteY23" fmla="*/ 1229876 h 1245961"/>
                  <a:gd name="connsiteX24" fmla="*/ 190267 w 1590539"/>
                  <a:gd name="connsiteY24" fmla="*/ 1194715 h 1245961"/>
                  <a:gd name="connsiteX25" fmla="*/ 181603 w 1590539"/>
                  <a:gd name="connsiteY25" fmla="*/ 1188883 h 1245961"/>
                  <a:gd name="connsiteX26" fmla="*/ 158106 w 1590539"/>
                  <a:gd name="connsiteY26" fmla="*/ 1169719 h 1245961"/>
                  <a:gd name="connsiteX27" fmla="*/ 147941 w 1590539"/>
                  <a:gd name="connsiteY27" fmla="*/ 1159388 h 1245961"/>
                  <a:gd name="connsiteX28" fmla="*/ 121612 w 1590539"/>
                  <a:gd name="connsiteY28" fmla="*/ 1123061 h 1245961"/>
                  <a:gd name="connsiteX29" fmla="*/ 113447 w 1590539"/>
                  <a:gd name="connsiteY29" fmla="*/ 1105063 h 1245961"/>
                  <a:gd name="connsiteX30" fmla="*/ 108281 w 1590539"/>
                  <a:gd name="connsiteY30" fmla="*/ 1088399 h 1245961"/>
                  <a:gd name="connsiteX31" fmla="*/ 86118 w 1590539"/>
                  <a:gd name="connsiteY31" fmla="*/ 979251 h 1245961"/>
                  <a:gd name="connsiteX32" fmla="*/ 86118 w 1590539"/>
                  <a:gd name="connsiteY32" fmla="*/ 972085 h 1245961"/>
                  <a:gd name="connsiteX33" fmla="*/ -701 w 1590539"/>
                  <a:gd name="connsiteY33" fmla="*/ 265868 h 1245961"/>
                  <a:gd name="connsiteX34" fmla="*/ 182603 w 1590539"/>
                  <a:gd name="connsiteY34" fmla="*/ 215042 h 1245961"/>
                  <a:gd name="connsiteX35" fmla="*/ 474222 w 1590539"/>
                  <a:gd name="connsiteY35" fmla="*/ 200379 h 1245961"/>
                  <a:gd name="connsiteX36" fmla="*/ 750676 w 1590539"/>
                  <a:gd name="connsiteY36" fmla="*/ 117059 h 1245961"/>
                  <a:gd name="connsiteX37" fmla="*/ 1017299 w 1590539"/>
                  <a:gd name="connsiteY37" fmla="*/ 92729 h 1245961"/>
                  <a:gd name="connsiteX38" fmla="*/ 1252760 w 1590539"/>
                  <a:gd name="connsiteY38" fmla="*/ 52236 h 1245961"/>
                  <a:gd name="connsiteX39" fmla="*/ 1364409 w 1590539"/>
                  <a:gd name="connsiteY39" fmla="*/ 22407 h 1245961"/>
                  <a:gd name="connsiteX40" fmla="*/ 1453894 w 1590539"/>
                  <a:gd name="connsiteY40" fmla="*/ -255 h 1245961"/>
                  <a:gd name="connsiteX41" fmla="*/ 1523050 w 1590539"/>
                  <a:gd name="connsiteY41" fmla="*/ 513494 h 1245961"/>
                  <a:gd name="connsiteX42" fmla="*/ 1523050 w 1590539"/>
                  <a:gd name="connsiteY42" fmla="*/ 513494 h 1245961"/>
                  <a:gd name="connsiteX43" fmla="*/ 1523050 w 1590539"/>
                  <a:gd name="connsiteY43" fmla="*/ 513494 h 1245961"/>
                  <a:gd name="connsiteX44" fmla="*/ 1589705 w 1590539"/>
                  <a:gd name="connsiteY44" fmla="*/ 1094898 h 1245961"/>
                  <a:gd name="connsiteX45" fmla="*/ 1587039 w 1590539"/>
                  <a:gd name="connsiteY45" fmla="*/ 1120727 h 1245961"/>
                  <a:gd name="connsiteX46" fmla="*/ 1585206 w 1590539"/>
                  <a:gd name="connsiteY46" fmla="*/ 1125893 h 124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90539" h="1245961">
                    <a:moveTo>
                      <a:pt x="1585206" y="1125893"/>
                    </a:moveTo>
                    <a:lnTo>
                      <a:pt x="1587872" y="1128726"/>
                    </a:lnTo>
                    <a:lnTo>
                      <a:pt x="1584872" y="1127227"/>
                    </a:lnTo>
                    <a:cubicBezTo>
                      <a:pt x="1582739" y="1133425"/>
                      <a:pt x="1580239" y="1139491"/>
                      <a:pt x="1577373" y="1145390"/>
                    </a:cubicBezTo>
                    <a:cubicBezTo>
                      <a:pt x="1573758" y="1152506"/>
                      <a:pt x="1569641" y="1159355"/>
                      <a:pt x="1565042" y="1165887"/>
                    </a:cubicBezTo>
                    <a:lnTo>
                      <a:pt x="1566042" y="1167220"/>
                    </a:lnTo>
                    <a:lnTo>
                      <a:pt x="1563376" y="1168053"/>
                    </a:lnTo>
                    <a:lnTo>
                      <a:pt x="1561377" y="1170719"/>
                    </a:lnTo>
                    <a:cubicBezTo>
                      <a:pt x="1555494" y="1178485"/>
                      <a:pt x="1548912" y="1185667"/>
                      <a:pt x="1541713" y="1192216"/>
                    </a:cubicBezTo>
                    <a:lnTo>
                      <a:pt x="1536713" y="1196715"/>
                    </a:lnTo>
                    <a:cubicBezTo>
                      <a:pt x="1526449" y="1205247"/>
                      <a:pt x="1515267" y="1212629"/>
                      <a:pt x="1503385" y="1218711"/>
                    </a:cubicBezTo>
                    <a:cubicBezTo>
                      <a:pt x="1487438" y="1225361"/>
                      <a:pt x="1470591" y="1229626"/>
                      <a:pt x="1453394" y="1231376"/>
                    </a:cubicBezTo>
                    <a:lnTo>
                      <a:pt x="1452228" y="1231376"/>
                    </a:lnTo>
                    <a:cubicBezTo>
                      <a:pt x="1443729" y="1232709"/>
                      <a:pt x="1434564" y="1233542"/>
                      <a:pt x="1424732" y="1234375"/>
                    </a:cubicBezTo>
                    <a:cubicBezTo>
                      <a:pt x="1424732" y="1235708"/>
                      <a:pt x="1424732" y="1236875"/>
                      <a:pt x="1424732" y="1238042"/>
                    </a:cubicBezTo>
                    <a:lnTo>
                      <a:pt x="1422899" y="1234709"/>
                    </a:lnTo>
                    <a:lnTo>
                      <a:pt x="1395904" y="1236542"/>
                    </a:lnTo>
                    <a:cubicBezTo>
                      <a:pt x="1376240" y="1237708"/>
                      <a:pt x="1355576" y="1238541"/>
                      <a:pt x="1334746" y="1239041"/>
                    </a:cubicBezTo>
                    <a:cubicBezTo>
                      <a:pt x="1335580" y="1239041"/>
                      <a:pt x="1336413" y="1239041"/>
                      <a:pt x="1337413" y="1240375"/>
                    </a:cubicBezTo>
                    <a:lnTo>
                      <a:pt x="377737" y="1240375"/>
                    </a:lnTo>
                    <a:lnTo>
                      <a:pt x="369572" y="1245707"/>
                    </a:lnTo>
                    <a:lnTo>
                      <a:pt x="374404" y="1239708"/>
                    </a:lnTo>
                    <a:lnTo>
                      <a:pt x="298084" y="1239708"/>
                    </a:lnTo>
                    <a:cubicBezTo>
                      <a:pt x="285352" y="1237908"/>
                      <a:pt x="272871" y="1234609"/>
                      <a:pt x="260922" y="1229876"/>
                    </a:cubicBezTo>
                    <a:cubicBezTo>
                      <a:pt x="236027" y="1221094"/>
                      <a:pt x="212298" y="1209279"/>
                      <a:pt x="190267" y="1194715"/>
                    </a:cubicBezTo>
                    <a:cubicBezTo>
                      <a:pt x="187268" y="1192882"/>
                      <a:pt x="184435" y="1190883"/>
                      <a:pt x="181603" y="1188883"/>
                    </a:cubicBezTo>
                    <a:cubicBezTo>
                      <a:pt x="173404" y="1182967"/>
                      <a:pt x="165555" y="1176568"/>
                      <a:pt x="158106" y="1169719"/>
                    </a:cubicBezTo>
                    <a:cubicBezTo>
                      <a:pt x="154607" y="1166387"/>
                      <a:pt x="151108" y="1163054"/>
                      <a:pt x="147941" y="1159388"/>
                    </a:cubicBezTo>
                    <a:cubicBezTo>
                      <a:pt x="137560" y="1148523"/>
                      <a:pt x="128711" y="1136308"/>
                      <a:pt x="121612" y="1123061"/>
                    </a:cubicBezTo>
                    <a:cubicBezTo>
                      <a:pt x="118480" y="1117262"/>
                      <a:pt x="115763" y="1111246"/>
                      <a:pt x="113447" y="1105063"/>
                    </a:cubicBezTo>
                    <a:cubicBezTo>
                      <a:pt x="111330" y="1099631"/>
                      <a:pt x="109597" y="1094065"/>
                      <a:pt x="108281" y="1088399"/>
                    </a:cubicBezTo>
                    <a:cubicBezTo>
                      <a:pt x="91617" y="1018911"/>
                      <a:pt x="87451" y="990582"/>
                      <a:pt x="86118" y="979251"/>
                    </a:cubicBezTo>
                    <a:cubicBezTo>
                      <a:pt x="85919" y="976868"/>
                      <a:pt x="85919" y="974468"/>
                      <a:pt x="86118" y="972085"/>
                    </a:cubicBezTo>
                    <a:lnTo>
                      <a:pt x="-701" y="265868"/>
                    </a:lnTo>
                    <a:cubicBezTo>
                      <a:pt x="86618" y="238372"/>
                      <a:pt x="174271" y="212210"/>
                      <a:pt x="182603" y="215042"/>
                    </a:cubicBezTo>
                    <a:cubicBezTo>
                      <a:pt x="199267" y="221042"/>
                      <a:pt x="445060" y="208377"/>
                      <a:pt x="474222" y="200379"/>
                    </a:cubicBezTo>
                    <a:cubicBezTo>
                      <a:pt x="503383" y="192380"/>
                      <a:pt x="750676" y="117059"/>
                      <a:pt x="750676" y="117059"/>
                    </a:cubicBezTo>
                    <a:cubicBezTo>
                      <a:pt x="750676" y="117059"/>
                      <a:pt x="1010799" y="100395"/>
                      <a:pt x="1017299" y="92729"/>
                    </a:cubicBezTo>
                    <a:cubicBezTo>
                      <a:pt x="1023798" y="85064"/>
                      <a:pt x="1239096" y="56235"/>
                      <a:pt x="1252760" y="52236"/>
                    </a:cubicBezTo>
                    <a:cubicBezTo>
                      <a:pt x="1266425" y="48237"/>
                      <a:pt x="1326414" y="34072"/>
                      <a:pt x="1364409" y="22407"/>
                    </a:cubicBezTo>
                    <a:cubicBezTo>
                      <a:pt x="1386405" y="15576"/>
                      <a:pt x="1423399" y="6910"/>
                      <a:pt x="1453894" y="-255"/>
                    </a:cubicBezTo>
                    <a:lnTo>
                      <a:pt x="1523050" y="513494"/>
                    </a:lnTo>
                    <a:lnTo>
                      <a:pt x="1523050" y="513494"/>
                    </a:lnTo>
                    <a:lnTo>
                      <a:pt x="1523050" y="513494"/>
                    </a:lnTo>
                    <a:cubicBezTo>
                      <a:pt x="1523050" y="513494"/>
                      <a:pt x="1589705" y="1092399"/>
                      <a:pt x="1589705" y="1094898"/>
                    </a:cubicBezTo>
                    <a:cubicBezTo>
                      <a:pt x="1590205" y="1103597"/>
                      <a:pt x="1589305" y="1112312"/>
                      <a:pt x="1587039" y="1120727"/>
                    </a:cubicBezTo>
                    <a:cubicBezTo>
                      <a:pt x="1586372" y="1122227"/>
                      <a:pt x="1585872" y="1124060"/>
                      <a:pt x="1585206" y="1125893"/>
                    </a:cubicBezTo>
                    <a:close/>
                  </a:path>
                </a:pathLst>
              </a:custGeom>
              <a:solidFill>
                <a:srgbClr val="501212"/>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429">
                <a:extLst>
                  <a:ext uri="{FF2B5EF4-FFF2-40B4-BE49-F238E27FC236}">
                    <a16:creationId xmlns:a16="http://schemas.microsoft.com/office/drawing/2014/main" id="{82778229-64F6-9F1A-62CB-55162E490D6F}"/>
                  </a:ext>
                </a:extLst>
              </p:cNvPr>
              <p:cNvSpPr/>
              <p:nvPr/>
            </p:nvSpPr>
            <p:spPr>
              <a:xfrm>
                <a:off x="447322" y="4345138"/>
                <a:ext cx="1084321" cy="758375"/>
              </a:xfrm>
              <a:custGeom>
                <a:avLst/>
                <a:gdLst>
                  <a:gd name="connsiteX0" fmla="*/ 1083621 w 1084321"/>
                  <a:gd name="connsiteY0" fmla="*/ 220709 h 758375"/>
                  <a:gd name="connsiteX1" fmla="*/ 342409 w 1084321"/>
                  <a:gd name="connsiteY1" fmla="*/ 758120 h 758375"/>
                  <a:gd name="connsiteX2" fmla="*/ 347241 w 1084321"/>
                  <a:gd name="connsiteY2" fmla="*/ 752121 h 758375"/>
                  <a:gd name="connsiteX3" fmla="*/ 270921 w 1084321"/>
                  <a:gd name="connsiteY3" fmla="*/ 752121 h 758375"/>
                  <a:gd name="connsiteX4" fmla="*/ 233760 w 1084321"/>
                  <a:gd name="connsiteY4" fmla="*/ 742290 h 758375"/>
                  <a:gd name="connsiteX5" fmla="*/ 163105 w 1084321"/>
                  <a:gd name="connsiteY5" fmla="*/ 707129 h 758375"/>
                  <a:gd name="connsiteX6" fmla="*/ 154441 w 1084321"/>
                  <a:gd name="connsiteY6" fmla="*/ 701296 h 758375"/>
                  <a:gd name="connsiteX7" fmla="*/ 130944 w 1084321"/>
                  <a:gd name="connsiteY7" fmla="*/ 682133 h 758375"/>
                  <a:gd name="connsiteX8" fmla="*/ 120779 w 1084321"/>
                  <a:gd name="connsiteY8" fmla="*/ 671801 h 758375"/>
                  <a:gd name="connsiteX9" fmla="*/ 94450 w 1084321"/>
                  <a:gd name="connsiteY9" fmla="*/ 635474 h 758375"/>
                  <a:gd name="connsiteX10" fmla="*/ 86285 w 1084321"/>
                  <a:gd name="connsiteY10" fmla="*/ 617477 h 758375"/>
                  <a:gd name="connsiteX11" fmla="*/ 81119 w 1084321"/>
                  <a:gd name="connsiteY11" fmla="*/ 600813 h 758375"/>
                  <a:gd name="connsiteX12" fmla="*/ 58956 w 1084321"/>
                  <a:gd name="connsiteY12" fmla="*/ 491664 h 758375"/>
                  <a:gd name="connsiteX13" fmla="*/ 58956 w 1084321"/>
                  <a:gd name="connsiteY13" fmla="*/ 484498 h 758375"/>
                  <a:gd name="connsiteX14" fmla="*/ -701 w 1084321"/>
                  <a:gd name="connsiteY14" fmla="*/ -255 h 758375"/>
                  <a:gd name="connsiteX15" fmla="*/ 1083621 w 1084321"/>
                  <a:gd name="connsiteY15" fmla="*/ 220709 h 75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4321" h="758375">
                    <a:moveTo>
                      <a:pt x="1083621" y="220709"/>
                    </a:moveTo>
                    <a:lnTo>
                      <a:pt x="342409" y="758120"/>
                    </a:lnTo>
                    <a:lnTo>
                      <a:pt x="347241" y="752121"/>
                    </a:lnTo>
                    <a:lnTo>
                      <a:pt x="270921" y="752121"/>
                    </a:lnTo>
                    <a:cubicBezTo>
                      <a:pt x="258189" y="750322"/>
                      <a:pt x="245709" y="747022"/>
                      <a:pt x="233760" y="742290"/>
                    </a:cubicBezTo>
                    <a:cubicBezTo>
                      <a:pt x="208865" y="733508"/>
                      <a:pt x="185135" y="721693"/>
                      <a:pt x="163105" y="707129"/>
                    </a:cubicBezTo>
                    <a:cubicBezTo>
                      <a:pt x="160106" y="705296"/>
                      <a:pt x="157273" y="703296"/>
                      <a:pt x="154441" y="701296"/>
                    </a:cubicBezTo>
                    <a:cubicBezTo>
                      <a:pt x="146242" y="695381"/>
                      <a:pt x="138393" y="688982"/>
                      <a:pt x="130944" y="682133"/>
                    </a:cubicBezTo>
                    <a:cubicBezTo>
                      <a:pt x="127445" y="678800"/>
                      <a:pt x="123945" y="675468"/>
                      <a:pt x="120779" y="671801"/>
                    </a:cubicBezTo>
                    <a:cubicBezTo>
                      <a:pt x="110398" y="660936"/>
                      <a:pt x="101549" y="648722"/>
                      <a:pt x="94450" y="635474"/>
                    </a:cubicBezTo>
                    <a:cubicBezTo>
                      <a:pt x="91317" y="629675"/>
                      <a:pt x="88601" y="623659"/>
                      <a:pt x="86285" y="617477"/>
                    </a:cubicBezTo>
                    <a:cubicBezTo>
                      <a:pt x="84168" y="612045"/>
                      <a:pt x="82435" y="606479"/>
                      <a:pt x="81119" y="600813"/>
                    </a:cubicBezTo>
                    <a:cubicBezTo>
                      <a:pt x="64455" y="531324"/>
                      <a:pt x="60289" y="502996"/>
                      <a:pt x="58956" y="491664"/>
                    </a:cubicBezTo>
                    <a:cubicBezTo>
                      <a:pt x="58756" y="489281"/>
                      <a:pt x="58756" y="486882"/>
                      <a:pt x="58956" y="484498"/>
                    </a:cubicBezTo>
                    <a:lnTo>
                      <a:pt x="-701" y="-255"/>
                    </a:lnTo>
                    <a:cubicBezTo>
                      <a:pt x="3132" y="411"/>
                      <a:pt x="973472" y="200379"/>
                      <a:pt x="1083621" y="220709"/>
                    </a:cubicBezTo>
                    <a:close/>
                  </a:path>
                </a:pathLst>
              </a:custGeom>
              <a:gradFill>
                <a:gsLst>
                  <a:gs pos="0">
                    <a:srgbClr val="A4561C"/>
                  </a:gs>
                  <a:gs pos="2000">
                    <a:srgbClr val="A0521B"/>
                  </a:gs>
                  <a:gs pos="15000">
                    <a:srgbClr val="873A16"/>
                  </a:gs>
                  <a:gs pos="29000">
                    <a:srgbClr val="732712"/>
                  </a:gs>
                  <a:gs pos="45000">
                    <a:srgbClr val="651A0F"/>
                  </a:gs>
                  <a:gs pos="65000">
                    <a:srgbClr val="5C120D"/>
                  </a:gs>
                  <a:gs pos="100000">
                    <a:srgbClr val="5A100D"/>
                  </a:gs>
                </a:gsLst>
                <a:lin ang="509546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430">
                <a:extLst>
                  <a:ext uri="{FF2B5EF4-FFF2-40B4-BE49-F238E27FC236}">
                    <a16:creationId xmlns:a16="http://schemas.microsoft.com/office/drawing/2014/main" id="{2683BE4A-3758-527C-4463-806F5AA09588}"/>
                  </a:ext>
                </a:extLst>
              </p:cNvPr>
              <p:cNvSpPr/>
              <p:nvPr/>
            </p:nvSpPr>
            <p:spPr>
              <a:xfrm>
                <a:off x="444322" y="3995862"/>
                <a:ext cx="1485590" cy="513415"/>
              </a:xfrm>
              <a:custGeom>
                <a:avLst/>
                <a:gdLst>
                  <a:gd name="connsiteX0" fmla="*/ 1482723 w 1485590"/>
                  <a:gd name="connsiteY0" fmla="*/ 257536 h 513415"/>
                  <a:gd name="connsiteX1" fmla="*/ 1484890 w 1485590"/>
                  <a:gd name="connsiteY1" fmla="*/ 274200 h 513415"/>
                  <a:gd name="connsiteX2" fmla="*/ 1162609 w 1485590"/>
                  <a:gd name="connsiteY2" fmla="*/ 513160 h 513415"/>
                  <a:gd name="connsiteX3" fmla="*/ 1141446 w 1485590"/>
                  <a:gd name="connsiteY3" fmla="*/ 510828 h 513415"/>
                  <a:gd name="connsiteX4" fmla="*/ 1141446 w 1485590"/>
                  <a:gd name="connsiteY4" fmla="*/ 510828 h 513415"/>
                  <a:gd name="connsiteX5" fmla="*/ 279754 w 1485590"/>
                  <a:gd name="connsiteY5" fmla="*/ 336856 h 513415"/>
                  <a:gd name="connsiteX6" fmla="*/ -701 w 1485590"/>
                  <a:gd name="connsiteY6" fmla="*/ 278866 h 513415"/>
                  <a:gd name="connsiteX7" fmla="*/ 123113 w 1485590"/>
                  <a:gd name="connsiteY7" fmla="*/ 253037 h 513415"/>
                  <a:gd name="connsiteX8" fmla="*/ 1081956 w 1485590"/>
                  <a:gd name="connsiteY8" fmla="*/ -255 h 513415"/>
                  <a:gd name="connsiteX9" fmla="*/ 1448562 w 1485590"/>
                  <a:gd name="connsiteY9" fmla="*/ 4577 h 5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5590" h="513415">
                    <a:moveTo>
                      <a:pt x="1482723" y="257536"/>
                    </a:moveTo>
                    <a:lnTo>
                      <a:pt x="1484890" y="274200"/>
                    </a:lnTo>
                    <a:lnTo>
                      <a:pt x="1162609" y="513160"/>
                    </a:lnTo>
                    <a:cubicBezTo>
                      <a:pt x="1155610" y="511994"/>
                      <a:pt x="1148544" y="511211"/>
                      <a:pt x="1141446" y="510828"/>
                    </a:cubicBezTo>
                    <a:lnTo>
                      <a:pt x="1141446" y="510828"/>
                    </a:lnTo>
                    <a:cubicBezTo>
                      <a:pt x="1108118" y="508161"/>
                      <a:pt x="649027" y="413177"/>
                      <a:pt x="279754" y="336856"/>
                    </a:cubicBezTo>
                    <a:lnTo>
                      <a:pt x="-701" y="278866"/>
                    </a:lnTo>
                    <a:lnTo>
                      <a:pt x="123113" y="253037"/>
                    </a:lnTo>
                    <a:lnTo>
                      <a:pt x="1081956" y="-255"/>
                    </a:lnTo>
                    <a:lnTo>
                      <a:pt x="1448562" y="4577"/>
                    </a:lnTo>
                    <a:close/>
                  </a:path>
                </a:pathLst>
              </a:custGeom>
              <a:gradFill>
                <a:gsLst>
                  <a:gs pos="0">
                    <a:srgbClr val="A4561C"/>
                  </a:gs>
                  <a:gs pos="2000">
                    <a:srgbClr val="A0521B"/>
                  </a:gs>
                  <a:gs pos="15000">
                    <a:srgbClr val="873A16"/>
                  </a:gs>
                  <a:gs pos="29000">
                    <a:srgbClr val="732712"/>
                  </a:gs>
                  <a:gs pos="45000">
                    <a:srgbClr val="651A0F"/>
                  </a:gs>
                  <a:gs pos="65000">
                    <a:srgbClr val="5C120D"/>
                  </a:gs>
                  <a:gs pos="100000">
                    <a:srgbClr val="5A100D"/>
                  </a:gs>
                </a:gsLst>
                <a:lin ang="5095566"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Shape 431">
                <a:extLst>
                  <a:ext uri="{FF2B5EF4-FFF2-40B4-BE49-F238E27FC236}">
                    <a16:creationId xmlns:a16="http://schemas.microsoft.com/office/drawing/2014/main" id="{E5E0CBE3-A6C6-43EC-6D37-59DC36624F2B}"/>
                  </a:ext>
                </a:extLst>
              </p:cNvPr>
              <p:cNvSpPr/>
              <p:nvPr/>
            </p:nvSpPr>
            <p:spPr>
              <a:xfrm>
                <a:off x="1650291" y="3902378"/>
                <a:ext cx="238794" cy="64156"/>
              </a:xfrm>
              <a:custGeom>
                <a:avLst/>
                <a:gdLst>
                  <a:gd name="connsiteX0" fmla="*/ 230129 w 238794"/>
                  <a:gd name="connsiteY0" fmla="*/ 0 h 64156"/>
                  <a:gd name="connsiteX1" fmla="*/ 238794 w 238794"/>
                  <a:gd name="connsiteY1" fmla="*/ 64156 h 64156"/>
                  <a:gd name="connsiteX2" fmla="*/ 0 w 238794"/>
                  <a:gd name="connsiteY2" fmla="*/ 60990 h 64156"/>
                  <a:gd name="connsiteX3" fmla="*/ 230129 w 238794"/>
                  <a:gd name="connsiteY3" fmla="*/ 0 h 64156"/>
                </a:gdLst>
                <a:ahLst/>
                <a:cxnLst>
                  <a:cxn ang="0">
                    <a:pos x="connsiteX0" y="connsiteY0"/>
                  </a:cxn>
                  <a:cxn ang="0">
                    <a:pos x="connsiteX1" y="connsiteY1"/>
                  </a:cxn>
                  <a:cxn ang="0">
                    <a:pos x="connsiteX2" y="connsiteY2"/>
                  </a:cxn>
                  <a:cxn ang="0">
                    <a:pos x="connsiteX3" y="connsiteY3"/>
                  </a:cxn>
                </a:cxnLst>
                <a:rect l="l" t="t" r="r" b="b"/>
                <a:pathLst>
                  <a:path w="238794" h="64156">
                    <a:moveTo>
                      <a:pt x="230129" y="0"/>
                    </a:moveTo>
                    <a:lnTo>
                      <a:pt x="238794" y="64156"/>
                    </a:lnTo>
                    <a:lnTo>
                      <a:pt x="0" y="60990"/>
                    </a:lnTo>
                    <a:lnTo>
                      <a:pt x="230129" y="0"/>
                    </a:lnTo>
                    <a:close/>
                  </a:path>
                </a:pathLst>
              </a:custGeom>
              <a:gradFill>
                <a:gsLst>
                  <a:gs pos="0">
                    <a:srgbClr val="A4561C"/>
                  </a:gs>
                  <a:gs pos="2000">
                    <a:srgbClr val="A0521B"/>
                  </a:gs>
                  <a:gs pos="15000">
                    <a:srgbClr val="873A16"/>
                  </a:gs>
                  <a:gs pos="29000">
                    <a:srgbClr val="732712"/>
                  </a:gs>
                  <a:gs pos="45000">
                    <a:srgbClr val="651A0F"/>
                  </a:gs>
                  <a:gs pos="65000">
                    <a:srgbClr val="5C120D"/>
                  </a:gs>
                  <a:gs pos="100000">
                    <a:srgbClr val="5A100D"/>
                  </a:gs>
                </a:gsLst>
                <a:lin ang="509594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Shape 432">
                <a:extLst>
                  <a:ext uri="{FF2B5EF4-FFF2-40B4-BE49-F238E27FC236}">
                    <a16:creationId xmlns:a16="http://schemas.microsoft.com/office/drawing/2014/main" id="{38D744BE-4252-9B79-42A2-4E079936FCA0}"/>
                  </a:ext>
                </a:extLst>
              </p:cNvPr>
              <p:cNvSpPr/>
              <p:nvPr/>
            </p:nvSpPr>
            <p:spPr>
              <a:xfrm>
                <a:off x="900747" y="4575934"/>
                <a:ext cx="1109618" cy="522081"/>
              </a:xfrm>
              <a:custGeom>
                <a:avLst/>
                <a:gdLst>
                  <a:gd name="connsiteX0" fmla="*/ 1104619 w 1109618"/>
                  <a:gd name="connsiteY0" fmla="*/ 407344 h 522081"/>
                  <a:gd name="connsiteX1" fmla="*/ 1107284 w 1109618"/>
                  <a:gd name="connsiteY1" fmla="*/ 410177 h 522081"/>
                  <a:gd name="connsiteX2" fmla="*/ 1104285 w 1109618"/>
                  <a:gd name="connsiteY2" fmla="*/ 408678 h 522081"/>
                  <a:gd name="connsiteX3" fmla="*/ 1096786 w 1109618"/>
                  <a:gd name="connsiteY3" fmla="*/ 426841 h 522081"/>
                  <a:gd name="connsiteX4" fmla="*/ 1084455 w 1109618"/>
                  <a:gd name="connsiteY4" fmla="*/ 447338 h 522081"/>
                  <a:gd name="connsiteX5" fmla="*/ 1085455 w 1109618"/>
                  <a:gd name="connsiteY5" fmla="*/ 448671 h 522081"/>
                  <a:gd name="connsiteX6" fmla="*/ 1082789 w 1109618"/>
                  <a:gd name="connsiteY6" fmla="*/ 449504 h 522081"/>
                  <a:gd name="connsiteX7" fmla="*/ 1080789 w 1109618"/>
                  <a:gd name="connsiteY7" fmla="*/ 452170 h 522081"/>
                  <a:gd name="connsiteX8" fmla="*/ 1061126 w 1109618"/>
                  <a:gd name="connsiteY8" fmla="*/ 473667 h 522081"/>
                  <a:gd name="connsiteX9" fmla="*/ 1056126 w 1109618"/>
                  <a:gd name="connsiteY9" fmla="*/ 478166 h 522081"/>
                  <a:gd name="connsiteX10" fmla="*/ 1022798 w 1109618"/>
                  <a:gd name="connsiteY10" fmla="*/ 500163 h 522081"/>
                  <a:gd name="connsiteX11" fmla="*/ 972806 w 1109618"/>
                  <a:gd name="connsiteY11" fmla="*/ 512827 h 522081"/>
                  <a:gd name="connsiteX12" fmla="*/ 971641 w 1109618"/>
                  <a:gd name="connsiteY12" fmla="*/ 512827 h 522081"/>
                  <a:gd name="connsiteX13" fmla="*/ 944145 w 1109618"/>
                  <a:gd name="connsiteY13" fmla="*/ 515827 h 522081"/>
                  <a:gd name="connsiteX14" fmla="*/ 944145 w 1109618"/>
                  <a:gd name="connsiteY14" fmla="*/ 519493 h 522081"/>
                  <a:gd name="connsiteX15" fmla="*/ 942312 w 1109618"/>
                  <a:gd name="connsiteY15" fmla="*/ 516160 h 522081"/>
                  <a:gd name="connsiteX16" fmla="*/ 915316 w 1109618"/>
                  <a:gd name="connsiteY16" fmla="*/ 517993 h 522081"/>
                  <a:gd name="connsiteX17" fmla="*/ 854159 w 1109618"/>
                  <a:gd name="connsiteY17" fmla="*/ 520493 h 522081"/>
                  <a:gd name="connsiteX18" fmla="*/ 856826 w 1109618"/>
                  <a:gd name="connsiteY18" fmla="*/ 521826 h 522081"/>
                  <a:gd name="connsiteX19" fmla="*/ -701 w 1109618"/>
                  <a:gd name="connsiteY19" fmla="*/ 521826 h 522081"/>
                  <a:gd name="connsiteX20" fmla="*/ 682521 w 1109618"/>
                  <a:gd name="connsiteY20" fmla="*/ -255 h 522081"/>
                  <a:gd name="connsiteX21" fmla="*/ 695186 w 1109618"/>
                  <a:gd name="connsiteY21" fmla="*/ 1244 h 522081"/>
                  <a:gd name="connsiteX22" fmla="*/ 695186 w 1109618"/>
                  <a:gd name="connsiteY22" fmla="*/ 1244 h 522081"/>
                  <a:gd name="connsiteX23" fmla="*/ 846328 w 1109618"/>
                  <a:gd name="connsiteY23" fmla="*/ 25241 h 522081"/>
                  <a:gd name="connsiteX24" fmla="*/ 1075457 w 1109618"/>
                  <a:gd name="connsiteY24" fmla="*/ 65068 h 522081"/>
                  <a:gd name="connsiteX25" fmla="*/ 1108785 w 1109618"/>
                  <a:gd name="connsiteY25" fmla="*/ 376683 h 522081"/>
                  <a:gd name="connsiteX26" fmla="*/ 1106118 w 1109618"/>
                  <a:gd name="connsiteY26" fmla="*/ 402512 h 522081"/>
                  <a:gd name="connsiteX27" fmla="*/ 1104619 w 1109618"/>
                  <a:gd name="connsiteY27" fmla="*/ 407344 h 52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9618" h="522081">
                    <a:moveTo>
                      <a:pt x="1104619" y="407344"/>
                    </a:moveTo>
                    <a:lnTo>
                      <a:pt x="1107284" y="410177"/>
                    </a:lnTo>
                    <a:lnTo>
                      <a:pt x="1104285" y="408678"/>
                    </a:lnTo>
                    <a:cubicBezTo>
                      <a:pt x="1102152" y="414876"/>
                      <a:pt x="1099652" y="420942"/>
                      <a:pt x="1096786" y="426841"/>
                    </a:cubicBezTo>
                    <a:cubicBezTo>
                      <a:pt x="1093170" y="433957"/>
                      <a:pt x="1089054" y="440806"/>
                      <a:pt x="1084455" y="447338"/>
                    </a:cubicBezTo>
                    <a:lnTo>
                      <a:pt x="1085455" y="448671"/>
                    </a:lnTo>
                    <a:lnTo>
                      <a:pt x="1082789" y="449504"/>
                    </a:lnTo>
                    <a:lnTo>
                      <a:pt x="1080789" y="452170"/>
                    </a:lnTo>
                    <a:cubicBezTo>
                      <a:pt x="1074906" y="459936"/>
                      <a:pt x="1068325" y="467118"/>
                      <a:pt x="1061126" y="473667"/>
                    </a:cubicBezTo>
                    <a:lnTo>
                      <a:pt x="1056126" y="478166"/>
                    </a:lnTo>
                    <a:cubicBezTo>
                      <a:pt x="1045861" y="486698"/>
                      <a:pt x="1034680" y="494080"/>
                      <a:pt x="1022798" y="500163"/>
                    </a:cubicBezTo>
                    <a:cubicBezTo>
                      <a:pt x="1006851" y="506812"/>
                      <a:pt x="990004" y="511077"/>
                      <a:pt x="972806" y="512827"/>
                    </a:cubicBezTo>
                    <a:lnTo>
                      <a:pt x="971641" y="512827"/>
                    </a:lnTo>
                    <a:cubicBezTo>
                      <a:pt x="963142" y="514160"/>
                      <a:pt x="953977" y="514994"/>
                      <a:pt x="944145" y="515827"/>
                    </a:cubicBezTo>
                    <a:cubicBezTo>
                      <a:pt x="944145" y="517160"/>
                      <a:pt x="944145" y="518326"/>
                      <a:pt x="944145" y="519493"/>
                    </a:cubicBezTo>
                    <a:lnTo>
                      <a:pt x="942312" y="516160"/>
                    </a:lnTo>
                    <a:lnTo>
                      <a:pt x="915316" y="517993"/>
                    </a:lnTo>
                    <a:cubicBezTo>
                      <a:pt x="895653" y="519160"/>
                      <a:pt x="874989" y="519993"/>
                      <a:pt x="854159" y="520493"/>
                    </a:cubicBezTo>
                    <a:cubicBezTo>
                      <a:pt x="854993" y="520493"/>
                      <a:pt x="855826" y="520493"/>
                      <a:pt x="856826" y="521826"/>
                    </a:cubicBezTo>
                    <a:lnTo>
                      <a:pt x="-701" y="521826"/>
                    </a:lnTo>
                    <a:lnTo>
                      <a:pt x="682521" y="-255"/>
                    </a:lnTo>
                    <a:lnTo>
                      <a:pt x="695186" y="1244"/>
                    </a:lnTo>
                    <a:lnTo>
                      <a:pt x="695186" y="1244"/>
                    </a:lnTo>
                    <a:cubicBezTo>
                      <a:pt x="705851" y="1244"/>
                      <a:pt x="761841" y="10743"/>
                      <a:pt x="846328" y="25241"/>
                    </a:cubicBezTo>
                    <a:lnTo>
                      <a:pt x="1075457" y="65068"/>
                    </a:lnTo>
                    <a:cubicBezTo>
                      <a:pt x="1077123" y="79232"/>
                      <a:pt x="1108785" y="374183"/>
                      <a:pt x="1108785" y="376683"/>
                    </a:cubicBezTo>
                    <a:cubicBezTo>
                      <a:pt x="1109284" y="385381"/>
                      <a:pt x="1108385" y="394097"/>
                      <a:pt x="1106118" y="402512"/>
                    </a:cubicBezTo>
                    <a:cubicBezTo>
                      <a:pt x="1105785" y="403678"/>
                      <a:pt x="1105285" y="405512"/>
                      <a:pt x="1104619" y="407344"/>
                    </a:cubicBezTo>
                    <a:close/>
                  </a:path>
                </a:pathLst>
              </a:custGeom>
              <a:gradFill>
                <a:gsLst>
                  <a:gs pos="0">
                    <a:srgbClr val="A4561C"/>
                  </a:gs>
                  <a:gs pos="2000">
                    <a:srgbClr val="A0521B"/>
                  </a:gs>
                  <a:gs pos="15000">
                    <a:srgbClr val="873A16"/>
                  </a:gs>
                  <a:gs pos="29000">
                    <a:srgbClr val="732712"/>
                  </a:gs>
                  <a:gs pos="45000">
                    <a:srgbClr val="651A0F"/>
                  </a:gs>
                  <a:gs pos="65000">
                    <a:srgbClr val="5C120D"/>
                  </a:gs>
                  <a:gs pos="100000">
                    <a:srgbClr val="5A100D"/>
                  </a:gs>
                </a:gsLst>
                <a:lin ang="509570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Shape 433">
                <a:extLst>
                  <a:ext uri="{FF2B5EF4-FFF2-40B4-BE49-F238E27FC236}">
                    <a16:creationId xmlns:a16="http://schemas.microsoft.com/office/drawing/2014/main" id="{04147988-5FDD-AAF7-193F-313FDBE0E2BF}"/>
                  </a:ext>
                </a:extLst>
              </p:cNvPr>
              <p:cNvSpPr/>
              <p:nvPr/>
            </p:nvSpPr>
            <p:spPr>
              <a:xfrm>
                <a:off x="1658457" y="4306145"/>
                <a:ext cx="310282" cy="264956"/>
              </a:xfrm>
              <a:custGeom>
                <a:avLst/>
                <a:gdLst>
                  <a:gd name="connsiteX0" fmla="*/ 309582 w 310282"/>
                  <a:gd name="connsiteY0" fmla="*/ 264701 h 264956"/>
                  <a:gd name="connsiteX1" fmla="*/ -701 w 310282"/>
                  <a:gd name="connsiteY1" fmla="*/ 211210 h 264956"/>
                  <a:gd name="connsiteX2" fmla="*/ 275587 w 310282"/>
                  <a:gd name="connsiteY2" fmla="*/ -255 h 264956"/>
                  <a:gd name="connsiteX3" fmla="*/ 284252 w 310282"/>
                  <a:gd name="connsiteY3" fmla="*/ 64234 h 264956"/>
                  <a:gd name="connsiteX4" fmla="*/ 284252 w 310282"/>
                  <a:gd name="connsiteY4" fmla="*/ 64234 h 264956"/>
                  <a:gd name="connsiteX5" fmla="*/ 284252 w 310282"/>
                  <a:gd name="connsiteY5" fmla="*/ 64234 h 2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82" h="264956">
                    <a:moveTo>
                      <a:pt x="309582" y="264701"/>
                    </a:moveTo>
                    <a:cubicBezTo>
                      <a:pt x="292918" y="261535"/>
                      <a:pt x="20296" y="214709"/>
                      <a:pt x="-701" y="211210"/>
                    </a:cubicBezTo>
                    <a:lnTo>
                      <a:pt x="275587" y="-255"/>
                    </a:lnTo>
                    <a:lnTo>
                      <a:pt x="284252" y="64234"/>
                    </a:lnTo>
                    <a:lnTo>
                      <a:pt x="284252" y="64234"/>
                    </a:lnTo>
                    <a:lnTo>
                      <a:pt x="284252" y="64234"/>
                    </a:lnTo>
                    <a:close/>
                  </a:path>
                </a:pathLst>
              </a:custGeom>
              <a:gradFill>
                <a:gsLst>
                  <a:gs pos="0">
                    <a:srgbClr val="A4561C"/>
                  </a:gs>
                  <a:gs pos="2000">
                    <a:srgbClr val="A0521B"/>
                  </a:gs>
                  <a:gs pos="15000">
                    <a:srgbClr val="873A16"/>
                  </a:gs>
                  <a:gs pos="29000">
                    <a:srgbClr val="732712"/>
                  </a:gs>
                  <a:gs pos="45000">
                    <a:srgbClr val="651A0F"/>
                  </a:gs>
                  <a:gs pos="65000">
                    <a:srgbClr val="5C120D"/>
                  </a:gs>
                  <a:gs pos="100000">
                    <a:srgbClr val="5A100D"/>
                  </a:gs>
                </a:gsLst>
                <a:lin ang="5095552"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8" name="Graphic 10">
                <a:extLst>
                  <a:ext uri="{FF2B5EF4-FFF2-40B4-BE49-F238E27FC236}">
                    <a16:creationId xmlns:a16="http://schemas.microsoft.com/office/drawing/2014/main" id="{E733D4B7-0D36-DB93-4EE3-15146EE01A60}"/>
                  </a:ext>
                </a:extLst>
              </p:cNvPr>
              <p:cNvGrpSpPr/>
              <p:nvPr/>
            </p:nvGrpSpPr>
            <p:grpSpPr>
              <a:xfrm>
                <a:off x="444322" y="3902378"/>
                <a:ext cx="1536914" cy="1201135"/>
                <a:chOff x="444322" y="3902378"/>
                <a:chExt cx="1536914" cy="1201135"/>
              </a:xfrm>
            </p:grpSpPr>
            <p:sp>
              <p:nvSpPr>
                <p:cNvPr id="106" name="Freeform: Shape 435">
                  <a:extLst>
                    <a:ext uri="{FF2B5EF4-FFF2-40B4-BE49-F238E27FC236}">
                      <a16:creationId xmlns:a16="http://schemas.microsoft.com/office/drawing/2014/main" id="{FA307663-1755-7D7F-BFC0-4FE16BA124BF}"/>
                    </a:ext>
                  </a:extLst>
                </p:cNvPr>
                <p:cNvSpPr/>
                <p:nvPr/>
              </p:nvSpPr>
              <p:spPr>
                <a:xfrm>
                  <a:off x="503146" y="4737074"/>
                  <a:ext cx="608910" cy="366439"/>
                </a:xfrm>
                <a:custGeom>
                  <a:avLst/>
                  <a:gdLst>
                    <a:gd name="connsiteX0" fmla="*/ 381237 w 608910"/>
                    <a:gd name="connsiteY0" fmla="*/ 290530 h 366439"/>
                    <a:gd name="connsiteX1" fmla="*/ 365739 w 608910"/>
                    <a:gd name="connsiteY1" fmla="*/ 309027 h 366439"/>
                    <a:gd name="connsiteX2" fmla="*/ 294751 w 608910"/>
                    <a:gd name="connsiteY2" fmla="*/ 360852 h 366439"/>
                    <a:gd name="connsiteX3" fmla="*/ 286586 w 608910"/>
                    <a:gd name="connsiteY3" fmla="*/ 366184 h 366439"/>
                    <a:gd name="connsiteX4" fmla="*/ 291418 w 608910"/>
                    <a:gd name="connsiteY4" fmla="*/ 360185 h 366439"/>
                    <a:gd name="connsiteX5" fmla="*/ 215098 w 608910"/>
                    <a:gd name="connsiteY5" fmla="*/ 360185 h 366439"/>
                    <a:gd name="connsiteX6" fmla="*/ 177936 w 608910"/>
                    <a:gd name="connsiteY6" fmla="*/ 350354 h 366439"/>
                    <a:gd name="connsiteX7" fmla="*/ 107281 w 608910"/>
                    <a:gd name="connsiteY7" fmla="*/ 315193 h 366439"/>
                    <a:gd name="connsiteX8" fmla="*/ 98617 w 608910"/>
                    <a:gd name="connsiteY8" fmla="*/ 309360 h 366439"/>
                    <a:gd name="connsiteX9" fmla="*/ 75120 w 608910"/>
                    <a:gd name="connsiteY9" fmla="*/ 290197 h 366439"/>
                    <a:gd name="connsiteX10" fmla="*/ 64955 w 608910"/>
                    <a:gd name="connsiteY10" fmla="*/ 279865 h 366439"/>
                    <a:gd name="connsiteX11" fmla="*/ 38626 w 608910"/>
                    <a:gd name="connsiteY11" fmla="*/ 243538 h 366439"/>
                    <a:gd name="connsiteX12" fmla="*/ 30461 w 608910"/>
                    <a:gd name="connsiteY12" fmla="*/ 225541 h 366439"/>
                    <a:gd name="connsiteX13" fmla="*/ 25295 w 608910"/>
                    <a:gd name="connsiteY13" fmla="*/ 208877 h 366439"/>
                    <a:gd name="connsiteX14" fmla="*/ 3132 w 608910"/>
                    <a:gd name="connsiteY14" fmla="*/ 99728 h 366439"/>
                    <a:gd name="connsiteX15" fmla="*/ 3132 w 608910"/>
                    <a:gd name="connsiteY15" fmla="*/ 92562 h 366439"/>
                    <a:gd name="connsiteX16" fmla="*/ -701 w 608910"/>
                    <a:gd name="connsiteY16" fmla="*/ 60901 h 366439"/>
                    <a:gd name="connsiteX17" fmla="*/ 73121 w 608910"/>
                    <a:gd name="connsiteY17" fmla="*/ 52236 h 366439"/>
                    <a:gd name="connsiteX18" fmla="*/ 146109 w 608910"/>
                    <a:gd name="connsiteY18" fmla="*/ -255 h 366439"/>
                    <a:gd name="connsiteX19" fmla="*/ 234260 w 608910"/>
                    <a:gd name="connsiteY19" fmla="*/ 38238 h 366439"/>
                    <a:gd name="connsiteX20" fmla="*/ 352575 w 608910"/>
                    <a:gd name="connsiteY20" fmla="*/ 76565 h 366439"/>
                    <a:gd name="connsiteX21" fmla="*/ 436895 w 608910"/>
                    <a:gd name="connsiteY21" fmla="*/ 77565 h 366439"/>
                    <a:gd name="connsiteX22" fmla="*/ 607700 w 608910"/>
                    <a:gd name="connsiteY22" fmla="*/ 88563 h 366439"/>
                    <a:gd name="connsiteX23" fmla="*/ 381237 w 608910"/>
                    <a:gd name="connsiteY23" fmla="*/ 290530 h 36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8910" h="366439">
                      <a:moveTo>
                        <a:pt x="381237" y="290530"/>
                      </a:moveTo>
                      <a:lnTo>
                        <a:pt x="365739" y="309027"/>
                      </a:lnTo>
                      <a:lnTo>
                        <a:pt x="294751" y="360852"/>
                      </a:lnTo>
                      <a:lnTo>
                        <a:pt x="286586" y="366184"/>
                      </a:lnTo>
                      <a:lnTo>
                        <a:pt x="291418" y="360185"/>
                      </a:lnTo>
                      <a:lnTo>
                        <a:pt x="215098" y="360185"/>
                      </a:lnTo>
                      <a:cubicBezTo>
                        <a:pt x="202366" y="358386"/>
                        <a:pt x="189885" y="355086"/>
                        <a:pt x="177936" y="350354"/>
                      </a:cubicBezTo>
                      <a:cubicBezTo>
                        <a:pt x="153041" y="341572"/>
                        <a:pt x="129311" y="329757"/>
                        <a:pt x="107281" y="315193"/>
                      </a:cubicBezTo>
                      <a:cubicBezTo>
                        <a:pt x="104282" y="313360"/>
                        <a:pt x="101449" y="311360"/>
                        <a:pt x="98617" y="309360"/>
                      </a:cubicBezTo>
                      <a:cubicBezTo>
                        <a:pt x="90418" y="303445"/>
                        <a:pt x="82569" y="297046"/>
                        <a:pt x="75120" y="290197"/>
                      </a:cubicBezTo>
                      <a:cubicBezTo>
                        <a:pt x="71621" y="286864"/>
                        <a:pt x="68122" y="283532"/>
                        <a:pt x="64955" y="279865"/>
                      </a:cubicBezTo>
                      <a:cubicBezTo>
                        <a:pt x="54574" y="269000"/>
                        <a:pt x="45725" y="256786"/>
                        <a:pt x="38626" y="243538"/>
                      </a:cubicBezTo>
                      <a:cubicBezTo>
                        <a:pt x="35493" y="237739"/>
                        <a:pt x="32777" y="231723"/>
                        <a:pt x="30461" y="225541"/>
                      </a:cubicBezTo>
                      <a:cubicBezTo>
                        <a:pt x="28344" y="220109"/>
                        <a:pt x="26611" y="214543"/>
                        <a:pt x="25295" y="208877"/>
                      </a:cubicBezTo>
                      <a:cubicBezTo>
                        <a:pt x="8631" y="139388"/>
                        <a:pt x="4465" y="111060"/>
                        <a:pt x="3132" y="99728"/>
                      </a:cubicBezTo>
                      <a:cubicBezTo>
                        <a:pt x="2932" y="97345"/>
                        <a:pt x="2932" y="94946"/>
                        <a:pt x="3132" y="92562"/>
                      </a:cubicBezTo>
                      <a:lnTo>
                        <a:pt x="-701" y="60901"/>
                      </a:lnTo>
                      <a:lnTo>
                        <a:pt x="73121" y="52236"/>
                      </a:lnTo>
                      <a:lnTo>
                        <a:pt x="146109" y="-255"/>
                      </a:lnTo>
                      <a:lnTo>
                        <a:pt x="234260" y="38238"/>
                      </a:lnTo>
                      <a:lnTo>
                        <a:pt x="352575" y="76565"/>
                      </a:lnTo>
                      <a:cubicBezTo>
                        <a:pt x="352575" y="76565"/>
                        <a:pt x="420897" y="78232"/>
                        <a:pt x="436895" y="77565"/>
                      </a:cubicBezTo>
                      <a:cubicBezTo>
                        <a:pt x="452891" y="76898"/>
                        <a:pt x="594702" y="88063"/>
                        <a:pt x="607700" y="88563"/>
                      </a:cubicBezTo>
                      <a:cubicBezTo>
                        <a:pt x="620697" y="89063"/>
                        <a:pt x="381237" y="290530"/>
                        <a:pt x="381237" y="290530"/>
                      </a:cubicBez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Shape 436">
                  <a:extLst>
                    <a:ext uri="{FF2B5EF4-FFF2-40B4-BE49-F238E27FC236}">
                      <a16:creationId xmlns:a16="http://schemas.microsoft.com/office/drawing/2014/main" id="{3FF2B535-3459-52F4-5F69-FA131EC712E0}"/>
                    </a:ext>
                  </a:extLst>
                </p:cNvPr>
                <p:cNvSpPr/>
                <p:nvPr/>
              </p:nvSpPr>
              <p:spPr>
                <a:xfrm>
                  <a:off x="1265688" y="5027859"/>
                  <a:ext cx="691885" cy="70437"/>
                </a:xfrm>
                <a:custGeom>
                  <a:avLst/>
                  <a:gdLst>
                    <a:gd name="connsiteX0" fmla="*/ 691185 w 691885"/>
                    <a:gd name="connsiteY0" fmla="*/ 26240 h 70437"/>
                    <a:gd name="connsiteX1" fmla="*/ 657857 w 691885"/>
                    <a:gd name="connsiteY1" fmla="*/ 48237 h 70437"/>
                    <a:gd name="connsiteX2" fmla="*/ 607866 w 691885"/>
                    <a:gd name="connsiteY2" fmla="*/ 60902 h 70437"/>
                    <a:gd name="connsiteX3" fmla="*/ 606700 w 691885"/>
                    <a:gd name="connsiteY3" fmla="*/ 60902 h 70437"/>
                    <a:gd name="connsiteX4" fmla="*/ 579204 w 691885"/>
                    <a:gd name="connsiteY4" fmla="*/ 63901 h 70437"/>
                    <a:gd name="connsiteX5" fmla="*/ 579204 w 691885"/>
                    <a:gd name="connsiteY5" fmla="*/ 67567 h 70437"/>
                    <a:gd name="connsiteX6" fmla="*/ 577371 w 691885"/>
                    <a:gd name="connsiteY6" fmla="*/ 64234 h 70437"/>
                    <a:gd name="connsiteX7" fmla="*/ 550376 w 691885"/>
                    <a:gd name="connsiteY7" fmla="*/ 66067 h 70437"/>
                    <a:gd name="connsiteX8" fmla="*/ 489219 w 691885"/>
                    <a:gd name="connsiteY8" fmla="*/ 68567 h 70437"/>
                    <a:gd name="connsiteX9" fmla="*/ 491885 w 691885"/>
                    <a:gd name="connsiteY9" fmla="*/ 69900 h 70437"/>
                    <a:gd name="connsiteX10" fmla="*/ -701 w 691885"/>
                    <a:gd name="connsiteY10" fmla="*/ 67567 h 70437"/>
                    <a:gd name="connsiteX11" fmla="*/ 75953 w 691885"/>
                    <a:gd name="connsiteY11" fmla="*/ 23741 h 70437"/>
                    <a:gd name="connsiteX12" fmla="*/ 420563 w 691885"/>
                    <a:gd name="connsiteY12" fmla="*/ -255 h 70437"/>
                    <a:gd name="connsiteX13" fmla="*/ 625696 w 691885"/>
                    <a:gd name="connsiteY13" fmla="*/ 29740 h 7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885" h="70437">
                      <a:moveTo>
                        <a:pt x="691185" y="26240"/>
                      </a:moveTo>
                      <a:cubicBezTo>
                        <a:pt x="680921" y="34773"/>
                        <a:pt x="669739" y="42155"/>
                        <a:pt x="657857" y="48237"/>
                      </a:cubicBezTo>
                      <a:cubicBezTo>
                        <a:pt x="641911" y="54886"/>
                        <a:pt x="625064" y="59152"/>
                        <a:pt x="607866" y="60902"/>
                      </a:cubicBezTo>
                      <a:lnTo>
                        <a:pt x="606700" y="60902"/>
                      </a:lnTo>
                      <a:cubicBezTo>
                        <a:pt x="598201" y="62235"/>
                        <a:pt x="589036" y="63068"/>
                        <a:pt x="579204" y="63901"/>
                      </a:cubicBezTo>
                      <a:cubicBezTo>
                        <a:pt x="579204" y="65234"/>
                        <a:pt x="579204" y="66400"/>
                        <a:pt x="579204" y="67567"/>
                      </a:cubicBezTo>
                      <a:lnTo>
                        <a:pt x="577371" y="64234"/>
                      </a:lnTo>
                      <a:lnTo>
                        <a:pt x="550376" y="66067"/>
                      </a:lnTo>
                      <a:cubicBezTo>
                        <a:pt x="530713" y="67234"/>
                        <a:pt x="510048" y="68067"/>
                        <a:pt x="489219" y="68567"/>
                      </a:cubicBezTo>
                      <a:cubicBezTo>
                        <a:pt x="490053" y="68567"/>
                        <a:pt x="490886" y="68567"/>
                        <a:pt x="491885" y="69900"/>
                      </a:cubicBezTo>
                      <a:cubicBezTo>
                        <a:pt x="492885" y="71233"/>
                        <a:pt x="46292" y="67400"/>
                        <a:pt x="-701" y="67567"/>
                      </a:cubicBezTo>
                      <a:lnTo>
                        <a:pt x="75953" y="23741"/>
                      </a:lnTo>
                      <a:lnTo>
                        <a:pt x="420563" y="-255"/>
                      </a:lnTo>
                      <a:lnTo>
                        <a:pt x="625696" y="29740"/>
                      </a:ln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Shape 437">
                  <a:extLst>
                    <a:ext uri="{FF2B5EF4-FFF2-40B4-BE49-F238E27FC236}">
                      <a16:creationId xmlns:a16="http://schemas.microsoft.com/office/drawing/2014/main" id="{27CF4EC8-1466-4E0D-7DE8-CC9D8F911EF7}"/>
                    </a:ext>
                  </a:extLst>
                </p:cNvPr>
                <p:cNvSpPr/>
                <p:nvPr/>
              </p:nvSpPr>
              <p:spPr>
                <a:xfrm>
                  <a:off x="446156" y="4343972"/>
                  <a:ext cx="1085487" cy="336278"/>
                </a:xfrm>
                <a:custGeom>
                  <a:avLst/>
                  <a:gdLst>
                    <a:gd name="connsiteX0" fmla="*/ 1084787 w 1085487"/>
                    <a:gd name="connsiteY0" fmla="*/ 221875 h 336278"/>
                    <a:gd name="connsiteX1" fmla="*/ 954476 w 1085487"/>
                    <a:gd name="connsiteY1" fmla="*/ 318525 h 336278"/>
                    <a:gd name="connsiteX2" fmla="*/ 807333 w 1085487"/>
                    <a:gd name="connsiteY2" fmla="*/ 323025 h 336278"/>
                    <a:gd name="connsiteX3" fmla="*/ 666523 w 1085487"/>
                    <a:gd name="connsiteY3" fmla="*/ 336023 h 336278"/>
                    <a:gd name="connsiteX4" fmla="*/ 655525 w 1085487"/>
                    <a:gd name="connsiteY4" fmla="*/ 255869 h 336278"/>
                    <a:gd name="connsiteX5" fmla="*/ 678687 w 1085487"/>
                    <a:gd name="connsiteY5" fmla="*/ 220542 h 336278"/>
                    <a:gd name="connsiteX6" fmla="*/ 516381 w 1085487"/>
                    <a:gd name="connsiteY6" fmla="*/ 214209 h 336278"/>
                    <a:gd name="connsiteX7" fmla="*/ 412732 w 1085487"/>
                    <a:gd name="connsiteY7" fmla="*/ 172883 h 336278"/>
                    <a:gd name="connsiteX8" fmla="*/ 364739 w 1085487"/>
                    <a:gd name="connsiteY8" fmla="*/ 142054 h 336278"/>
                    <a:gd name="connsiteX9" fmla="*/ 14797 w 1085487"/>
                    <a:gd name="connsiteY9" fmla="*/ 125390 h 336278"/>
                    <a:gd name="connsiteX10" fmla="*/ -701 w 1085487"/>
                    <a:gd name="connsiteY10" fmla="*/ -255 h 336278"/>
                    <a:gd name="connsiteX11" fmla="*/ 1084787 w 1085487"/>
                    <a:gd name="connsiteY11" fmla="*/ 221875 h 3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5487" h="336278">
                      <a:moveTo>
                        <a:pt x="1084787" y="221875"/>
                      </a:moveTo>
                      <a:lnTo>
                        <a:pt x="954476" y="318525"/>
                      </a:lnTo>
                      <a:cubicBezTo>
                        <a:pt x="887821" y="318525"/>
                        <a:pt x="823831" y="318525"/>
                        <a:pt x="807333" y="323025"/>
                      </a:cubicBezTo>
                      <a:cubicBezTo>
                        <a:pt x="772505" y="333190"/>
                        <a:pt x="666523" y="336023"/>
                        <a:pt x="666523" y="336023"/>
                      </a:cubicBezTo>
                      <a:lnTo>
                        <a:pt x="655525" y="255869"/>
                      </a:lnTo>
                      <a:cubicBezTo>
                        <a:pt x="655525" y="255869"/>
                        <a:pt x="694352" y="223708"/>
                        <a:pt x="678687" y="220542"/>
                      </a:cubicBezTo>
                      <a:cubicBezTo>
                        <a:pt x="663023" y="217376"/>
                        <a:pt x="516381" y="214209"/>
                        <a:pt x="516381" y="214209"/>
                      </a:cubicBezTo>
                      <a:lnTo>
                        <a:pt x="412732" y="172883"/>
                      </a:lnTo>
                      <a:lnTo>
                        <a:pt x="364739" y="142054"/>
                      </a:lnTo>
                      <a:lnTo>
                        <a:pt x="14797" y="125390"/>
                      </a:lnTo>
                      <a:lnTo>
                        <a:pt x="-701" y="-255"/>
                      </a:lnTo>
                      <a:cubicBezTo>
                        <a:pt x="4298" y="1578"/>
                        <a:pt x="974639" y="201545"/>
                        <a:pt x="1084787" y="221875"/>
                      </a:cubicBez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Shape 438">
                  <a:extLst>
                    <a:ext uri="{FF2B5EF4-FFF2-40B4-BE49-F238E27FC236}">
                      <a16:creationId xmlns:a16="http://schemas.microsoft.com/office/drawing/2014/main" id="{C71AAA29-A0C1-6D66-8005-F544BB6CA7BD}"/>
                    </a:ext>
                  </a:extLst>
                </p:cNvPr>
                <p:cNvSpPr/>
                <p:nvPr/>
              </p:nvSpPr>
              <p:spPr>
                <a:xfrm>
                  <a:off x="444322" y="4233823"/>
                  <a:ext cx="1485590" cy="275454"/>
                </a:xfrm>
                <a:custGeom>
                  <a:avLst/>
                  <a:gdLst>
                    <a:gd name="connsiteX0" fmla="*/ 1482723 w 1485590"/>
                    <a:gd name="connsiteY0" fmla="*/ 19575 h 275454"/>
                    <a:gd name="connsiteX1" fmla="*/ 1484890 w 1485590"/>
                    <a:gd name="connsiteY1" fmla="*/ 36239 h 275454"/>
                    <a:gd name="connsiteX2" fmla="*/ 1162609 w 1485590"/>
                    <a:gd name="connsiteY2" fmla="*/ 275200 h 275454"/>
                    <a:gd name="connsiteX3" fmla="*/ 1141446 w 1485590"/>
                    <a:gd name="connsiteY3" fmla="*/ 272867 h 275454"/>
                    <a:gd name="connsiteX4" fmla="*/ 1141446 w 1485590"/>
                    <a:gd name="connsiteY4" fmla="*/ 272867 h 275454"/>
                    <a:gd name="connsiteX5" fmla="*/ 279754 w 1485590"/>
                    <a:gd name="connsiteY5" fmla="*/ 98895 h 275454"/>
                    <a:gd name="connsiteX6" fmla="*/ -701 w 1485590"/>
                    <a:gd name="connsiteY6" fmla="*/ 40905 h 275454"/>
                    <a:gd name="connsiteX7" fmla="*/ 123113 w 1485590"/>
                    <a:gd name="connsiteY7" fmla="*/ 15076 h 275454"/>
                    <a:gd name="connsiteX8" fmla="*/ 181104 w 1485590"/>
                    <a:gd name="connsiteY8" fmla="*/ -255 h 275454"/>
                    <a:gd name="connsiteX9" fmla="*/ 181104 w 1485590"/>
                    <a:gd name="connsiteY9" fmla="*/ -255 h 275454"/>
                    <a:gd name="connsiteX10" fmla="*/ 444227 w 1485590"/>
                    <a:gd name="connsiteY10" fmla="*/ 42904 h 275454"/>
                    <a:gd name="connsiteX11" fmla="*/ 796503 w 1485590"/>
                    <a:gd name="connsiteY11" fmla="*/ 88897 h 275454"/>
                    <a:gd name="connsiteX12" fmla="*/ 1161276 w 1485590"/>
                    <a:gd name="connsiteY12" fmla="*/ 15242 h 275454"/>
                    <a:gd name="connsiteX13" fmla="*/ 1482723 w 1485590"/>
                    <a:gd name="connsiteY13" fmla="*/ 19575 h 27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590" h="275454">
                      <a:moveTo>
                        <a:pt x="1482723" y="19575"/>
                      </a:moveTo>
                      <a:lnTo>
                        <a:pt x="1484890" y="36239"/>
                      </a:lnTo>
                      <a:lnTo>
                        <a:pt x="1162609" y="275200"/>
                      </a:lnTo>
                      <a:cubicBezTo>
                        <a:pt x="1155610" y="274033"/>
                        <a:pt x="1148544" y="273250"/>
                        <a:pt x="1141446" y="272867"/>
                      </a:cubicBezTo>
                      <a:lnTo>
                        <a:pt x="1141446" y="272867"/>
                      </a:lnTo>
                      <a:cubicBezTo>
                        <a:pt x="1108118" y="270201"/>
                        <a:pt x="649027" y="175216"/>
                        <a:pt x="279754" y="98895"/>
                      </a:cubicBezTo>
                      <a:lnTo>
                        <a:pt x="-701" y="40905"/>
                      </a:lnTo>
                      <a:lnTo>
                        <a:pt x="123113" y="15076"/>
                      </a:lnTo>
                      <a:lnTo>
                        <a:pt x="181104" y="-255"/>
                      </a:lnTo>
                      <a:lnTo>
                        <a:pt x="181104" y="-255"/>
                      </a:lnTo>
                      <a:cubicBezTo>
                        <a:pt x="194434" y="-255"/>
                        <a:pt x="444227" y="42904"/>
                        <a:pt x="444227" y="42904"/>
                      </a:cubicBezTo>
                      <a:cubicBezTo>
                        <a:pt x="444227" y="42904"/>
                        <a:pt x="765174" y="93730"/>
                        <a:pt x="796503" y="88897"/>
                      </a:cubicBezTo>
                      <a:cubicBezTo>
                        <a:pt x="827831" y="84064"/>
                        <a:pt x="1149278" y="14409"/>
                        <a:pt x="1161276" y="15242"/>
                      </a:cubicBezTo>
                      <a:cubicBezTo>
                        <a:pt x="1173274" y="16076"/>
                        <a:pt x="1482723" y="19575"/>
                        <a:pt x="1482723" y="19575"/>
                      </a:cubicBez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Shape 439">
                  <a:extLst>
                    <a:ext uri="{FF2B5EF4-FFF2-40B4-BE49-F238E27FC236}">
                      <a16:creationId xmlns:a16="http://schemas.microsoft.com/office/drawing/2014/main" id="{2271733C-1E00-BD56-61DA-A394E3641C82}"/>
                    </a:ext>
                  </a:extLst>
                </p:cNvPr>
                <p:cNvSpPr/>
                <p:nvPr/>
              </p:nvSpPr>
              <p:spPr>
                <a:xfrm>
                  <a:off x="1467988" y="4574101"/>
                  <a:ext cx="513248" cy="109815"/>
                </a:xfrm>
                <a:custGeom>
                  <a:avLst/>
                  <a:gdLst>
                    <a:gd name="connsiteX0" fmla="*/ 507715 w 513248"/>
                    <a:gd name="connsiteY0" fmla="*/ 66234 h 109815"/>
                    <a:gd name="connsiteX1" fmla="*/ 512548 w 513248"/>
                    <a:gd name="connsiteY1" fmla="*/ 109560 h 109815"/>
                    <a:gd name="connsiteX2" fmla="*/ 476221 w 513248"/>
                    <a:gd name="connsiteY2" fmla="*/ 104227 h 109815"/>
                    <a:gd name="connsiteX3" fmla="*/ 423230 w 513248"/>
                    <a:gd name="connsiteY3" fmla="*/ 98395 h 109815"/>
                    <a:gd name="connsiteX4" fmla="*/ 390735 w 513248"/>
                    <a:gd name="connsiteY4" fmla="*/ 97228 h 109815"/>
                    <a:gd name="connsiteX5" fmla="*/ 369905 w 513248"/>
                    <a:gd name="connsiteY5" fmla="*/ 98395 h 109815"/>
                    <a:gd name="connsiteX6" fmla="*/ 363072 w 513248"/>
                    <a:gd name="connsiteY6" fmla="*/ 99728 h 109815"/>
                    <a:gd name="connsiteX7" fmla="*/ 359407 w 513248"/>
                    <a:gd name="connsiteY7" fmla="*/ 99728 h 109815"/>
                    <a:gd name="connsiteX8" fmla="*/ 340576 w 513248"/>
                    <a:gd name="connsiteY8" fmla="*/ 102728 h 109815"/>
                    <a:gd name="connsiteX9" fmla="*/ 334744 w 513248"/>
                    <a:gd name="connsiteY9" fmla="*/ 102728 h 109815"/>
                    <a:gd name="connsiteX10" fmla="*/ 214264 w 513248"/>
                    <a:gd name="connsiteY10" fmla="*/ 97062 h 109815"/>
                    <a:gd name="connsiteX11" fmla="*/ 105282 w 513248"/>
                    <a:gd name="connsiteY11" fmla="*/ 86897 h 109815"/>
                    <a:gd name="connsiteX12" fmla="*/ -701 w 513248"/>
                    <a:gd name="connsiteY12" fmla="*/ 87897 h 109815"/>
                    <a:gd name="connsiteX13" fmla="*/ 114614 w 513248"/>
                    <a:gd name="connsiteY13" fmla="*/ -255 h 109815"/>
                    <a:gd name="connsiteX14" fmla="*/ 127278 w 513248"/>
                    <a:gd name="connsiteY14" fmla="*/ 1244 h 109815"/>
                    <a:gd name="connsiteX15" fmla="*/ 127278 w 513248"/>
                    <a:gd name="connsiteY15" fmla="*/ 1244 h 109815"/>
                    <a:gd name="connsiteX16" fmla="*/ 278420 w 513248"/>
                    <a:gd name="connsiteY16" fmla="*/ 25241 h 10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248" h="109815">
                      <a:moveTo>
                        <a:pt x="507715" y="66234"/>
                      </a:moveTo>
                      <a:lnTo>
                        <a:pt x="512548" y="109560"/>
                      </a:lnTo>
                      <a:lnTo>
                        <a:pt x="476221" y="104227"/>
                      </a:lnTo>
                      <a:cubicBezTo>
                        <a:pt x="457057" y="101728"/>
                        <a:pt x="439227" y="99728"/>
                        <a:pt x="423230" y="98395"/>
                      </a:cubicBezTo>
                      <a:cubicBezTo>
                        <a:pt x="411231" y="97562"/>
                        <a:pt x="400234" y="97062"/>
                        <a:pt x="390735" y="97228"/>
                      </a:cubicBezTo>
                      <a:cubicBezTo>
                        <a:pt x="383769" y="97145"/>
                        <a:pt x="376820" y="97545"/>
                        <a:pt x="369905" y="98395"/>
                      </a:cubicBezTo>
                      <a:lnTo>
                        <a:pt x="363072" y="99728"/>
                      </a:lnTo>
                      <a:lnTo>
                        <a:pt x="359407" y="99728"/>
                      </a:lnTo>
                      <a:cubicBezTo>
                        <a:pt x="353408" y="101061"/>
                        <a:pt x="347076" y="101894"/>
                        <a:pt x="340576" y="102728"/>
                      </a:cubicBezTo>
                      <a:lnTo>
                        <a:pt x="334744" y="102728"/>
                      </a:lnTo>
                      <a:cubicBezTo>
                        <a:pt x="294500" y="104761"/>
                        <a:pt x="254140" y="102861"/>
                        <a:pt x="214264" y="97062"/>
                      </a:cubicBezTo>
                      <a:cubicBezTo>
                        <a:pt x="178253" y="90913"/>
                        <a:pt x="141809" y="87514"/>
                        <a:pt x="105282" y="86897"/>
                      </a:cubicBezTo>
                      <a:cubicBezTo>
                        <a:pt x="90617" y="88563"/>
                        <a:pt x="48457" y="88396"/>
                        <a:pt x="-701" y="87897"/>
                      </a:cubicBezTo>
                      <a:lnTo>
                        <a:pt x="114614" y="-255"/>
                      </a:lnTo>
                      <a:lnTo>
                        <a:pt x="127278" y="1244"/>
                      </a:lnTo>
                      <a:lnTo>
                        <a:pt x="127278" y="1244"/>
                      </a:lnTo>
                      <a:cubicBezTo>
                        <a:pt x="137942" y="1244"/>
                        <a:pt x="193934" y="10743"/>
                        <a:pt x="278420" y="25241"/>
                      </a:cubicBez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Shape 440">
                  <a:extLst>
                    <a:ext uri="{FF2B5EF4-FFF2-40B4-BE49-F238E27FC236}">
                      <a16:creationId xmlns:a16="http://schemas.microsoft.com/office/drawing/2014/main" id="{51C3F238-854C-B298-4097-F00BA737EDD4}"/>
                    </a:ext>
                  </a:extLst>
                </p:cNvPr>
                <p:cNvSpPr/>
                <p:nvPr/>
              </p:nvSpPr>
              <p:spPr>
                <a:xfrm>
                  <a:off x="1658457" y="4306145"/>
                  <a:ext cx="310282" cy="264956"/>
                </a:xfrm>
                <a:custGeom>
                  <a:avLst/>
                  <a:gdLst>
                    <a:gd name="connsiteX0" fmla="*/ 309582 w 310282"/>
                    <a:gd name="connsiteY0" fmla="*/ 264701 h 264956"/>
                    <a:gd name="connsiteX1" fmla="*/ -701 w 310282"/>
                    <a:gd name="connsiteY1" fmla="*/ 211210 h 264956"/>
                    <a:gd name="connsiteX2" fmla="*/ 275587 w 310282"/>
                    <a:gd name="connsiteY2" fmla="*/ -255 h 264956"/>
                    <a:gd name="connsiteX3" fmla="*/ 284252 w 310282"/>
                    <a:gd name="connsiteY3" fmla="*/ 64234 h 264956"/>
                    <a:gd name="connsiteX4" fmla="*/ 284252 w 310282"/>
                    <a:gd name="connsiteY4" fmla="*/ 64234 h 264956"/>
                    <a:gd name="connsiteX5" fmla="*/ 284252 w 310282"/>
                    <a:gd name="connsiteY5" fmla="*/ 64234 h 2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82" h="264956">
                      <a:moveTo>
                        <a:pt x="309582" y="264701"/>
                      </a:moveTo>
                      <a:cubicBezTo>
                        <a:pt x="292918" y="261535"/>
                        <a:pt x="20296" y="214709"/>
                        <a:pt x="-701" y="211210"/>
                      </a:cubicBezTo>
                      <a:lnTo>
                        <a:pt x="275587" y="-255"/>
                      </a:lnTo>
                      <a:lnTo>
                        <a:pt x="284252" y="64234"/>
                      </a:lnTo>
                      <a:lnTo>
                        <a:pt x="284252" y="64234"/>
                      </a:lnTo>
                      <a:lnTo>
                        <a:pt x="284252" y="64234"/>
                      </a:ln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Shape 441">
                  <a:extLst>
                    <a:ext uri="{FF2B5EF4-FFF2-40B4-BE49-F238E27FC236}">
                      <a16:creationId xmlns:a16="http://schemas.microsoft.com/office/drawing/2014/main" id="{58B02705-7BD1-4C9E-9D5E-B0091592FE80}"/>
                    </a:ext>
                  </a:extLst>
                </p:cNvPr>
                <p:cNvSpPr/>
                <p:nvPr/>
              </p:nvSpPr>
              <p:spPr>
                <a:xfrm>
                  <a:off x="1441826" y="3995862"/>
                  <a:ext cx="460424" cy="68822"/>
                </a:xfrm>
                <a:custGeom>
                  <a:avLst/>
                  <a:gdLst>
                    <a:gd name="connsiteX0" fmla="*/ 459724 w 460424"/>
                    <a:gd name="connsiteY0" fmla="*/ 68567 h 68822"/>
                    <a:gd name="connsiteX1" fmla="*/ 347909 w 460424"/>
                    <a:gd name="connsiteY1" fmla="*/ 59401 h 68822"/>
                    <a:gd name="connsiteX2" fmla="*/ -701 w 460424"/>
                    <a:gd name="connsiteY2" fmla="*/ 22241 h 68822"/>
                    <a:gd name="connsiteX3" fmla="*/ 84452 w 460424"/>
                    <a:gd name="connsiteY3" fmla="*/ -255 h 68822"/>
                    <a:gd name="connsiteX4" fmla="*/ 451058 w 460424"/>
                    <a:gd name="connsiteY4" fmla="*/ 4577 h 68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24" h="68822">
                      <a:moveTo>
                        <a:pt x="459724" y="68567"/>
                      </a:moveTo>
                      <a:lnTo>
                        <a:pt x="347909" y="59401"/>
                      </a:lnTo>
                      <a:cubicBezTo>
                        <a:pt x="347909" y="59401"/>
                        <a:pt x="135110" y="38405"/>
                        <a:pt x="-701" y="22241"/>
                      </a:cubicBezTo>
                      <a:lnTo>
                        <a:pt x="84452" y="-255"/>
                      </a:lnTo>
                      <a:lnTo>
                        <a:pt x="451058" y="4577"/>
                      </a:ln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Shape 442">
                  <a:extLst>
                    <a:ext uri="{FF2B5EF4-FFF2-40B4-BE49-F238E27FC236}">
                      <a16:creationId xmlns:a16="http://schemas.microsoft.com/office/drawing/2014/main" id="{72AFA87E-AA25-2475-D7AE-F99E76F052E9}"/>
                    </a:ext>
                  </a:extLst>
                </p:cNvPr>
                <p:cNvSpPr/>
                <p:nvPr/>
              </p:nvSpPr>
              <p:spPr>
                <a:xfrm>
                  <a:off x="1650291" y="3902378"/>
                  <a:ext cx="238794" cy="64156"/>
                </a:xfrm>
                <a:custGeom>
                  <a:avLst/>
                  <a:gdLst>
                    <a:gd name="connsiteX0" fmla="*/ 230129 w 238794"/>
                    <a:gd name="connsiteY0" fmla="*/ 0 h 64156"/>
                    <a:gd name="connsiteX1" fmla="*/ 238794 w 238794"/>
                    <a:gd name="connsiteY1" fmla="*/ 64156 h 64156"/>
                    <a:gd name="connsiteX2" fmla="*/ 0 w 238794"/>
                    <a:gd name="connsiteY2" fmla="*/ 60990 h 64156"/>
                    <a:gd name="connsiteX3" fmla="*/ 230129 w 238794"/>
                    <a:gd name="connsiteY3" fmla="*/ 0 h 64156"/>
                  </a:gdLst>
                  <a:ahLst/>
                  <a:cxnLst>
                    <a:cxn ang="0">
                      <a:pos x="connsiteX0" y="connsiteY0"/>
                    </a:cxn>
                    <a:cxn ang="0">
                      <a:pos x="connsiteX1" y="connsiteY1"/>
                    </a:cxn>
                    <a:cxn ang="0">
                      <a:pos x="connsiteX2" y="connsiteY2"/>
                    </a:cxn>
                    <a:cxn ang="0">
                      <a:pos x="connsiteX3" y="connsiteY3"/>
                    </a:cxn>
                  </a:cxnLst>
                  <a:rect l="l" t="t" r="r" b="b"/>
                  <a:pathLst>
                    <a:path w="238794" h="64156">
                      <a:moveTo>
                        <a:pt x="230129" y="0"/>
                      </a:moveTo>
                      <a:lnTo>
                        <a:pt x="238794" y="64156"/>
                      </a:lnTo>
                      <a:lnTo>
                        <a:pt x="0" y="60990"/>
                      </a:lnTo>
                      <a:lnTo>
                        <a:pt x="230129" y="0"/>
                      </a:lnTo>
                      <a:close/>
                    </a:path>
                  </a:pathLst>
                </a:custGeom>
                <a:gradFill>
                  <a:gsLst>
                    <a:gs pos="0">
                      <a:srgbClr val="A6571C"/>
                    </a:gs>
                    <a:gs pos="2000">
                      <a:srgbClr val="A2531B"/>
                    </a:gs>
                    <a:gs pos="15000">
                      <a:srgbClr val="893B16"/>
                    </a:gs>
                    <a:gs pos="29000">
                      <a:srgbClr val="752812"/>
                    </a:gs>
                    <a:gs pos="45000">
                      <a:srgbClr val="671A0F"/>
                    </a:gs>
                    <a:gs pos="65000">
                      <a:srgbClr val="5E120D"/>
                    </a:gs>
                    <a:gs pos="100000">
                      <a:srgbClr val="5C100D"/>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9" name="Freeform: Shape 443">
                <a:extLst>
                  <a:ext uri="{FF2B5EF4-FFF2-40B4-BE49-F238E27FC236}">
                    <a16:creationId xmlns:a16="http://schemas.microsoft.com/office/drawing/2014/main" id="{63E2E5FB-55F0-99B1-5800-BE53FBE6B941}"/>
                  </a:ext>
                </a:extLst>
              </p:cNvPr>
              <p:cNvSpPr/>
              <p:nvPr/>
            </p:nvSpPr>
            <p:spPr>
              <a:xfrm>
                <a:off x="1750108" y="4401295"/>
                <a:ext cx="212797" cy="117980"/>
              </a:xfrm>
              <a:custGeom>
                <a:avLst/>
                <a:gdLst>
                  <a:gd name="connsiteX0" fmla="*/ 212097 w 212797"/>
                  <a:gd name="connsiteY0" fmla="*/ 117726 h 117980"/>
                  <a:gd name="connsiteX1" fmla="*/ 36126 w 212797"/>
                  <a:gd name="connsiteY1" fmla="*/ 17742 h 117980"/>
                  <a:gd name="connsiteX2" fmla="*/ -701 w 212797"/>
                  <a:gd name="connsiteY2" fmla="*/ -255 h 117980"/>
                  <a:gd name="connsiteX3" fmla="*/ 37626 w 212797"/>
                  <a:gd name="connsiteY3" fmla="*/ 16409 h 117980"/>
                  <a:gd name="connsiteX4" fmla="*/ 210765 w 212797"/>
                  <a:gd name="connsiteY4" fmla="*/ 106394 h 117980"/>
                  <a:gd name="connsiteX5" fmla="*/ 212097 w 212797"/>
                  <a:gd name="connsiteY5" fmla="*/ 117726 h 11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797" h="117980">
                    <a:moveTo>
                      <a:pt x="212097" y="117726"/>
                    </a:moveTo>
                    <a:cubicBezTo>
                      <a:pt x="155274" y="81281"/>
                      <a:pt x="96533" y="47904"/>
                      <a:pt x="36126" y="17742"/>
                    </a:cubicBezTo>
                    <a:cubicBezTo>
                      <a:pt x="24628" y="11910"/>
                      <a:pt x="132" y="78"/>
                      <a:pt x="-701" y="-255"/>
                    </a:cubicBezTo>
                    <a:lnTo>
                      <a:pt x="37626" y="16409"/>
                    </a:lnTo>
                    <a:cubicBezTo>
                      <a:pt x="96900" y="43288"/>
                      <a:pt x="154707" y="73316"/>
                      <a:pt x="210765" y="106394"/>
                    </a:cubicBezTo>
                    <a:cubicBezTo>
                      <a:pt x="211264" y="109727"/>
                      <a:pt x="211598" y="113393"/>
                      <a:pt x="212097" y="117726"/>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444">
                <a:extLst>
                  <a:ext uri="{FF2B5EF4-FFF2-40B4-BE49-F238E27FC236}">
                    <a16:creationId xmlns:a16="http://schemas.microsoft.com/office/drawing/2014/main" id="{1742242A-A5C6-80C3-6853-7E32213D20F8}"/>
                  </a:ext>
                </a:extLst>
              </p:cNvPr>
              <p:cNvSpPr/>
              <p:nvPr/>
            </p:nvSpPr>
            <p:spPr>
              <a:xfrm>
                <a:off x="1907749" y="4349804"/>
                <a:ext cx="36327" cy="21496"/>
              </a:xfrm>
              <a:custGeom>
                <a:avLst/>
                <a:gdLst>
                  <a:gd name="connsiteX0" fmla="*/ 35627 w 36327"/>
                  <a:gd name="connsiteY0" fmla="*/ 21241 h 21496"/>
                  <a:gd name="connsiteX1" fmla="*/ 35627 w 36327"/>
                  <a:gd name="connsiteY1" fmla="*/ 21241 h 21496"/>
                  <a:gd name="connsiteX2" fmla="*/ 35627 w 36327"/>
                  <a:gd name="connsiteY2" fmla="*/ 19409 h 21496"/>
                  <a:gd name="connsiteX3" fmla="*/ -701 w 36327"/>
                  <a:gd name="connsiteY3" fmla="*/ -255 h 21496"/>
                </a:gdLst>
                <a:ahLst/>
                <a:cxnLst>
                  <a:cxn ang="0">
                    <a:pos x="connsiteX0" y="connsiteY0"/>
                  </a:cxn>
                  <a:cxn ang="0">
                    <a:pos x="connsiteX1" y="connsiteY1"/>
                  </a:cxn>
                  <a:cxn ang="0">
                    <a:pos x="connsiteX2" y="connsiteY2"/>
                  </a:cxn>
                  <a:cxn ang="0">
                    <a:pos x="connsiteX3" y="connsiteY3"/>
                  </a:cxn>
                </a:cxnLst>
                <a:rect l="l" t="t" r="r" b="b"/>
                <a:pathLst>
                  <a:path w="36327" h="21496">
                    <a:moveTo>
                      <a:pt x="35627" y="21241"/>
                    </a:moveTo>
                    <a:lnTo>
                      <a:pt x="35627" y="21241"/>
                    </a:lnTo>
                    <a:lnTo>
                      <a:pt x="35627" y="19409"/>
                    </a:lnTo>
                    <a:lnTo>
                      <a:pt x="-701" y="-255"/>
                    </a:ln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445">
                <a:extLst>
                  <a:ext uri="{FF2B5EF4-FFF2-40B4-BE49-F238E27FC236}">
                    <a16:creationId xmlns:a16="http://schemas.microsoft.com/office/drawing/2014/main" id="{75751959-6835-63A4-B55D-CAE3DF54219C}"/>
                  </a:ext>
                </a:extLst>
              </p:cNvPr>
              <p:cNvSpPr/>
              <p:nvPr/>
            </p:nvSpPr>
            <p:spPr>
              <a:xfrm>
                <a:off x="1829095" y="4676417"/>
                <a:ext cx="168972" cy="159473"/>
              </a:xfrm>
              <a:custGeom>
                <a:avLst/>
                <a:gdLst>
                  <a:gd name="connsiteX0" fmla="*/ 168272 w 168972"/>
                  <a:gd name="connsiteY0" fmla="*/ 159219 h 159473"/>
                  <a:gd name="connsiteX1" fmla="*/ 153274 w 168972"/>
                  <a:gd name="connsiteY1" fmla="*/ 142555 h 159473"/>
                  <a:gd name="connsiteX2" fmla="*/ 117114 w 168972"/>
                  <a:gd name="connsiteY2" fmla="*/ 106061 h 159473"/>
                  <a:gd name="connsiteX3" fmla="*/ 71121 w 168972"/>
                  <a:gd name="connsiteY3" fmla="*/ 62401 h 159473"/>
                  <a:gd name="connsiteX4" fmla="*/ 19963 w 168972"/>
                  <a:gd name="connsiteY4" fmla="*/ 17242 h 159473"/>
                  <a:gd name="connsiteX5" fmla="*/ 17130 w 168972"/>
                  <a:gd name="connsiteY5" fmla="*/ 14742 h 159473"/>
                  <a:gd name="connsiteX6" fmla="*/ -701 w 168972"/>
                  <a:gd name="connsiteY6" fmla="*/ -255 h 159473"/>
                  <a:gd name="connsiteX7" fmla="*/ 20796 w 168972"/>
                  <a:gd name="connsiteY7" fmla="*/ 16409 h 159473"/>
                  <a:gd name="connsiteX8" fmla="*/ 69454 w 168972"/>
                  <a:gd name="connsiteY8" fmla="*/ 54902 h 159473"/>
                  <a:gd name="connsiteX9" fmla="*/ 90951 w 168972"/>
                  <a:gd name="connsiteY9" fmla="*/ 72566 h 159473"/>
                  <a:gd name="connsiteX10" fmla="*/ 128111 w 168972"/>
                  <a:gd name="connsiteY10" fmla="*/ 104894 h 159473"/>
                  <a:gd name="connsiteX11" fmla="*/ 166106 w 168972"/>
                  <a:gd name="connsiteY11" fmla="*/ 139722 h 159473"/>
                  <a:gd name="connsiteX12" fmla="*/ 168272 w 168972"/>
                  <a:gd name="connsiteY12" fmla="*/ 159219 h 15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72" h="159473">
                    <a:moveTo>
                      <a:pt x="168272" y="159219"/>
                    </a:moveTo>
                    <a:lnTo>
                      <a:pt x="153274" y="142555"/>
                    </a:lnTo>
                    <a:cubicBezTo>
                      <a:pt x="143775" y="132723"/>
                      <a:pt x="119946" y="109227"/>
                      <a:pt x="117114" y="106061"/>
                    </a:cubicBezTo>
                    <a:cubicBezTo>
                      <a:pt x="114280" y="102895"/>
                      <a:pt x="76620" y="67400"/>
                      <a:pt x="71121" y="62401"/>
                    </a:cubicBezTo>
                    <a:cubicBezTo>
                      <a:pt x="54457" y="47070"/>
                      <a:pt x="37793" y="31906"/>
                      <a:pt x="19963" y="17242"/>
                    </a:cubicBezTo>
                    <a:lnTo>
                      <a:pt x="17130" y="14742"/>
                    </a:lnTo>
                    <a:lnTo>
                      <a:pt x="-701" y="-255"/>
                    </a:lnTo>
                    <a:lnTo>
                      <a:pt x="20796" y="16409"/>
                    </a:lnTo>
                    <a:cubicBezTo>
                      <a:pt x="37459" y="28907"/>
                      <a:pt x="54123" y="41738"/>
                      <a:pt x="69454" y="54902"/>
                    </a:cubicBezTo>
                    <a:lnTo>
                      <a:pt x="90951" y="72566"/>
                    </a:lnTo>
                    <a:lnTo>
                      <a:pt x="128111" y="104894"/>
                    </a:lnTo>
                    <a:cubicBezTo>
                      <a:pt x="130778" y="107227"/>
                      <a:pt x="163939" y="138222"/>
                      <a:pt x="166106" y="139722"/>
                    </a:cubicBezTo>
                    <a:cubicBezTo>
                      <a:pt x="166939" y="146554"/>
                      <a:pt x="167605" y="152386"/>
                      <a:pt x="168272" y="159219"/>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446">
                <a:extLst>
                  <a:ext uri="{FF2B5EF4-FFF2-40B4-BE49-F238E27FC236}">
                    <a16:creationId xmlns:a16="http://schemas.microsoft.com/office/drawing/2014/main" id="{51062F39-2C82-A59D-A37D-52C27BB74147}"/>
                  </a:ext>
                </a:extLst>
              </p:cNvPr>
              <p:cNvSpPr/>
              <p:nvPr/>
            </p:nvSpPr>
            <p:spPr>
              <a:xfrm>
                <a:off x="1591301" y="4671418"/>
                <a:ext cx="417431" cy="352108"/>
              </a:xfrm>
              <a:custGeom>
                <a:avLst/>
                <a:gdLst>
                  <a:gd name="connsiteX0" fmla="*/ 414065 w 417431"/>
                  <a:gd name="connsiteY0" fmla="*/ 311860 h 352108"/>
                  <a:gd name="connsiteX1" fmla="*/ 416731 w 417431"/>
                  <a:gd name="connsiteY1" fmla="*/ 314693 h 352108"/>
                  <a:gd name="connsiteX2" fmla="*/ 413731 w 417431"/>
                  <a:gd name="connsiteY2" fmla="*/ 313193 h 352108"/>
                  <a:gd name="connsiteX3" fmla="*/ 406232 w 417431"/>
                  <a:gd name="connsiteY3" fmla="*/ 331357 h 352108"/>
                  <a:gd name="connsiteX4" fmla="*/ 393901 w 417431"/>
                  <a:gd name="connsiteY4" fmla="*/ 351854 h 352108"/>
                  <a:gd name="connsiteX5" fmla="*/ 377237 w 417431"/>
                  <a:gd name="connsiteY5" fmla="*/ 328524 h 352108"/>
                  <a:gd name="connsiteX6" fmla="*/ 343909 w 417431"/>
                  <a:gd name="connsiteY6" fmla="*/ 285698 h 352108"/>
                  <a:gd name="connsiteX7" fmla="*/ 329245 w 417431"/>
                  <a:gd name="connsiteY7" fmla="*/ 269034 h 352108"/>
                  <a:gd name="connsiteX8" fmla="*/ 282920 w 417431"/>
                  <a:gd name="connsiteY8" fmla="*/ 217876 h 352108"/>
                  <a:gd name="connsiteX9" fmla="*/ 255591 w 417431"/>
                  <a:gd name="connsiteY9" fmla="*/ 190213 h 352108"/>
                  <a:gd name="connsiteX10" fmla="*/ 202099 w 417431"/>
                  <a:gd name="connsiteY10" fmla="*/ 145221 h 352108"/>
                  <a:gd name="connsiteX11" fmla="*/ 39126 w 417431"/>
                  <a:gd name="connsiteY11" fmla="*/ 25574 h 352108"/>
                  <a:gd name="connsiteX12" fmla="*/ -701 w 417431"/>
                  <a:gd name="connsiteY12" fmla="*/ -255 h 352108"/>
                  <a:gd name="connsiteX13" fmla="*/ 41792 w 417431"/>
                  <a:gd name="connsiteY13" fmla="*/ 24407 h 352108"/>
                  <a:gd name="connsiteX14" fmla="*/ 102783 w 417431"/>
                  <a:gd name="connsiteY14" fmla="*/ 62235 h 352108"/>
                  <a:gd name="connsiteX15" fmla="*/ 86119 w 417431"/>
                  <a:gd name="connsiteY15" fmla="*/ 50903 h 352108"/>
                  <a:gd name="connsiteX16" fmla="*/ 199100 w 417431"/>
                  <a:gd name="connsiteY16" fmla="*/ 128057 h 352108"/>
                  <a:gd name="connsiteX17" fmla="*/ 262756 w 417431"/>
                  <a:gd name="connsiteY17" fmla="*/ 176549 h 352108"/>
                  <a:gd name="connsiteX18" fmla="*/ 301083 w 417431"/>
                  <a:gd name="connsiteY18" fmla="*/ 207877 h 352108"/>
                  <a:gd name="connsiteX19" fmla="*/ 308582 w 417431"/>
                  <a:gd name="connsiteY19" fmla="*/ 214209 h 352108"/>
                  <a:gd name="connsiteX20" fmla="*/ 355908 w 417431"/>
                  <a:gd name="connsiteY20" fmla="*/ 255703 h 352108"/>
                  <a:gd name="connsiteX21" fmla="*/ 405900 w 417431"/>
                  <a:gd name="connsiteY21" fmla="*/ 303362 h 3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31" h="352108">
                    <a:moveTo>
                      <a:pt x="414065" y="311860"/>
                    </a:moveTo>
                    <a:lnTo>
                      <a:pt x="416731" y="314693"/>
                    </a:lnTo>
                    <a:lnTo>
                      <a:pt x="413731" y="313193"/>
                    </a:lnTo>
                    <a:cubicBezTo>
                      <a:pt x="411599" y="319392"/>
                      <a:pt x="409099" y="325458"/>
                      <a:pt x="406232" y="331357"/>
                    </a:cubicBezTo>
                    <a:cubicBezTo>
                      <a:pt x="402617" y="338472"/>
                      <a:pt x="398501" y="345322"/>
                      <a:pt x="393901" y="351854"/>
                    </a:cubicBezTo>
                    <a:cubicBezTo>
                      <a:pt x="388236" y="344022"/>
                      <a:pt x="382403" y="336190"/>
                      <a:pt x="377237" y="328524"/>
                    </a:cubicBezTo>
                    <a:cubicBezTo>
                      <a:pt x="366073" y="314026"/>
                      <a:pt x="354741" y="299696"/>
                      <a:pt x="343909" y="285698"/>
                    </a:cubicBezTo>
                    <a:cubicBezTo>
                      <a:pt x="339077" y="280032"/>
                      <a:pt x="334245" y="274200"/>
                      <a:pt x="329245" y="269034"/>
                    </a:cubicBezTo>
                    <a:cubicBezTo>
                      <a:pt x="314248" y="251537"/>
                      <a:pt x="298751" y="234540"/>
                      <a:pt x="282920" y="217876"/>
                    </a:cubicBezTo>
                    <a:lnTo>
                      <a:pt x="255591" y="190213"/>
                    </a:lnTo>
                    <a:cubicBezTo>
                      <a:pt x="251091" y="186380"/>
                      <a:pt x="212931" y="154052"/>
                      <a:pt x="202099" y="145221"/>
                    </a:cubicBezTo>
                    <a:cubicBezTo>
                      <a:pt x="149275" y="102395"/>
                      <a:pt x="94783" y="62734"/>
                      <a:pt x="39126" y="25574"/>
                    </a:cubicBezTo>
                    <a:cubicBezTo>
                      <a:pt x="25962" y="16742"/>
                      <a:pt x="12630" y="8910"/>
                      <a:pt x="-701" y="-255"/>
                    </a:cubicBezTo>
                    <a:cubicBezTo>
                      <a:pt x="13630" y="7743"/>
                      <a:pt x="27795" y="16409"/>
                      <a:pt x="41792" y="24407"/>
                    </a:cubicBezTo>
                    <a:cubicBezTo>
                      <a:pt x="62290" y="36739"/>
                      <a:pt x="82619" y="49237"/>
                      <a:pt x="102783" y="62235"/>
                    </a:cubicBezTo>
                    <a:lnTo>
                      <a:pt x="86119" y="50903"/>
                    </a:lnTo>
                    <a:cubicBezTo>
                      <a:pt x="125245" y="74416"/>
                      <a:pt x="162973" y="100178"/>
                      <a:pt x="199100" y="128057"/>
                    </a:cubicBezTo>
                    <a:lnTo>
                      <a:pt x="262756" y="176549"/>
                    </a:lnTo>
                    <a:cubicBezTo>
                      <a:pt x="275588" y="186714"/>
                      <a:pt x="288253" y="197212"/>
                      <a:pt x="301083" y="207877"/>
                    </a:cubicBezTo>
                    <a:lnTo>
                      <a:pt x="308582" y="214209"/>
                    </a:lnTo>
                    <a:cubicBezTo>
                      <a:pt x="325246" y="227707"/>
                      <a:pt x="340411" y="241538"/>
                      <a:pt x="355908" y="255703"/>
                    </a:cubicBezTo>
                    <a:cubicBezTo>
                      <a:pt x="371405" y="269867"/>
                      <a:pt x="389236" y="287031"/>
                      <a:pt x="405900" y="303362"/>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447">
                <a:extLst>
                  <a:ext uri="{FF2B5EF4-FFF2-40B4-BE49-F238E27FC236}">
                    <a16:creationId xmlns:a16="http://schemas.microsoft.com/office/drawing/2014/main" id="{7C9BB12E-AA1B-515D-AC51-02F797FB3804}"/>
                  </a:ext>
                </a:extLst>
              </p:cNvPr>
              <p:cNvSpPr/>
              <p:nvPr/>
            </p:nvSpPr>
            <p:spPr>
              <a:xfrm>
                <a:off x="1267354" y="4818894"/>
                <a:ext cx="468923" cy="279787"/>
              </a:xfrm>
              <a:custGeom>
                <a:avLst/>
                <a:gdLst>
                  <a:gd name="connsiteX0" fmla="*/ 468223 w 468923"/>
                  <a:gd name="connsiteY0" fmla="*/ 279532 h 279787"/>
                  <a:gd name="connsiteX1" fmla="*/ 428396 w 468923"/>
                  <a:gd name="connsiteY1" fmla="*/ 279532 h 279787"/>
                  <a:gd name="connsiteX2" fmla="*/ 395068 w 468923"/>
                  <a:gd name="connsiteY2" fmla="*/ 250537 h 279787"/>
                  <a:gd name="connsiteX3" fmla="*/ 363740 w 468923"/>
                  <a:gd name="connsiteY3" fmla="*/ 224207 h 279787"/>
                  <a:gd name="connsiteX4" fmla="*/ 351075 w 468923"/>
                  <a:gd name="connsiteY4" fmla="*/ 214043 h 279787"/>
                  <a:gd name="connsiteX5" fmla="*/ 319913 w 468923"/>
                  <a:gd name="connsiteY5" fmla="*/ 189713 h 279787"/>
                  <a:gd name="connsiteX6" fmla="*/ 297417 w 468923"/>
                  <a:gd name="connsiteY6" fmla="*/ 173050 h 279787"/>
                  <a:gd name="connsiteX7" fmla="*/ 252758 w 468923"/>
                  <a:gd name="connsiteY7" fmla="*/ 141388 h 279787"/>
                  <a:gd name="connsiteX8" fmla="*/ -701 w 468923"/>
                  <a:gd name="connsiteY8" fmla="*/ -255 h 279787"/>
                  <a:gd name="connsiteX9" fmla="*/ 258590 w 468923"/>
                  <a:gd name="connsiteY9" fmla="*/ 126557 h 279787"/>
                  <a:gd name="connsiteX10" fmla="*/ 273588 w 468923"/>
                  <a:gd name="connsiteY10" fmla="*/ 135889 h 279787"/>
                  <a:gd name="connsiteX11" fmla="*/ 315914 w 468923"/>
                  <a:gd name="connsiteY11" fmla="*/ 163384 h 279787"/>
                  <a:gd name="connsiteX12" fmla="*/ 382570 w 468923"/>
                  <a:gd name="connsiteY12" fmla="*/ 211210 h 279787"/>
                  <a:gd name="connsiteX13" fmla="*/ 382570 w 468923"/>
                  <a:gd name="connsiteY13" fmla="*/ 211210 h 279787"/>
                  <a:gd name="connsiteX14" fmla="*/ 411899 w 468923"/>
                  <a:gd name="connsiteY14" fmla="*/ 233706 h 279787"/>
                  <a:gd name="connsiteX15" fmla="*/ 446892 w 468923"/>
                  <a:gd name="connsiteY15" fmla="*/ 262035 h 279787"/>
                  <a:gd name="connsiteX16" fmla="*/ 468223 w 468923"/>
                  <a:gd name="connsiteY16" fmla="*/ 279532 h 27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923" h="279787">
                    <a:moveTo>
                      <a:pt x="468223" y="279532"/>
                    </a:moveTo>
                    <a:lnTo>
                      <a:pt x="428396" y="279532"/>
                    </a:lnTo>
                    <a:cubicBezTo>
                      <a:pt x="428396" y="279532"/>
                      <a:pt x="403400" y="257369"/>
                      <a:pt x="395068" y="250537"/>
                    </a:cubicBezTo>
                    <a:lnTo>
                      <a:pt x="363740" y="224207"/>
                    </a:lnTo>
                    <a:lnTo>
                      <a:pt x="351075" y="214043"/>
                    </a:lnTo>
                    <a:lnTo>
                      <a:pt x="319913" y="189713"/>
                    </a:lnTo>
                    <a:lnTo>
                      <a:pt x="297417" y="173050"/>
                    </a:lnTo>
                    <a:cubicBezTo>
                      <a:pt x="282586" y="162218"/>
                      <a:pt x="267755" y="151720"/>
                      <a:pt x="252758" y="141388"/>
                    </a:cubicBezTo>
                    <a:cubicBezTo>
                      <a:pt x="172871" y="86364"/>
                      <a:pt x="88019" y="38955"/>
                      <a:pt x="-701" y="-255"/>
                    </a:cubicBezTo>
                    <a:cubicBezTo>
                      <a:pt x="89585" y="33639"/>
                      <a:pt x="176404" y="76098"/>
                      <a:pt x="258590" y="126557"/>
                    </a:cubicBezTo>
                    <a:lnTo>
                      <a:pt x="273588" y="135889"/>
                    </a:lnTo>
                    <a:cubicBezTo>
                      <a:pt x="287752" y="144887"/>
                      <a:pt x="301917" y="154052"/>
                      <a:pt x="315914" y="163384"/>
                    </a:cubicBezTo>
                    <a:cubicBezTo>
                      <a:pt x="338127" y="178715"/>
                      <a:pt x="360357" y="194663"/>
                      <a:pt x="382570" y="211210"/>
                    </a:cubicBezTo>
                    <a:lnTo>
                      <a:pt x="382570" y="211210"/>
                    </a:lnTo>
                    <a:cubicBezTo>
                      <a:pt x="392402" y="218542"/>
                      <a:pt x="402066" y="226041"/>
                      <a:pt x="411899" y="233706"/>
                    </a:cubicBezTo>
                    <a:cubicBezTo>
                      <a:pt x="421731" y="241372"/>
                      <a:pt x="435229" y="252370"/>
                      <a:pt x="446892" y="262035"/>
                    </a:cubicBezTo>
                    <a:cubicBezTo>
                      <a:pt x="454059" y="267367"/>
                      <a:pt x="467722" y="279032"/>
                      <a:pt x="468223" y="279532"/>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448">
                <a:extLst>
                  <a:ext uri="{FF2B5EF4-FFF2-40B4-BE49-F238E27FC236}">
                    <a16:creationId xmlns:a16="http://schemas.microsoft.com/office/drawing/2014/main" id="{E8A48FB6-A74F-46E4-7D02-F2F3306CF399}"/>
                  </a:ext>
                </a:extLst>
              </p:cNvPr>
              <p:cNvSpPr/>
              <p:nvPr/>
            </p:nvSpPr>
            <p:spPr>
              <a:xfrm>
                <a:off x="1808574" y="4960371"/>
                <a:ext cx="15688" cy="133478"/>
              </a:xfrm>
              <a:custGeom>
                <a:avLst/>
                <a:gdLst>
                  <a:gd name="connsiteX0" fmla="*/ 14988 w 15688"/>
                  <a:gd name="connsiteY0" fmla="*/ 133223 h 133478"/>
                  <a:gd name="connsiteX1" fmla="*/ 6656 w 15688"/>
                  <a:gd name="connsiteY1" fmla="*/ 133223 h 133478"/>
                  <a:gd name="connsiteX2" fmla="*/ 2157 w 15688"/>
                  <a:gd name="connsiteY2" fmla="*/ 85231 h 133478"/>
                  <a:gd name="connsiteX3" fmla="*/ 1157 w 15688"/>
                  <a:gd name="connsiteY3" fmla="*/ 68567 h 133478"/>
                  <a:gd name="connsiteX4" fmla="*/ -675 w 15688"/>
                  <a:gd name="connsiteY4" fmla="*/ -255 h 133478"/>
                  <a:gd name="connsiteX5" fmla="*/ 6989 w 15688"/>
                  <a:gd name="connsiteY5" fmla="*/ 79398 h 133478"/>
                  <a:gd name="connsiteX6" fmla="*/ 9989 w 15688"/>
                  <a:gd name="connsiteY6" fmla="*/ 102061 h 133478"/>
                  <a:gd name="connsiteX7" fmla="*/ 14988 w 15688"/>
                  <a:gd name="connsiteY7" fmla="*/ 133223 h 13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8" h="133478">
                    <a:moveTo>
                      <a:pt x="14988" y="133223"/>
                    </a:moveTo>
                    <a:lnTo>
                      <a:pt x="6656" y="133223"/>
                    </a:lnTo>
                    <a:cubicBezTo>
                      <a:pt x="4873" y="117225"/>
                      <a:pt x="3374" y="101228"/>
                      <a:pt x="2157" y="85231"/>
                    </a:cubicBezTo>
                    <a:lnTo>
                      <a:pt x="1157" y="68567"/>
                    </a:lnTo>
                    <a:cubicBezTo>
                      <a:pt x="-176" y="45571"/>
                      <a:pt x="-842" y="22574"/>
                      <a:pt x="-675" y="-255"/>
                    </a:cubicBezTo>
                    <a:cubicBezTo>
                      <a:pt x="824" y="26240"/>
                      <a:pt x="3491" y="52736"/>
                      <a:pt x="6989" y="79398"/>
                    </a:cubicBezTo>
                    <a:cubicBezTo>
                      <a:pt x="6989" y="81565"/>
                      <a:pt x="9323" y="96062"/>
                      <a:pt x="9989" y="102061"/>
                    </a:cubicBezTo>
                    <a:cubicBezTo>
                      <a:pt x="11322" y="112726"/>
                      <a:pt x="13155" y="123058"/>
                      <a:pt x="14988" y="133223"/>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Shape 449">
                <a:extLst>
                  <a:ext uri="{FF2B5EF4-FFF2-40B4-BE49-F238E27FC236}">
                    <a16:creationId xmlns:a16="http://schemas.microsoft.com/office/drawing/2014/main" id="{C3E3872E-14EE-B827-E43E-E31B04B3E835}"/>
                  </a:ext>
                </a:extLst>
              </p:cNvPr>
              <p:cNvSpPr/>
              <p:nvPr/>
            </p:nvSpPr>
            <p:spPr>
              <a:xfrm>
                <a:off x="1311514" y="5030526"/>
                <a:ext cx="96150" cy="65156"/>
              </a:xfrm>
              <a:custGeom>
                <a:avLst/>
                <a:gdLst>
                  <a:gd name="connsiteX0" fmla="*/ 95450 w 96150"/>
                  <a:gd name="connsiteY0" fmla="*/ 64901 h 65156"/>
                  <a:gd name="connsiteX1" fmla="*/ 83452 w 96150"/>
                  <a:gd name="connsiteY1" fmla="*/ 64901 h 65156"/>
                  <a:gd name="connsiteX2" fmla="*/ 29294 w 96150"/>
                  <a:gd name="connsiteY2" fmla="*/ 21908 h 65156"/>
                  <a:gd name="connsiteX3" fmla="*/ -701 w 96150"/>
                  <a:gd name="connsiteY3" fmla="*/ -255 h 65156"/>
                  <a:gd name="connsiteX4" fmla="*/ 32627 w 96150"/>
                  <a:gd name="connsiteY4" fmla="*/ 21741 h 65156"/>
                  <a:gd name="connsiteX5" fmla="*/ 95450 w 96150"/>
                  <a:gd name="connsiteY5" fmla="*/ 64901 h 6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50" h="65156">
                    <a:moveTo>
                      <a:pt x="95450" y="64901"/>
                    </a:moveTo>
                    <a:lnTo>
                      <a:pt x="83452" y="64901"/>
                    </a:lnTo>
                    <a:cubicBezTo>
                      <a:pt x="65622" y="50236"/>
                      <a:pt x="47458" y="35906"/>
                      <a:pt x="29294" y="21908"/>
                    </a:cubicBezTo>
                    <a:lnTo>
                      <a:pt x="-701" y="-255"/>
                    </a:lnTo>
                    <a:cubicBezTo>
                      <a:pt x="10414" y="6960"/>
                      <a:pt x="21513" y="14293"/>
                      <a:pt x="32627" y="21741"/>
                    </a:cubicBezTo>
                    <a:cubicBezTo>
                      <a:pt x="54074" y="35189"/>
                      <a:pt x="75003" y="49570"/>
                      <a:pt x="95450" y="64901"/>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450">
                <a:extLst>
                  <a:ext uri="{FF2B5EF4-FFF2-40B4-BE49-F238E27FC236}">
                    <a16:creationId xmlns:a16="http://schemas.microsoft.com/office/drawing/2014/main" id="{80A7602B-04BE-A023-4944-1A71C82156B1}"/>
                  </a:ext>
                </a:extLst>
              </p:cNvPr>
              <p:cNvSpPr/>
              <p:nvPr/>
            </p:nvSpPr>
            <p:spPr>
              <a:xfrm>
                <a:off x="505812" y="4693748"/>
                <a:ext cx="178971" cy="142476"/>
              </a:xfrm>
              <a:custGeom>
                <a:avLst/>
                <a:gdLst>
                  <a:gd name="connsiteX0" fmla="*/ 466 w 178971"/>
                  <a:gd name="connsiteY0" fmla="*/ 142221 h 142476"/>
                  <a:gd name="connsiteX1" fmla="*/ 50458 w 178971"/>
                  <a:gd name="connsiteY1" fmla="*/ 96895 h 142476"/>
                  <a:gd name="connsiteX2" fmla="*/ 90285 w 178971"/>
                  <a:gd name="connsiteY2" fmla="*/ 63567 h 142476"/>
                  <a:gd name="connsiteX3" fmla="*/ 178271 w 178971"/>
                  <a:gd name="connsiteY3" fmla="*/ -255 h 142476"/>
                  <a:gd name="connsiteX4" fmla="*/ 87452 w 178971"/>
                  <a:gd name="connsiteY4" fmla="*/ 58902 h 142476"/>
                  <a:gd name="connsiteX5" fmla="*/ 35461 w 178971"/>
                  <a:gd name="connsiteY5" fmla="*/ 98229 h 142476"/>
                  <a:gd name="connsiteX6" fmla="*/ -701 w 178971"/>
                  <a:gd name="connsiteY6" fmla="*/ 128224 h 142476"/>
                  <a:gd name="connsiteX7" fmla="*/ -701 w 178971"/>
                  <a:gd name="connsiteY7" fmla="*/ 134556 h 142476"/>
                  <a:gd name="connsiteX8" fmla="*/ 466 w 178971"/>
                  <a:gd name="connsiteY8" fmla="*/ 142221 h 14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71" h="142476">
                    <a:moveTo>
                      <a:pt x="466" y="142221"/>
                    </a:moveTo>
                    <a:cubicBezTo>
                      <a:pt x="17130" y="126724"/>
                      <a:pt x="33794" y="111560"/>
                      <a:pt x="50458" y="96895"/>
                    </a:cubicBezTo>
                    <a:cubicBezTo>
                      <a:pt x="63456" y="85731"/>
                      <a:pt x="76787" y="74732"/>
                      <a:pt x="90285" y="63567"/>
                    </a:cubicBezTo>
                    <a:cubicBezTo>
                      <a:pt x="118614" y="41071"/>
                      <a:pt x="148109" y="19741"/>
                      <a:pt x="178271" y="-255"/>
                    </a:cubicBezTo>
                    <a:cubicBezTo>
                      <a:pt x="147275" y="18075"/>
                      <a:pt x="116947" y="37905"/>
                      <a:pt x="87452" y="58902"/>
                    </a:cubicBezTo>
                    <a:cubicBezTo>
                      <a:pt x="69789" y="71566"/>
                      <a:pt x="52457" y="84731"/>
                      <a:pt x="35461" y="98229"/>
                    </a:cubicBezTo>
                    <a:cubicBezTo>
                      <a:pt x="23296" y="107894"/>
                      <a:pt x="11131" y="117892"/>
                      <a:pt x="-701" y="128224"/>
                    </a:cubicBezTo>
                    <a:lnTo>
                      <a:pt x="-701" y="134556"/>
                    </a:lnTo>
                    <a:cubicBezTo>
                      <a:pt x="-550" y="137139"/>
                      <a:pt x="-150" y="139705"/>
                      <a:pt x="466" y="142221"/>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51">
                <a:extLst>
                  <a:ext uri="{FF2B5EF4-FFF2-40B4-BE49-F238E27FC236}">
                    <a16:creationId xmlns:a16="http://schemas.microsoft.com/office/drawing/2014/main" id="{F3A5A4D0-6F82-B79B-7EB2-75491CBF11DF}"/>
                  </a:ext>
                </a:extLst>
              </p:cNvPr>
              <p:cNvSpPr/>
              <p:nvPr/>
            </p:nvSpPr>
            <p:spPr>
              <a:xfrm>
                <a:off x="602463" y="4907546"/>
                <a:ext cx="62655" cy="144809"/>
              </a:xfrm>
              <a:custGeom>
                <a:avLst/>
                <a:gdLst>
                  <a:gd name="connsiteX0" fmla="*/ -701 w 62655"/>
                  <a:gd name="connsiteY0" fmla="*/ 138722 h 144809"/>
                  <a:gd name="connsiteX1" fmla="*/ 61955 w 62655"/>
                  <a:gd name="connsiteY1" fmla="*/ -255 h 144809"/>
                  <a:gd name="connsiteX2" fmla="*/ 7964 w 62655"/>
                  <a:gd name="connsiteY2" fmla="*/ 144554 h 144809"/>
                  <a:gd name="connsiteX3" fmla="*/ -701 w 62655"/>
                  <a:gd name="connsiteY3" fmla="*/ 138722 h 144809"/>
                </a:gdLst>
                <a:ahLst/>
                <a:cxnLst>
                  <a:cxn ang="0">
                    <a:pos x="connsiteX0" y="connsiteY0"/>
                  </a:cxn>
                  <a:cxn ang="0">
                    <a:pos x="connsiteX1" y="connsiteY1"/>
                  </a:cxn>
                  <a:cxn ang="0">
                    <a:pos x="connsiteX2" y="connsiteY2"/>
                  </a:cxn>
                  <a:cxn ang="0">
                    <a:pos x="connsiteX3" y="connsiteY3"/>
                  </a:cxn>
                </a:cxnLst>
                <a:rect l="l" t="t" r="r" b="b"/>
                <a:pathLst>
                  <a:path w="62655" h="144809">
                    <a:moveTo>
                      <a:pt x="-701" y="138722"/>
                    </a:moveTo>
                    <a:cubicBezTo>
                      <a:pt x="19963" y="92063"/>
                      <a:pt x="40842" y="45737"/>
                      <a:pt x="61955" y="-255"/>
                    </a:cubicBezTo>
                    <a:cubicBezTo>
                      <a:pt x="43625" y="47904"/>
                      <a:pt x="25628" y="96062"/>
                      <a:pt x="7964" y="144554"/>
                    </a:cubicBezTo>
                    <a:cubicBezTo>
                      <a:pt x="4965" y="142722"/>
                      <a:pt x="2132" y="140722"/>
                      <a:pt x="-701" y="138722"/>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452">
                <a:extLst>
                  <a:ext uri="{FF2B5EF4-FFF2-40B4-BE49-F238E27FC236}">
                    <a16:creationId xmlns:a16="http://schemas.microsoft.com/office/drawing/2014/main" id="{BF3F292E-0D6F-2CAF-79F6-659DD0C4F4E7}"/>
                  </a:ext>
                </a:extLst>
              </p:cNvPr>
              <p:cNvSpPr/>
              <p:nvPr/>
            </p:nvSpPr>
            <p:spPr>
              <a:xfrm>
                <a:off x="534307" y="4750905"/>
                <a:ext cx="323780" cy="276454"/>
              </a:xfrm>
              <a:custGeom>
                <a:avLst/>
                <a:gdLst>
                  <a:gd name="connsiteX0" fmla="*/ 323080 w 323780"/>
                  <a:gd name="connsiteY0" fmla="*/ -255 h 276454"/>
                  <a:gd name="connsiteX1" fmla="*/ 288253 w 323780"/>
                  <a:gd name="connsiteY1" fmla="*/ 18408 h 276454"/>
                  <a:gd name="connsiteX2" fmla="*/ 251758 w 323780"/>
                  <a:gd name="connsiteY2" fmla="*/ 39572 h 276454"/>
                  <a:gd name="connsiteX3" fmla="*/ 50625 w 323780"/>
                  <a:gd name="connsiteY3" fmla="*/ 188714 h 276454"/>
                  <a:gd name="connsiteX4" fmla="*/ 43959 w 323780"/>
                  <a:gd name="connsiteY4" fmla="*/ 276199 h 276454"/>
                  <a:gd name="connsiteX5" fmla="*/ 33794 w 323780"/>
                  <a:gd name="connsiteY5" fmla="*/ 265868 h 276454"/>
                  <a:gd name="connsiteX6" fmla="*/ 42959 w 323780"/>
                  <a:gd name="connsiteY6" fmla="*/ 195713 h 276454"/>
                  <a:gd name="connsiteX7" fmla="*/ 35293 w 323780"/>
                  <a:gd name="connsiteY7" fmla="*/ 202711 h 276454"/>
                  <a:gd name="connsiteX8" fmla="*/ 7465 w 323780"/>
                  <a:gd name="connsiteY8" fmla="*/ 229541 h 276454"/>
                  <a:gd name="connsiteX9" fmla="*/ -701 w 323780"/>
                  <a:gd name="connsiteY9" fmla="*/ 211543 h 276454"/>
                  <a:gd name="connsiteX10" fmla="*/ 25295 w 323780"/>
                  <a:gd name="connsiteY10" fmla="*/ 188880 h 276454"/>
                  <a:gd name="connsiteX11" fmla="*/ 45791 w 323780"/>
                  <a:gd name="connsiteY11" fmla="*/ 172217 h 276454"/>
                  <a:gd name="connsiteX12" fmla="*/ 55957 w 323780"/>
                  <a:gd name="connsiteY12" fmla="*/ 64068 h 276454"/>
                  <a:gd name="connsiteX13" fmla="*/ 51957 w 323780"/>
                  <a:gd name="connsiteY13" fmla="*/ 167217 h 276454"/>
                  <a:gd name="connsiteX14" fmla="*/ 246593 w 323780"/>
                  <a:gd name="connsiteY14" fmla="*/ 37905 h 276454"/>
                  <a:gd name="connsiteX15" fmla="*/ 284419 w 323780"/>
                  <a:gd name="connsiteY15" fmla="*/ 18242 h 276454"/>
                  <a:gd name="connsiteX16" fmla="*/ 323080 w 323780"/>
                  <a:gd name="connsiteY16" fmla="*/ -255 h 27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780" h="276454">
                    <a:moveTo>
                      <a:pt x="323080" y="-255"/>
                    </a:moveTo>
                    <a:cubicBezTo>
                      <a:pt x="311415" y="5744"/>
                      <a:pt x="299751" y="11910"/>
                      <a:pt x="288253" y="18408"/>
                    </a:cubicBezTo>
                    <a:cubicBezTo>
                      <a:pt x="276754" y="24907"/>
                      <a:pt x="263756" y="32240"/>
                      <a:pt x="251758" y="39572"/>
                    </a:cubicBezTo>
                    <a:cubicBezTo>
                      <a:pt x="180070" y="82698"/>
                      <a:pt x="112715" y="132657"/>
                      <a:pt x="50625" y="188714"/>
                    </a:cubicBezTo>
                    <a:cubicBezTo>
                      <a:pt x="48792" y="218042"/>
                      <a:pt x="46459" y="247037"/>
                      <a:pt x="43959" y="276199"/>
                    </a:cubicBezTo>
                    <a:cubicBezTo>
                      <a:pt x="40460" y="272867"/>
                      <a:pt x="36960" y="269534"/>
                      <a:pt x="33794" y="265868"/>
                    </a:cubicBezTo>
                    <a:cubicBezTo>
                      <a:pt x="36960" y="242538"/>
                      <a:pt x="40126" y="219209"/>
                      <a:pt x="42959" y="195713"/>
                    </a:cubicBezTo>
                    <a:lnTo>
                      <a:pt x="35293" y="202711"/>
                    </a:lnTo>
                    <a:cubicBezTo>
                      <a:pt x="25961" y="211543"/>
                      <a:pt x="16630" y="220375"/>
                      <a:pt x="7465" y="229541"/>
                    </a:cubicBezTo>
                    <a:cubicBezTo>
                      <a:pt x="4332" y="223742"/>
                      <a:pt x="1615" y="217726"/>
                      <a:pt x="-701" y="211543"/>
                    </a:cubicBezTo>
                    <a:cubicBezTo>
                      <a:pt x="7798" y="203878"/>
                      <a:pt x="15963" y="196379"/>
                      <a:pt x="25295" y="188880"/>
                    </a:cubicBezTo>
                    <a:cubicBezTo>
                      <a:pt x="34627" y="181382"/>
                      <a:pt x="38793" y="177549"/>
                      <a:pt x="45791" y="172217"/>
                    </a:cubicBezTo>
                    <a:cubicBezTo>
                      <a:pt x="49792" y="136389"/>
                      <a:pt x="53290" y="100395"/>
                      <a:pt x="55957" y="64068"/>
                    </a:cubicBezTo>
                    <a:cubicBezTo>
                      <a:pt x="55957" y="98562"/>
                      <a:pt x="53791" y="132889"/>
                      <a:pt x="51957" y="167217"/>
                    </a:cubicBezTo>
                    <a:cubicBezTo>
                      <a:pt x="112781" y="118308"/>
                      <a:pt x="177937" y="75032"/>
                      <a:pt x="246593" y="37905"/>
                    </a:cubicBezTo>
                    <a:cubicBezTo>
                      <a:pt x="259091" y="31240"/>
                      <a:pt x="271754" y="24574"/>
                      <a:pt x="284419" y="18242"/>
                    </a:cubicBezTo>
                    <a:cubicBezTo>
                      <a:pt x="297084" y="11910"/>
                      <a:pt x="310082" y="5577"/>
                      <a:pt x="323080" y="-255"/>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53">
                <a:extLst>
                  <a:ext uri="{FF2B5EF4-FFF2-40B4-BE49-F238E27FC236}">
                    <a16:creationId xmlns:a16="http://schemas.microsoft.com/office/drawing/2014/main" id="{632217E1-E186-1279-FC8E-387557643A4E}"/>
                  </a:ext>
                </a:extLst>
              </p:cNvPr>
              <p:cNvSpPr/>
              <p:nvPr/>
            </p:nvSpPr>
            <p:spPr>
              <a:xfrm>
                <a:off x="785932" y="5029026"/>
                <a:ext cx="70489" cy="69322"/>
              </a:xfrm>
              <a:custGeom>
                <a:avLst/>
                <a:gdLst>
                  <a:gd name="connsiteX0" fmla="*/ 69789 w 70489"/>
                  <a:gd name="connsiteY0" fmla="*/ -255 h 69322"/>
                  <a:gd name="connsiteX1" fmla="*/ 7631 w 70489"/>
                  <a:gd name="connsiteY1" fmla="*/ 60235 h 69322"/>
                  <a:gd name="connsiteX2" fmla="*/ -701 w 70489"/>
                  <a:gd name="connsiteY2" fmla="*/ 69067 h 69322"/>
                  <a:gd name="connsiteX3" fmla="*/ 8631 w 70489"/>
                  <a:gd name="connsiteY3" fmla="*/ 69067 h 69322"/>
                  <a:gd name="connsiteX4" fmla="*/ 15798 w 70489"/>
                  <a:gd name="connsiteY4" fmla="*/ 60402 h 69322"/>
                  <a:gd name="connsiteX5" fmla="*/ 69789 w 70489"/>
                  <a:gd name="connsiteY5" fmla="*/ -255 h 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89" h="69322">
                    <a:moveTo>
                      <a:pt x="69789" y="-255"/>
                    </a:moveTo>
                    <a:cubicBezTo>
                      <a:pt x="48291" y="19075"/>
                      <a:pt x="27628" y="39071"/>
                      <a:pt x="7631" y="60235"/>
                    </a:cubicBezTo>
                    <a:cubicBezTo>
                      <a:pt x="4799" y="63067"/>
                      <a:pt x="1966" y="66067"/>
                      <a:pt x="-701" y="69067"/>
                    </a:cubicBezTo>
                    <a:lnTo>
                      <a:pt x="8631" y="69067"/>
                    </a:lnTo>
                    <a:lnTo>
                      <a:pt x="15798" y="60402"/>
                    </a:lnTo>
                    <a:cubicBezTo>
                      <a:pt x="33128" y="39071"/>
                      <a:pt x="51125" y="18858"/>
                      <a:pt x="69789" y="-255"/>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454">
                <a:extLst>
                  <a:ext uri="{FF2B5EF4-FFF2-40B4-BE49-F238E27FC236}">
                    <a16:creationId xmlns:a16="http://schemas.microsoft.com/office/drawing/2014/main" id="{1C850778-D188-5F41-8730-F1371367A40C}"/>
                  </a:ext>
                </a:extLst>
              </p:cNvPr>
              <p:cNvSpPr/>
              <p:nvPr/>
            </p:nvSpPr>
            <p:spPr>
              <a:xfrm>
                <a:off x="995231" y="5027193"/>
                <a:ext cx="100650" cy="69821"/>
              </a:xfrm>
              <a:custGeom>
                <a:avLst/>
                <a:gdLst>
                  <a:gd name="connsiteX0" fmla="*/ 99950 w 100650"/>
                  <a:gd name="connsiteY0" fmla="*/ -255 h 69821"/>
                  <a:gd name="connsiteX1" fmla="*/ 20630 w 100650"/>
                  <a:gd name="connsiteY1" fmla="*/ 63734 h 69821"/>
                  <a:gd name="connsiteX2" fmla="*/ 13798 w 100650"/>
                  <a:gd name="connsiteY2" fmla="*/ 69566 h 69821"/>
                  <a:gd name="connsiteX3" fmla="*/ -701 w 100650"/>
                  <a:gd name="connsiteY3" fmla="*/ 69566 h 69821"/>
                  <a:gd name="connsiteX4" fmla="*/ 7299 w 100650"/>
                  <a:gd name="connsiteY4" fmla="*/ 63567 h 69821"/>
                  <a:gd name="connsiteX5" fmla="*/ 26629 w 100650"/>
                  <a:gd name="connsiteY5" fmla="*/ 49570 h 69821"/>
                  <a:gd name="connsiteX6" fmla="*/ 13298 w 100650"/>
                  <a:gd name="connsiteY6" fmla="*/ 60734 h 69821"/>
                  <a:gd name="connsiteX7" fmla="*/ 99950 w 100650"/>
                  <a:gd name="connsiteY7" fmla="*/ -255 h 6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50" h="69821">
                    <a:moveTo>
                      <a:pt x="99950" y="-255"/>
                    </a:moveTo>
                    <a:cubicBezTo>
                      <a:pt x="72955" y="20074"/>
                      <a:pt x="46508" y="41405"/>
                      <a:pt x="20630" y="63734"/>
                    </a:cubicBezTo>
                    <a:lnTo>
                      <a:pt x="13798" y="69566"/>
                    </a:lnTo>
                    <a:lnTo>
                      <a:pt x="-701" y="69566"/>
                    </a:lnTo>
                    <a:lnTo>
                      <a:pt x="7299" y="63567"/>
                    </a:lnTo>
                    <a:cubicBezTo>
                      <a:pt x="13631" y="58735"/>
                      <a:pt x="20129" y="54069"/>
                      <a:pt x="26629" y="49570"/>
                    </a:cubicBezTo>
                    <a:lnTo>
                      <a:pt x="13298" y="60734"/>
                    </a:lnTo>
                    <a:cubicBezTo>
                      <a:pt x="41626" y="39404"/>
                      <a:pt x="70505" y="19074"/>
                      <a:pt x="99950" y="-255"/>
                    </a:cubicBezTo>
                    <a:close/>
                  </a:path>
                </a:pathLst>
              </a:custGeom>
              <a:solidFill>
                <a:srgbClr val="370C0B"/>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455">
                <a:extLst>
                  <a:ext uri="{FF2B5EF4-FFF2-40B4-BE49-F238E27FC236}">
                    <a16:creationId xmlns:a16="http://schemas.microsoft.com/office/drawing/2014/main" id="{DE57F9ED-788F-E20F-1FB6-412B607DB937}"/>
                  </a:ext>
                </a:extLst>
              </p:cNvPr>
              <p:cNvSpPr/>
              <p:nvPr/>
            </p:nvSpPr>
            <p:spPr>
              <a:xfrm>
                <a:off x="1676620" y="4432957"/>
                <a:ext cx="334215" cy="545077"/>
              </a:xfrm>
              <a:custGeom>
                <a:avLst/>
                <a:gdLst>
                  <a:gd name="connsiteX0" fmla="*/ 330412 w 334215"/>
                  <a:gd name="connsiteY0" fmla="*/ 544822 h 545077"/>
                  <a:gd name="connsiteX1" fmla="*/ 319748 w 334215"/>
                  <a:gd name="connsiteY1" fmla="*/ 541323 h 545077"/>
                  <a:gd name="connsiteX2" fmla="*/ 262257 w 334215"/>
                  <a:gd name="connsiteY2" fmla="*/ 524659 h 545077"/>
                  <a:gd name="connsiteX3" fmla="*/ 250592 w 334215"/>
                  <a:gd name="connsiteY3" fmla="*/ 504162 h 545077"/>
                  <a:gd name="connsiteX4" fmla="*/ 222263 w 334215"/>
                  <a:gd name="connsiteY4" fmla="*/ 452504 h 545077"/>
                  <a:gd name="connsiteX5" fmla="*/ 201099 w 334215"/>
                  <a:gd name="connsiteY5" fmla="*/ 411344 h 545077"/>
                  <a:gd name="connsiteX6" fmla="*/ 173104 w 334215"/>
                  <a:gd name="connsiteY6" fmla="*/ 353687 h 545077"/>
                  <a:gd name="connsiteX7" fmla="*/ 161440 w 334215"/>
                  <a:gd name="connsiteY7" fmla="*/ 328358 h 545077"/>
                  <a:gd name="connsiteX8" fmla="*/ 181436 w 334215"/>
                  <a:gd name="connsiteY8" fmla="*/ 331190 h 545077"/>
                  <a:gd name="connsiteX9" fmla="*/ 219264 w 334215"/>
                  <a:gd name="connsiteY9" fmla="*/ 338355 h 545077"/>
                  <a:gd name="connsiteX10" fmla="*/ 231595 w 334215"/>
                  <a:gd name="connsiteY10" fmla="*/ 341189 h 545077"/>
                  <a:gd name="connsiteX11" fmla="*/ 269589 w 334215"/>
                  <a:gd name="connsiteY11" fmla="*/ 350687 h 545077"/>
                  <a:gd name="connsiteX12" fmla="*/ 288752 w 334215"/>
                  <a:gd name="connsiteY12" fmla="*/ 356353 h 545077"/>
                  <a:gd name="connsiteX13" fmla="*/ 315747 w 334215"/>
                  <a:gd name="connsiteY13" fmla="*/ 364852 h 545077"/>
                  <a:gd name="connsiteX14" fmla="*/ 280587 w 334215"/>
                  <a:gd name="connsiteY14" fmla="*/ 349021 h 545077"/>
                  <a:gd name="connsiteX15" fmla="*/ 257924 w 334215"/>
                  <a:gd name="connsiteY15" fmla="*/ 339355 h 545077"/>
                  <a:gd name="connsiteX16" fmla="*/ 228595 w 334215"/>
                  <a:gd name="connsiteY16" fmla="*/ 327691 h 545077"/>
                  <a:gd name="connsiteX17" fmla="*/ 187602 w 334215"/>
                  <a:gd name="connsiteY17" fmla="*/ 312860 h 545077"/>
                  <a:gd name="connsiteX18" fmla="*/ 149108 w 334215"/>
                  <a:gd name="connsiteY18" fmla="*/ 300362 h 545077"/>
                  <a:gd name="connsiteX19" fmla="*/ 99116 w 334215"/>
                  <a:gd name="connsiteY19" fmla="*/ 178049 h 545077"/>
                  <a:gd name="connsiteX20" fmla="*/ 112781 w 334215"/>
                  <a:gd name="connsiteY20" fmla="*/ 181215 h 545077"/>
                  <a:gd name="connsiteX21" fmla="*/ 118113 w 334215"/>
                  <a:gd name="connsiteY21" fmla="*/ 182714 h 545077"/>
                  <a:gd name="connsiteX22" fmla="*/ 144942 w 334215"/>
                  <a:gd name="connsiteY22" fmla="*/ 190213 h 545077"/>
                  <a:gd name="connsiteX23" fmla="*/ 188935 w 334215"/>
                  <a:gd name="connsiteY23" fmla="*/ 205711 h 545077"/>
                  <a:gd name="connsiteX24" fmla="*/ 209598 w 334215"/>
                  <a:gd name="connsiteY24" fmla="*/ 214209 h 545077"/>
                  <a:gd name="connsiteX25" fmla="*/ 189102 w 334215"/>
                  <a:gd name="connsiteY25" fmla="*/ 202878 h 545077"/>
                  <a:gd name="connsiteX26" fmla="*/ 145942 w 334215"/>
                  <a:gd name="connsiteY26" fmla="*/ 181048 h 545077"/>
                  <a:gd name="connsiteX27" fmla="*/ 143276 w 334215"/>
                  <a:gd name="connsiteY27" fmla="*/ 179215 h 545077"/>
                  <a:gd name="connsiteX28" fmla="*/ 99283 w 334215"/>
                  <a:gd name="connsiteY28" fmla="*/ 160052 h 545077"/>
                  <a:gd name="connsiteX29" fmla="*/ 95950 w 334215"/>
                  <a:gd name="connsiteY29" fmla="*/ 158885 h 545077"/>
                  <a:gd name="connsiteX30" fmla="*/ 91118 w 334215"/>
                  <a:gd name="connsiteY30" fmla="*/ 156886 h 545077"/>
                  <a:gd name="connsiteX31" fmla="*/ 91118 w 334215"/>
                  <a:gd name="connsiteY31" fmla="*/ 154886 h 545077"/>
                  <a:gd name="connsiteX32" fmla="*/ 65788 w 334215"/>
                  <a:gd name="connsiteY32" fmla="*/ 98395 h 545077"/>
                  <a:gd name="connsiteX33" fmla="*/ 42459 w 334215"/>
                  <a:gd name="connsiteY33" fmla="*/ 56402 h 545077"/>
                  <a:gd name="connsiteX34" fmla="*/ 34627 w 334215"/>
                  <a:gd name="connsiteY34" fmla="*/ 44071 h 545077"/>
                  <a:gd name="connsiteX35" fmla="*/ 14131 w 334215"/>
                  <a:gd name="connsiteY35" fmla="*/ 15075 h 545077"/>
                  <a:gd name="connsiteX36" fmla="*/ -701 w 334215"/>
                  <a:gd name="connsiteY36" fmla="*/ -255 h 545077"/>
                  <a:gd name="connsiteX37" fmla="*/ 28795 w 334215"/>
                  <a:gd name="connsiteY37" fmla="*/ 4244 h 545077"/>
                  <a:gd name="connsiteX38" fmla="*/ 69288 w 334215"/>
                  <a:gd name="connsiteY38" fmla="*/ 17408 h 545077"/>
                  <a:gd name="connsiteX39" fmla="*/ 92784 w 334215"/>
                  <a:gd name="connsiteY39" fmla="*/ 25907 h 545077"/>
                  <a:gd name="connsiteX40" fmla="*/ 223096 w 334215"/>
                  <a:gd name="connsiteY40" fmla="*/ 77232 h 545077"/>
                  <a:gd name="connsiteX41" fmla="*/ 231428 w 334215"/>
                  <a:gd name="connsiteY41" fmla="*/ 113726 h 545077"/>
                  <a:gd name="connsiteX42" fmla="*/ 234928 w 334215"/>
                  <a:gd name="connsiteY42" fmla="*/ 127724 h 545077"/>
                  <a:gd name="connsiteX43" fmla="*/ 253758 w 334215"/>
                  <a:gd name="connsiteY43" fmla="*/ 196879 h 545077"/>
                  <a:gd name="connsiteX44" fmla="*/ 242427 w 334215"/>
                  <a:gd name="connsiteY44" fmla="*/ 129057 h 545077"/>
                  <a:gd name="connsiteX45" fmla="*/ 240093 w 334215"/>
                  <a:gd name="connsiteY45" fmla="*/ 111227 h 545077"/>
                  <a:gd name="connsiteX46" fmla="*/ 237094 w 334215"/>
                  <a:gd name="connsiteY46" fmla="*/ 83564 h 545077"/>
                  <a:gd name="connsiteX47" fmla="*/ 288919 w 334215"/>
                  <a:gd name="connsiteY47" fmla="*/ 107727 h 545077"/>
                  <a:gd name="connsiteX48" fmla="*/ 306749 w 334215"/>
                  <a:gd name="connsiteY48" fmla="*/ 268367 h 545077"/>
                  <a:gd name="connsiteX49" fmla="*/ 197100 w 334215"/>
                  <a:gd name="connsiteY49" fmla="*/ 166050 h 545077"/>
                  <a:gd name="connsiteX50" fmla="*/ 225596 w 334215"/>
                  <a:gd name="connsiteY50" fmla="*/ 194379 h 545077"/>
                  <a:gd name="connsiteX51" fmla="*/ 225596 w 334215"/>
                  <a:gd name="connsiteY51" fmla="*/ 194379 h 545077"/>
                  <a:gd name="connsiteX52" fmla="*/ 307582 w 334215"/>
                  <a:gd name="connsiteY52" fmla="*/ 279199 h 545077"/>
                  <a:gd name="connsiteX53" fmla="*/ 333411 w 334215"/>
                  <a:gd name="connsiteY53" fmla="*/ 518493 h 545077"/>
                  <a:gd name="connsiteX54" fmla="*/ 330412 w 334215"/>
                  <a:gd name="connsiteY54" fmla="*/ 544822 h 54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4215" h="545077">
                    <a:moveTo>
                      <a:pt x="330412" y="544822"/>
                    </a:moveTo>
                    <a:lnTo>
                      <a:pt x="319748" y="541323"/>
                    </a:lnTo>
                    <a:cubicBezTo>
                      <a:pt x="300534" y="535107"/>
                      <a:pt x="281370" y="529541"/>
                      <a:pt x="262257" y="524659"/>
                    </a:cubicBezTo>
                    <a:cubicBezTo>
                      <a:pt x="258258" y="517826"/>
                      <a:pt x="254424" y="510994"/>
                      <a:pt x="250592" y="504162"/>
                    </a:cubicBezTo>
                    <a:cubicBezTo>
                      <a:pt x="240926" y="487498"/>
                      <a:pt x="231428" y="469834"/>
                      <a:pt x="222263" y="452504"/>
                    </a:cubicBezTo>
                    <a:cubicBezTo>
                      <a:pt x="221263" y="450504"/>
                      <a:pt x="206932" y="423009"/>
                      <a:pt x="201099" y="411344"/>
                    </a:cubicBezTo>
                    <a:cubicBezTo>
                      <a:pt x="191435" y="392180"/>
                      <a:pt x="182103" y="373017"/>
                      <a:pt x="173104" y="353687"/>
                    </a:cubicBezTo>
                    <a:cubicBezTo>
                      <a:pt x="169105" y="345355"/>
                      <a:pt x="165273" y="337023"/>
                      <a:pt x="161440" y="328358"/>
                    </a:cubicBezTo>
                    <a:lnTo>
                      <a:pt x="181436" y="331190"/>
                    </a:lnTo>
                    <a:cubicBezTo>
                      <a:pt x="194101" y="333357"/>
                      <a:pt x="206599" y="335690"/>
                      <a:pt x="219264" y="338355"/>
                    </a:cubicBezTo>
                    <a:lnTo>
                      <a:pt x="231595" y="341189"/>
                    </a:lnTo>
                    <a:cubicBezTo>
                      <a:pt x="244259" y="344072"/>
                      <a:pt x="256924" y="347238"/>
                      <a:pt x="269589" y="350687"/>
                    </a:cubicBezTo>
                    <a:lnTo>
                      <a:pt x="288752" y="356353"/>
                    </a:lnTo>
                    <a:lnTo>
                      <a:pt x="315747" y="364852"/>
                    </a:lnTo>
                    <a:cubicBezTo>
                      <a:pt x="304083" y="359352"/>
                      <a:pt x="292252" y="354020"/>
                      <a:pt x="280587" y="349021"/>
                    </a:cubicBezTo>
                    <a:lnTo>
                      <a:pt x="257924" y="339355"/>
                    </a:lnTo>
                    <a:lnTo>
                      <a:pt x="228595" y="327691"/>
                    </a:lnTo>
                    <a:cubicBezTo>
                      <a:pt x="223096" y="325524"/>
                      <a:pt x="193268" y="314693"/>
                      <a:pt x="187602" y="312860"/>
                    </a:cubicBezTo>
                    <a:lnTo>
                      <a:pt x="149108" y="300362"/>
                    </a:lnTo>
                    <a:cubicBezTo>
                      <a:pt x="146109" y="293363"/>
                      <a:pt x="107949" y="199045"/>
                      <a:pt x="99116" y="178049"/>
                    </a:cubicBezTo>
                    <a:lnTo>
                      <a:pt x="112781" y="181215"/>
                    </a:lnTo>
                    <a:lnTo>
                      <a:pt x="118113" y="182714"/>
                    </a:lnTo>
                    <a:cubicBezTo>
                      <a:pt x="127113" y="185048"/>
                      <a:pt x="135944" y="187547"/>
                      <a:pt x="144942" y="190213"/>
                    </a:cubicBezTo>
                    <a:cubicBezTo>
                      <a:pt x="159606" y="194879"/>
                      <a:pt x="174271" y="200045"/>
                      <a:pt x="188935" y="205711"/>
                    </a:cubicBezTo>
                    <a:cubicBezTo>
                      <a:pt x="195768" y="208377"/>
                      <a:pt x="202766" y="211210"/>
                      <a:pt x="209598" y="214209"/>
                    </a:cubicBezTo>
                    <a:lnTo>
                      <a:pt x="189102" y="202878"/>
                    </a:lnTo>
                    <a:cubicBezTo>
                      <a:pt x="174771" y="195212"/>
                      <a:pt x="160440" y="187880"/>
                      <a:pt x="145942" y="181048"/>
                    </a:cubicBezTo>
                    <a:lnTo>
                      <a:pt x="143276" y="179215"/>
                    </a:lnTo>
                    <a:cubicBezTo>
                      <a:pt x="128779" y="172383"/>
                      <a:pt x="114114" y="166050"/>
                      <a:pt x="99283" y="160052"/>
                    </a:cubicBezTo>
                    <a:lnTo>
                      <a:pt x="95950" y="158885"/>
                    </a:lnTo>
                    <a:lnTo>
                      <a:pt x="91118" y="156886"/>
                    </a:lnTo>
                    <a:cubicBezTo>
                      <a:pt x="91185" y="156219"/>
                      <a:pt x="91185" y="155552"/>
                      <a:pt x="91118" y="154886"/>
                    </a:cubicBezTo>
                    <a:cubicBezTo>
                      <a:pt x="83286" y="135889"/>
                      <a:pt x="74454" y="116892"/>
                      <a:pt x="65788" y="98395"/>
                    </a:cubicBezTo>
                    <a:cubicBezTo>
                      <a:pt x="58623" y="84231"/>
                      <a:pt x="50791" y="70067"/>
                      <a:pt x="42459" y="56402"/>
                    </a:cubicBezTo>
                    <a:cubicBezTo>
                      <a:pt x="39793" y="52236"/>
                      <a:pt x="37294" y="48070"/>
                      <a:pt x="34627" y="44071"/>
                    </a:cubicBezTo>
                    <a:cubicBezTo>
                      <a:pt x="28461" y="33955"/>
                      <a:pt x="21612" y="24257"/>
                      <a:pt x="14131" y="15075"/>
                    </a:cubicBezTo>
                    <a:cubicBezTo>
                      <a:pt x="9531" y="9643"/>
                      <a:pt x="4582" y="4527"/>
                      <a:pt x="-701" y="-255"/>
                    </a:cubicBezTo>
                    <a:cubicBezTo>
                      <a:pt x="9265" y="95"/>
                      <a:pt x="19163" y="1611"/>
                      <a:pt x="28795" y="4244"/>
                    </a:cubicBezTo>
                    <a:cubicBezTo>
                      <a:pt x="42126" y="7743"/>
                      <a:pt x="56124" y="12576"/>
                      <a:pt x="69288" y="17408"/>
                    </a:cubicBezTo>
                    <a:lnTo>
                      <a:pt x="92784" y="25907"/>
                    </a:lnTo>
                    <a:cubicBezTo>
                      <a:pt x="136444" y="40738"/>
                      <a:pt x="179937" y="58235"/>
                      <a:pt x="223096" y="77232"/>
                    </a:cubicBezTo>
                    <a:cubicBezTo>
                      <a:pt x="225596" y="89396"/>
                      <a:pt x="228429" y="101561"/>
                      <a:pt x="231428" y="113726"/>
                    </a:cubicBezTo>
                    <a:cubicBezTo>
                      <a:pt x="232428" y="118392"/>
                      <a:pt x="233594" y="123058"/>
                      <a:pt x="234928" y="127724"/>
                    </a:cubicBezTo>
                    <a:cubicBezTo>
                      <a:pt x="240594" y="150886"/>
                      <a:pt x="246925" y="173883"/>
                      <a:pt x="253758" y="196879"/>
                    </a:cubicBezTo>
                    <a:cubicBezTo>
                      <a:pt x="249425" y="174382"/>
                      <a:pt x="245593" y="151720"/>
                      <a:pt x="242427" y="129057"/>
                    </a:cubicBezTo>
                    <a:cubicBezTo>
                      <a:pt x="242427" y="123058"/>
                      <a:pt x="240926" y="117058"/>
                      <a:pt x="240093" y="111227"/>
                    </a:cubicBezTo>
                    <a:cubicBezTo>
                      <a:pt x="238927" y="101894"/>
                      <a:pt x="237927" y="92729"/>
                      <a:pt x="237094" y="83564"/>
                    </a:cubicBezTo>
                    <a:lnTo>
                      <a:pt x="288919" y="107727"/>
                    </a:lnTo>
                    <a:cubicBezTo>
                      <a:pt x="289918" y="116725"/>
                      <a:pt x="305583" y="264034"/>
                      <a:pt x="306749" y="268367"/>
                    </a:cubicBezTo>
                    <a:cubicBezTo>
                      <a:pt x="302250" y="264034"/>
                      <a:pt x="206766" y="175216"/>
                      <a:pt x="197100" y="166050"/>
                    </a:cubicBezTo>
                    <a:cubicBezTo>
                      <a:pt x="206766" y="175382"/>
                      <a:pt x="216264" y="184881"/>
                      <a:pt x="225596" y="194379"/>
                    </a:cubicBezTo>
                    <a:lnTo>
                      <a:pt x="225596" y="194379"/>
                    </a:lnTo>
                    <a:cubicBezTo>
                      <a:pt x="239760" y="208544"/>
                      <a:pt x="300917" y="272033"/>
                      <a:pt x="307582" y="279199"/>
                    </a:cubicBezTo>
                    <a:cubicBezTo>
                      <a:pt x="310915" y="309194"/>
                      <a:pt x="333245" y="515993"/>
                      <a:pt x="333411" y="518493"/>
                    </a:cubicBezTo>
                    <a:cubicBezTo>
                      <a:pt x="333862" y="527375"/>
                      <a:pt x="332845" y="536273"/>
                      <a:pt x="330412" y="544822"/>
                    </a:cubicBezTo>
                    <a:close/>
                  </a:path>
                </a:pathLst>
              </a:custGeom>
              <a:gradFill>
                <a:gsLst>
                  <a:gs pos="0">
                    <a:srgbClr val="7C5A3F"/>
                  </a:gs>
                  <a:gs pos="14000">
                    <a:srgbClr val="624334"/>
                  </a:gs>
                  <a:gs pos="29000">
                    <a:srgbClr val="4E312B"/>
                  </a:gs>
                  <a:gs pos="46000">
                    <a:srgbClr val="3F2425"/>
                  </a:gs>
                  <a:gs pos="67000">
                    <a:srgbClr val="371C21"/>
                  </a:gs>
                  <a:gs pos="100000">
                    <a:srgbClr val="341A20"/>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456">
                <a:extLst>
                  <a:ext uri="{FF2B5EF4-FFF2-40B4-BE49-F238E27FC236}">
                    <a16:creationId xmlns:a16="http://schemas.microsoft.com/office/drawing/2014/main" id="{637F62C1-F752-C126-6090-966987ED65A8}"/>
                  </a:ext>
                </a:extLst>
              </p:cNvPr>
              <p:cNvSpPr/>
              <p:nvPr/>
            </p:nvSpPr>
            <p:spPr>
              <a:xfrm>
                <a:off x="1964573" y="5000031"/>
                <a:ext cx="33327" cy="28328"/>
              </a:xfrm>
              <a:custGeom>
                <a:avLst/>
                <a:gdLst>
                  <a:gd name="connsiteX0" fmla="*/ 20629 w 33327"/>
                  <a:gd name="connsiteY0" fmla="*/ 23241 h 28328"/>
                  <a:gd name="connsiteX1" fmla="*/ 21629 w 33327"/>
                  <a:gd name="connsiteY1" fmla="*/ 24574 h 28328"/>
                  <a:gd name="connsiteX2" fmla="*/ 18963 w 33327"/>
                  <a:gd name="connsiteY2" fmla="*/ 25407 h 28328"/>
                  <a:gd name="connsiteX3" fmla="*/ 16963 w 33327"/>
                  <a:gd name="connsiteY3" fmla="*/ 28073 h 28328"/>
                  <a:gd name="connsiteX4" fmla="*/ 15963 w 33327"/>
                  <a:gd name="connsiteY4" fmla="*/ 26407 h 28328"/>
                  <a:gd name="connsiteX5" fmla="*/ -701 w 33327"/>
                  <a:gd name="connsiteY5" fmla="*/ -255 h 28328"/>
                  <a:gd name="connsiteX6" fmla="*/ 2965 w 33327"/>
                  <a:gd name="connsiteY6" fmla="*/ -255 h 28328"/>
                  <a:gd name="connsiteX7" fmla="*/ 32627 w 33327"/>
                  <a:gd name="connsiteY7" fmla="*/ 2577 h 28328"/>
                  <a:gd name="connsiteX8" fmla="*/ 20629 w 33327"/>
                  <a:gd name="connsiteY8" fmla="*/ 23241 h 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7" h="28328">
                    <a:moveTo>
                      <a:pt x="20629" y="23241"/>
                    </a:moveTo>
                    <a:lnTo>
                      <a:pt x="21629" y="24574"/>
                    </a:lnTo>
                    <a:lnTo>
                      <a:pt x="18963" y="25407"/>
                    </a:lnTo>
                    <a:lnTo>
                      <a:pt x="16963" y="28073"/>
                    </a:lnTo>
                    <a:lnTo>
                      <a:pt x="15963" y="26407"/>
                    </a:lnTo>
                    <a:lnTo>
                      <a:pt x="-701" y="-255"/>
                    </a:lnTo>
                    <a:lnTo>
                      <a:pt x="2965" y="-255"/>
                    </a:lnTo>
                    <a:cubicBezTo>
                      <a:pt x="12797" y="-255"/>
                      <a:pt x="22628" y="1244"/>
                      <a:pt x="32627" y="2577"/>
                    </a:cubicBezTo>
                    <a:cubicBezTo>
                      <a:pt x="29127" y="9743"/>
                      <a:pt x="25112" y="16642"/>
                      <a:pt x="20629" y="23241"/>
                    </a:cubicBezTo>
                    <a:close/>
                  </a:path>
                </a:pathLst>
              </a:custGeom>
              <a:gradFill>
                <a:gsLst>
                  <a:gs pos="0">
                    <a:srgbClr val="7C5A3F"/>
                  </a:gs>
                  <a:gs pos="14000">
                    <a:srgbClr val="624334"/>
                  </a:gs>
                  <a:gs pos="29000">
                    <a:srgbClr val="4E312B"/>
                  </a:gs>
                  <a:gs pos="46000">
                    <a:srgbClr val="3F2425"/>
                  </a:gs>
                  <a:gs pos="67000">
                    <a:srgbClr val="371C21"/>
                  </a:gs>
                  <a:gs pos="100000">
                    <a:srgbClr val="341A20"/>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Shape 457">
                <a:extLst>
                  <a:ext uri="{FF2B5EF4-FFF2-40B4-BE49-F238E27FC236}">
                    <a16:creationId xmlns:a16="http://schemas.microsoft.com/office/drawing/2014/main" id="{1BE0DE4B-B095-B13C-FB5C-735030FFA58F}"/>
                  </a:ext>
                </a:extLst>
              </p:cNvPr>
              <p:cNvSpPr/>
              <p:nvPr/>
            </p:nvSpPr>
            <p:spPr>
              <a:xfrm>
                <a:off x="1628961" y="4730242"/>
                <a:ext cx="261457" cy="367272"/>
              </a:xfrm>
              <a:custGeom>
                <a:avLst/>
                <a:gdLst>
                  <a:gd name="connsiteX0" fmla="*/ 246426 w 261457"/>
                  <a:gd name="connsiteY0" fmla="*/ 325191 h 367272"/>
                  <a:gd name="connsiteX1" fmla="*/ 243260 w 261457"/>
                  <a:gd name="connsiteY1" fmla="*/ 358519 h 367272"/>
                  <a:gd name="connsiteX2" fmla="*/ 215764 w 261457"/>
                  <a:gd name="connsiteY2" fmla="*/ 361519 h 367272"/>
                  <a:gd name="connsiteX3" fmla="*/ 215764 w 261457"/>
                  <a:gd name="connsiteY3" fmla="*/ 365185 h 367272"/>
                  <a:gd name="connsiteX4" fmla="*/ 181436 w 261457"/>
                  <a:gd name="connsiteY4" fmla="*/ 298529 h 367272"/>
                  <a:gd name="connsiteX5" fmla="*/ 109115 w 261457"/>
                  <a:gd name="connsiteY5" fmla="*/ 170883 h 367272"/>
                  <a:gd name="connsiteX6" fmla="*/ 181937 w 261457"/>
                  <a:gd name="connsiteY6" fmla="*/ 314026 h 367272"/>
                  <a:gd name="connsiteX7" fmla="*/ 181937 w 261457"/>
                  <a:gd name="connsiteY7" fmla="*/ 315193 h 367272"/>
                  <a:gd name="connsiteX8" fmla="*/ 203599 w 261457"/>
                  <a:gd name="connsiteY8" fmla="*/ 362018 h 367272"/>
                  <a:gd name="connsiteX9" fmla="*/ 186935 w 261457"/>
                  <a:gd name="connsiteY9" fmla="*/ 363185 h 367272"/>
                  <a:gd name="connsiteX10" fmla="*/ 125779 w 261457"/>
                  <a:gd name="connsiteY10" fmla="*/ 365685 h 367272"/>
                  <a:gd name="connsiteX11" fmla="*/ 128445 w 261457"/>
                  <a:gd name="connsiteY11" fmla="*/ 367017 h 367272"/>
                  <a:gd name="connsiteX12" fmla="*/ 59790 w 261457"/>
                  <a:gd name="connsiteY12" fmla="*/ 367017 h 367272"/>
                  <a:gd name="connsiteX13" fmla="*/ 50625 w 261457"/>
                  <a:gd name="connsiteY13" fmla="*/ 315193 h 367272"/>
                  <a:gd name="connsiteX14" fmla="*/ 43959 w 261457"/>
                  <a:gd name="connsiteY14" fmla="*/ 267701 h 367272"/>
                  <a:gd name="connsiteX15" fmla="*/ 58289 w 261457"/>
                  <a:gd name="connsiteY15" fmla="*/ 275699 h 367272"/>
                  <a:gd name="connsiteX16" fmla="*/ 63956 w 261457"/>
                  <a:gd name="connsiteY16" fmla="*/ 279032 h 367272"/>
                  <a:gd name="connsiteX17" fmla="*/ 102282 w 261457"/>
                  <a:gd name="connsiteY17" fmla="*/ 303528 h 367272"/>
                  <a:gd name="connsiteX18" fmla="*/ 112614 w 261457"/>
                  <a:gd name="connsiteY18" fmla="*/ 310527 h 367272"/>
                  <a:gd name="connsiteX19" fmla="*/ 151775 w 261457"/>
                  <a:gd name="connsiteY19" fmla="*/ 339689 h 367272"/>
                  <a:gd name="connsiteX20" fmla="*/ 114780 w 261457"/>
                  <a:gd name="connsiteY20" fmla="*/ 305361 h 367272"/>
                  <a:gd name="connsiteX21" fmla="*/ 109615 w 261457"/>
                  <a:gd name="connsiteY21" fmla="*/ 300862 h 367272"/>
                  <a:gd name="connsiteX22" fmla="*/ 60956 w 261457"/>
                  <a:gd name="connsiteY22" fmla="*/ 260368 h 367272"/>
                  <a:gd name="connsiteX23" fmla="*/ 41293 w 261457"/>
                  <a:gd name="connsiteY23" fmla="*/ 245371 h 367272"/>
                  <a:gd name="connsiteX24" fmla="*/ 36793 w 261457"/>
                  <a:gd name="connsiteY24" fmla="*/ 199045 h 367272"/>
                  <a:gd name="connsiteX25" fmla="*/ 33128 w 261457"/>
                  <a:gd name="connsiteY25" fmla="*/ 149053 h 367272"/>
                  <a:gd name="connsiteX26" fmla="*/ 42625 w 261457"/>
                  <a:gd name="connsiteY26" fmla="*/ 155386 h 367272"/>
                  <a:gd name="connsiteX27" fmla="*/ 108115 w 261457"/>
                  <a:gd name="connsiteY27" fmla="*/ 207377 h 367272"/>
                  <a:gd name="connsiteX28" fmla="*/ 31794 w 261457"/>
                  <a:gd name="connsiteY28" fmla="*/ 132723 h 367272"/>
                  <a:gd name="connsiteX29" fmla="*/ 18297 w 261457"/>
                  <a:gd name="connsiteY29" fmla="*/ 50736 h 367272"/>
                  <a:gd name="connsiteX30" fmla="*/ -701 w 261457"/>
                  <a:gd name="connsiteY30" fmla="*/ -255 h 367272"/>
                  <a:gd name="connsiteX31" fmla="*/ 63789 w 261457"/>
                  <a:gd name="connsiteY31" fmla="*/ 45904 h 367272"/>
                  <a:gd name="connsiteX32" fmla="*/ 150108 w 261457"/>
                  <a:gd name="connsiteY32" fmla="*/ 120391 h 367272"/>
                  <a:gd name="connsiteX33" fmla="*/ 144608 w 261457"/>
                  <a:gd name="connsiteY33" fmla="*/ 209377 h 367272"/>
                  <a:gd name="connsiteX34" fmla="*/ 159107 w 261457"/>
                  <a:gd name="connsiteY34" fmla="*/ 128890 h 367272"/>
                  <a:gd name="connsiteX35" fmla="*/ 183769 w 261457"/>
                  <a:gd name="connsiteY35" fmla="*/ 152386 h 367272"/>
                  <a:gd name="connsiteX36" fmla="*/ 211431 w 261457"/>
                  <a:gd name="connsiteY36" fmla="*/ 179715 h 367272"/>
                  <a:gd name="connsiteX37" fmla="*/ 241093 w 261457"/>
                  <a:gd name="connsiteY37" fmla="*/ 210543 h 367272"/>
                  <a:gd name="connsiteX38" fmla="*/ 260757 w 261457"/>
                  <a:gd name="connsiteY38" fmla="*/ 232040 h 367272"/>
                  <a:gd name="connsiteX39" fmla="*/ 253258 w 261457"/>
                  <a:gd name="connsiteY39" fmla="*/ 276699 h 367272"/>
                  <a:gd name="connsiteX40" fmla="*/ 246426 w 261457"/>
                  <a:gd name="connsiteY40" fmla="*/ 325191 h 3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1457" h="367272">
                    <a:moveTo>
                      <a:pt x="246426" y="325191"/>
                    </a:moveTo>
                    <a:cubicBezTo>
                      <a:pt x="245259" y="335523"/>
                      <a:pt x="243260" y="358519"/>
                      <a:pt x="243260" y="358519"/>
                    </a:cubicBezTo>
                    <a:cubicBezTo>
                      <a:pt x="234811" y="359736"/>
                      <a:pt x="225646" y="360735"/>
                      <a:pt x="215764" y="361519"/>
                    </a:cubicBezTo>
                    <a:cubicBezTo>
                      <a:pt x="215764" y="362851"/>
                      <a:pt x="215764" y="364018"/>
                      <a:pt x="215764" y="365185"/>
                    </a:cubicBezTo>
                    <a:cubicBezTo>
                      <a:pt x="215764" y="366351"/>
                      <a:pt x="183436" y="302695"/>
                      <a:pt x="181436" y="298529"/>
                    </a:cubicBezTo>
                    <a:cubicBezTo>
                      <a:pt x="158324" y="255320"/>
                      <a:pt x="134227" y="212760"/>
                      <a:pt x="109115" y="170883"/>
                    </a:cubicBezTo>
                    <a:cubicBezTo>
                      <a:pt x="134660" y="218092"/>
                      <a:pt x="158940" y="265817"/>
                      <a:pt x="181937" y="314026"/>
                    </a:cubicBezTo>
                    <a:lnTo>
                      <a:pt x="181937" y="315193"/>
                    </a:lnTo>
                    <a:cubicBezTo>
                      <a:pt x="181937" y="315193"/>
                      <a:pt x="198600" y="352020"/>
                      <a:pt x="203599" y="362018"/>
                    </a:cubicBezTo>
                    <a:lnTo>
                      <a:pt x="186935" y="363185"/>
                    </a:lnTo>
                    <a:cubicBezTo>
                      <a:pt x="167272" y="364352"/>
                      <a:pt x="146609" y="365185"/>
                      <a:pt x="125779" y="365685"/>
                    </a:cubicBezTo>
                    <a:cubicBezTo>
                      <a:pt x="126612" y="365685"/>
                      <a:pt x="127445" y="365685"/>
                      <a:pt x="128445" y="367017"/>
                    </a:cubicBezTo>
                    <a:lnTo>
                      <a:pt x="59790" y="367017"/>
                    </a:lnTo>
                    <a:cubicBezTo>
                      <a:pt x="59790" y="367017"/>
                      <a:pt x="50957" y="317026"/>
                      <a:pt x="50625" y="315193"/>
                    </a:cubicBezTo>
                    <a:cubicBezTo>
                      <a:pt x="49625" y="309194"/>
                      <a:pt x="45125" y="277699"/>
                      <a:pt x="43959" y="267701"/>
                    </a:cubicBezTo>
                    <a:lnTo>
                      <a:pt x="58289" y="275699"/>
                    </a:lnTo>
                    <a:lnTo>
                      <a:pt x="63956" y="279032"/>
                    </a:lnTo>
                    <a:cubicBezTo>
                      <a:pt x="76953" y="286864"/>
                      <a:pt x="89618" y="295696"/>
                      <a:pt x="102282" y="303528"/>
                    </a:cubicBezTo>
                    <a:lnTo>
                      <a:pt x="112614" y="310527"/>
                    </a:lnTo>
                    <a:cubicBezTo>
                      <a:pt x="125779" y="319859"/>
                      <a:pt x="138943" y="329524"/>
                      <a:pt x="151775" y="339689"/>
                    </a:cubicBezTo>
                    <a:cubicBezTo>
                      <a:pt x="139609" y="327858"/>
                      <a:pt x="127278" y="316526"/>
                      <a:pt x="114780" y="305361"/>
                    </a:cubicBezTo>
                    <a:lnTo>
                      <a:pt x="109615" y="300862"/>
                    </a:lnTo>
                    <a:cubicBezTo>
                      <a:pt x="92951" y="286864"/>
                      <a:pt x="77453" y="273366"/>
                      <a:pt x="60956" y="260368"/>
                    </a:cubicBezTo>
                    <a:cubicBezTo>
                      <a:pt x="54457" y="255203"/>
                      <a:pt x="47791" y="250204"/>
                      <a:pt x="41293" y="245371"/>
                    </a:cubicBezTo>
                    <a:cubicBezTo>
                      <a:pt x="39459" y="229874"/>
                      <a:pt x="37960" y="214376"/>
                      <a:pt x="36793" y="199045"/>
                    </a:cubicBezTo>
                    <a:cubicBezTo>
                      <a:pt x="35627" y="183714"/>
                      <a:pt x="34460" y="165717"/>
                      <a:pt x="33128" y="149053"/>
                    </a:cubicBezTo>
                    <a:lnTo>
                      <a:pt x="42625" y="155386"/>
                    </a:lnTo>
                    <a:cubicBezTo>
                      <a:pt x="65639" y="171183"/>
                      <a:pt x="87518" y="188547"/>
                      <a:pt x="108115" y="207377"/>
                    </a:cubicBezTo>
                    <a:cubicBezTo>
                      <a:pt x="84269" y="180915"/>
                      <a:pt x="58772" y="155986"/>
                      <a:pt x="31794" y="132723"/>
                    </a:cubicBezTo>
                    <a:cubicBezTo>
                      <a:pt x="29678" y="105061"/>
                      <a:pt x="25162" y="77615"/>
                      <a:pt x="18297" y="50736"/>
                    </a:cubicBezTo>
                    <a:cubicBezTo>
                      <a:pt x="14530" y="32889"/>
                      <a:pt x="8132" y="15709"/>
                      <a:pt x="-701" y="-255"/>
                    </a:cubicBezTo>
                    <a:cubicBezTo>
                      <a:pt x="22578" y="12459"/>
                      <a:pt x="44242" y="27973"/>
                      <a:pt x="63789" y="45904"/>
                    </a:cubicBezTo>
                    <a:cubicBezTo>
                      <a:pt x="93284" y="69400"/>
                      <a:pt x="121946" y="94396"/>
                      <a:pt x="150108" y="120391"/>
                    </a:cubicBezTo>
                    <a:cubicBezTo>
                      <a:pt x="146991" y="149720"/>
                      <a:pt x="145159" y="179382"/>
                      <a:pt x="144608" y="209377"/>
                    </a:cubicBezTo>
                    <a:cubicBezTo>
                      <a:pt x="148042" y="182315"/>
                      <a:pt x="152891" y="155452"/>
                      <a:pt x="159107" y="128890"/>
                    </a:cubicBezTo>
                    <a:cubicBezTo>
                      <a:pt x="167439" y="136722"/>
                      <a:pt x="175771" y="144554"/>
                      <a:pt x="183769" y="152386"/>
                    </a:cubicBezTo>
                    <a:cubicBezTo>
                      <a:pt x="191768" y="160219"/>
                      <a:pt x="202266" y="170550"/>
                      <a:pt x="211431" y="179715"/>
                    </a:cubicBezTo>
                    <a:cubicBezTo>
                      <a:pt x="220597" y="188880"/>
                      <a:pt x="231261" y="200212"/>
                      <a:pt x="241093" y="210543"/>
                    </a:cubicBezTo>
                    <a:lnTo>
                      <a:pt x="260757" y="232040"/>
                    </a:lnTo>
                    <a:cubicBezTo>
                      <a:pt x="257924" y="246704"/>
                      <a:pt x="255424" y="261702"/>
                      <a:pt x="253258" y="276699"/>
                    </a:cubicBezTo>
                    <a:cubicBezTo>
                      <a:pt x="251091" y="291697"/>
                      <a:pt x="248092" y="309027"/>
                      <a:pt x="246426" y="325191"/>
                    </a:cubicBezTo>
                    <a:close/>
                  </a:path>
                </a:pathLst>
              </a:custGeom>
              <a:gradFill>
                <a:gsLst>
                  <a:gs pos="0">
                    <a:srgbClr val="7C5A3F"/>
                  </a:gs>
                  <a:gs pos="14000">
                    <a:srgbClr val="624334"/>
                  </a:gs>
                  <a:gs pos="29000">
                    <a:srgbClr val="4E312B"/>
                  </a:gs>
                  <a:gs pos="46000">
                    <a:srgbClr val="3F2425"/>
                  </a:gs>
                  <a:gs pos="67000">
                    <a:srgbClr val="371C21"/>
                  </a:gs>
                  <a:gs pos="100000">
                    <a:srgbClr val="341A20"/>
                  </a:gs>
                </a:gsLst>
                <a:lin ang="455251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Shape 458">
                <a:extLst>
                  <a:ext uri="{FF2B5EF4-FFF2-40B4-BE49-F238E27FC236}">
                    <a16:creationId xmlns:a16="http://schemas.microsoft.com/office/drawing/2014/main" id="{5FD74845-A149-A762-5EC2-C68AA9237196}"/>
                  </a:ext>
                </a:extLst>
              </p:cNvPr>
              <p:cNvSpPr/>
              <p:nvPr/>
            </p:nvSpPr>
            <p:spPr>
              <a:xfrm>
                <a:off x="1874192" y="4977701"/>
                <a:ext cx="88381" cy="111314"/>
              </a:xfrm>
              <a:custGeom>
                <a:avLst/>
                <a:gdLst>
                  <a:gd name="connsiteX0" fmla="*/ 87681 w 88381"/>
                  <a:gd name="connsiteY0" fmla="*/ 71899 h 111314"/>
                  <a:gd name="connsiteX1" fmla="*/ 82681 w 88381"/>
                  <a:gd name="connsiteY1" fmla="*/ 76398 h 111314"/>
                  <a:gd name="connsiteX2" fmla="*/ 49353 w 88381"/>
                  <a:gd name="connsiteY2" fmla="*/ 98395 h 111314"/>
                  <a:gd name="connsiteX3" fmla="*/ -639 w 88381"/>
                  <a:gd name="connsiteY3" fmla="*/ 111060 h 111314"/>
                  <a:gd name="connsiteX4" fmla="*/ -639 w 88381"/>
                  <a:gd name="connsiteY4" fmla="*/ 111060 h 111314"/>
                  <a:gd name="connsiteX5" fmla="*/ -639 w 88381"/>
                  <a:gd name="connsiteY5" fmla="*/ 110060 h 111314"/>
                  <a:gd name="connsiteX6" fmla="*/ 6194 w 88381"/>
                  <a:gd name="connsiteY6" fmla="*/ 78399 h 111314"/>
                  <a:gd name="connsiteX7" fmla="*/ 16692 w 88381"/>
                  <a:gd name="connsiteY7" fmla="*/ 38072 h 111314"/>
                  <a:gd name="connsiteX8" fmla="*/ 28690 w 88381"/>
                  <a:gd name="connsiteY8" fmla="*/ -255 h 111314"/>
                  <a:gd name="connsiteX9" fmla="*/ 74683 w 88381"/>
                  <a:gd name="connsiteY9" fmla="*/ 54736 h 11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81" h="111314">
                    <a:moveTo>
                      <a:pt x="87681" y="71899"/>
                    </a:moveTo>
                    <a:lnTo>
                      <a:pt x="82681" y="76398"/>
                    </a:lnTo>
                    <a:cubicBezTo>
                      <a:pt x="72416" y="84931"/>
                      <a:pt x="61235" y="92313"/>
                      <a:pt x="49353" y="98395"/>
                    </a:cubicBezTo>
                    <a:cubicBezTo>
                      <a:pt x="33406" y="105044"/>
                      <a:pt x="16559" y="109310"/>
                      <a:pt x="-639" y="111060"/>
                    </a:cubicBezTo>
                    <a:lnTo>
                      <a:pt x="-639" y="111060"/>
                    </a:lnTo>
                    <a:cubicBezTo>
                      <a:pt x="-721" y="110726"/>
                      <a:pt x="-721" y="110393"/>
                      <a:pt x="-639" y="110060"/>
                    </a:cubicBezTo>
                    <a:cubicBezTo>
                      <a:pt x="1362" y="99562"/>
                      <a:pt x="3694" y="88896"/>
                      <a:pt x="6194" y="78399"/>
                    </a:cubicBezTo>
                    <a:cubicBezTo>
                      <a:pt x="9360" y="64900"/>
                      <a:pt x="12860" y="51403"/>
                      <a:pt x="16692" y="38072"/>
                    </a:cubicBezTo>
                    <a:cubicBezTo>
                      <a:pt x="20525" y="24741"/>
                      <a:pt x="24357" y="12409"/>
                      <a:pt x="28690" y="-255"/>
                    </a:cubicBezTo>
                    <a:cubicBezTo>
                      <a:pt x="44354" y="17525"/>
                      <a:pt x="59686" y="35855"/>
                      <a:pt x="74683" y="54736"/>
                    </a:cubicBezTo>
                    <a:close/>
                  </a:path>
                </a:pathLst>
              </a:custGeom>
              <a:gradFill>
                <a:gsLst>
                  <a:gs pos="0">
                    <a:srgbClr val="7C5A3F"/>
                  </a:gs>
                  <a:gs pos="14000">
                    <a:srgbClr val="624334"/>
                  </a:gs>
                  <a:gs pos="29000">
                    <a:srgbClr val="4E312B"/>
                  </a:gs>
                  <a:gs pos="46000">
                    <a:srgbClr val="3F2425"/>
                  </a:gs>
                  <a:gs pos="67000">
                    <a:srgbClr val="371C21"/>
                  </a:gs>
                  <a:gs pos="100000">
                    <a:srgbClr val="341A20"/>
                  </a:gs>
                </a:gsLst>
                <a:lin ang="4551806"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Shape 459">
                <a:extLst>
                  <a:ext uri="{FF2B5EF4-FFF2-40B4-BE49-F238E27FC236}">
                    <a16:creationId xmlns:a16="http://schemas.microsoft.com/office/drawing/2014/main" id="{78550943-1BC1-7054-E29F-43DDAFDA2AA4}"/>
                  </a:ext>
                </a:extLst>
              </p:cNvPr>
              <p:cNvSpPr/>
              <p:nvPr/>
            </p:nvSpPr>
            <p:spPr>
              <a:xfrm>
                <a:off x="1913541" y="4327922"/>
                <a:ext cx="29701" cy="42711"/>
              </a:xfrm>
              <a:custGeom>
                <a:avLst/>
                <a:gdLst>
                  <a:gd name="connsiteX0" fmla="*/ 29001 w 29701"/>
                  <a:gd name="connsiteY0" fmla="*/ 40624 h 42711"/>
                  <a:gd name="connsiteX1" fmla="*/ 29001 w 29701"/>
                  <a:gd name="connsiteY1" fmla="*/ 42457 h 42711"/>
                  <a:gd name="connsiteX2" fmla="*/ 25502 w 29701"/>
                  <a:gd name="connsiteY2" fmla="*/ 38791 h 42711"/>
                  <a:gd name="connsiteX3" fmla="*/ 25502 w 29701"/>
                  <a:gd name="connsiteY3" fmla="*/ 38791 h 42711"/>
                  <a:gd name="connsiteX4" fmla="*/ 7338 w 29701"/>
                  <a:gd name="connsiteY4" fmla="*/ 15294 h 42711"/>
                  <a:gd name="connsiteX5" fmla="*/ 1339 w 29701"/>
                  <a:gd name="connsiteY5" fmla="*/ 5796 h 42711"/>
                  <a:gd name="connsiteX6" fmla="*/ 2172 w 29701"/>
                  <a:gd name="connsiteY6" fmla="*/ -203 h 42711"/>
                  <a:gd name="connsiteX7" fmla="*/ 22669 w 29701"/>
                  <a:gd name="connsiteY7" fmla="*/ 3797 h 42711"/>
                  <a:gd name="connsiteX8" fmla="*/ 24502 w 29701"/>
                  <a:gd name="connsiteY8" fmla="*/ 3797 h 4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1" h="42711">
                    <a:moveTo>
                      <a:pt x="29001" y="40624"/>
                    </a:moveTo>
                    <a:lnTo>
                      <a:pt x="29001" y="42457"/>
                    </a:lnTo>
                    <a:lnTo>
                      <a:pt x="25502" y="38791"/>
                    </a:lnTo>
                    <a:lnTo>
                      <a:pt x="25502" y="38791"/>
                    </a:lnTo>
                    <a:cubicBezTo>
                      <a:pt x="18753" y="31509"/>
                      <a:pt x="12687" y="23643"/>
                      <a:pt x="7338" y="15294"/>
                    </a:cubicBezTo>
                    <a:cubicBezTo>
                      <a:pt x="5338" y="12129"/>
                      <a:pt x="3172" y="9129"/>
                      <a:pt x="1339" y="5796"/>
                    </a:cubicBezTo>
                    <a:cubicBezTo>
                      <a:pt x="-494" y="2463"/>
                      <a:pt x="-2494" y="-703"/>
                      <a:pt x="2172" y="-203"/>
                    </a:cubicBezTo>
                    <a:cubicBezTo>
                      <a:pt x="9105" y="564"/>
                      <a:pt x="15954" y="1897"/>
                      <a:pt x="22669" y="3797"/>
                    </a:cubicBezTo>
                    <a:lnTo>
                      <a:pt x="24502" y="3797"/>
                    </a:lnTo>
                    <a:close/>
                  </a:path>
                </a:pathLst>
              </a:custGeom>
              <a:gradFill>
                <a:gsLst>
                  <a:gs pos="0">
                    <a:srgbClr val="7C5A3F"/>
                  </a:gs>
                  <a:gs pos="14000">
                    <a:srgbClr val="624334"/>
                  </a:gs>
                  <a:gs pos="29000">
                    <a:srgbClr val="4E312B"/>
                  </a:gs>
                  <a:gs pos="46000">
                    <a:srgbClr val="3F2425"/>
                  </a:gs>
                  <a:gs pos="67000">
                    <a:srgbClr val="371C21"/>
                  </a:gs>
                  <a:gs pos="100000">
                    <a:srgbClr val="341A20"/>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Shape 460">
                <a:extLst>
                  <a:ext uri="{FF2B5EF4-FFF2-40B4-BE49-F238E27FC236}">
                    <a16:creationId xmlns:a16="http://schemas.microsoft.com/office/drawing/2014/main" id="{3B3D6B3C-6A29-BF4D-0CEA-421662419108}"/>
                  </a:ext>
                </a:extLst>
              </p:cNvPr>
              <p:cNvSpPr/>
              <p:nvPr/>
            </p:nvSpPr>
            <p:spPr>
              <a:xfrm>
                <a:off x="1737272" y="4568393"/>
                <a:ext cx="271960" cy="376105"/>
              </a:xfrm>
              <a:custGeom>
                <a:avLst/>
                <a:gdLst>
                  <a:gd name="connsiteX0" fmla="*/ 271260 w 271960"/>
                  <a:gd name="connsiteY0" fmla="*/ 370558 h 376105"/>
                  <a:gd name="connsiteX1" fmla="*/ 249430 w 271960"/>
                  <a:gd name="connsiteY1" fmla="*/ 335065 h 376105"/>
                  <a:gd name="connsiteX2" fmla="*/ 238099 w 271960"/>
                  <a:gd name="connsiteY2" fmla="*/ 335065 h 376105"/>
                  <a:gd name="connsiteX3" fmla="*/ 234766 w 271960"/>
                  <a:gd name="connsiteY3" fmla="*/ 338397 h 376105"/>
                  <a:gd name="connsiteX4" fmla="*/ 229600 w 271960"/>
                  <a:gd name="connsiteY4" fmla="*/ 343230 h 376105"/>
                  <a:gd name="connsiteX5" fmla="*/ 208937 w 271960"/>
                  <a:gd name="connsiteY5" fmla="*/ 358227 h 376105"/>
                  <a:gd name="connsiteX6" fmla="*/ 189940 w 271960"/>
                  <a:gd name="connsiteY6" fmla="*/ 368393 h 376105"/>
                  <a:gd name="connsiteX7" fmla="*/ 188940 w 271960"/>
                  <a:gd name="connsiteY7" fmla="*/ 368393 h 376105"/>
                  <a:gd name="connsiteX8" fmla="*/ 181942 w 271960"/>
                  <a:gd name="connsiteY8" fmla="*/ 371225 h 376105"/>
                  <a:gd name="connsiteX9" fmla="*/ 140948 w 271960"/>
                  <a:gd name="connsiteY9" fmla="*/ 374724 h 376105"/>
                  <a:gd name="connsiteX10" fmla="*/ 132116 w 271960"/>
                  <a:gd name="connsiteY10" fmla="*/ 372392 h 376105"/>
                  <a:gd name="connsiteX11" fmla="*/ 102454 w 271960"/>
                  <a:gd name="connsiteY11" fmla="*/ 341563 h 376105"/>
                  <a:gd name="connsiteX12" fmla="*/ 102454 w 271960"/>
                  <a:gd name="connsiteY12" fmla="*/ 340564 h 376105"/>
                  <a:gd name="connsiteX13" fmla="*/ 111286 w 271960"/>
                  <a:gd name="connsiteY13" fmla="*/ 315568 h 376105"/>
                  <a:gd name="connsiteX14" fmla="*/ 126284 w 271960"/>
                  <a:gd name="connsiteY14" fmla="*/ 310402 h 376105"/>
                  <a:gd name="connsiteX15" fmla="*/ 131283 w 271960"/>
                  <a:gd name="connsiteY15" fmla="*/ 310402 h 376105"/>
                  <a:gd name="connsiteX16" fmla="*/ 154279 w 271960"/>
                  <a:gd name="connsiteY16" fmla="*/ 310402 h 376105"/>
                  <a:gd name="connsiteX17" fmla="*/ 158779 w 271960"/>
                  <a:gd name="connsiteY17" fmla="*/ 310402 h 376105"/>
                  <a:gd name="connsiteX18" fmla="*/ 203771 w 271960"/>
                  <a:gd name="connsiteY18" fmla="*/ 320400 h 376105"/>
                  <a:gd name="connsiteX19" fmla="*/ 235100 w 271960"/>
                  <a:gd name="connsiteY19" fmla="*/ 330899 h 376105"/>
                  <a:gd name="connsiteX20" fmla="*/ 235100 w 271960"/>
                  <a:gd name="connsiteY20" fmla="*/ 330899 h 376105"/>
                  <a:gd name="connsiteX21" fmla="*/ 246598 w 271960"/>
                  <a:gd name="connsiteY21" fmla="*/ 330899 h 376105"/>
                  <a:gd name="connsiteX22" fmla="*/ 229934 w 271960"/>
                  <a:gd name="connsiteY22" fmla="*/ 305569 h 376105"/>
                  <a:gd name="connsiteX23" fmla="*/ 196606 w 271960"/>
                  <a:gd name="connsiteY23" fmla="*/ 256911 h 376105"/>
                  <a:gd name="connsiteX24" fmla="*/ 185274 w 271960"/>
                  <a:gd name="connsiteY24" fmla="*/ 254744 h 376105"/>
                  <a:gd name="connsiteX25" fmla="*/ 181441 w 271960"/>
                  <a:gd name="connsiteY25" fmla="*/ 257244 h 376105"/>
                  <a:gd name="connsiteX26" fmla="*/ 175609 w 271960"/>
                  <a:gd name="connsiteY26" fmla="*/ 260743 h 376105"/>
                  <a:gd name="connsiteX27" fmla="*/ 139115 w 271960"/>
                  <a:gd name="connsiteY27" fmla="*/ 275241 h 376105"/>
                  <a:gd name="connsiteX28" fmla="*/ 131950 w 271960"/>
                  <a:gd name="connsiteY28" fmla="*/ 276907 h 376105"/>
                  <a:gd name="connsiteX29" fmla="*/ 115286 w 271960"/>
                  <a:gd name="connsiteY29" fmla="*/ 278741 h 376105"/>
                  <a:gd name="connsiteX30" fmla="*/ 86790 w 271960"/>
                  <a:gd name="connsiteY30" fmla="*/ 274408 h 376105"/>
                  <a:gd name="connsiteX31" fmla="*/ 84624 w 271960"/>
                  <a:gd name="connsiteY31" fmla="*/ 273575 h 376105"/>
                  <a:gd name="connsiteX32" fmla="*/ 54295 w 271960"/>
                  <a:gd name="connsiteY32" fmla="*/ 247412 h 376105"/>
                  <a:gd name="connsiteX33" fmla="*/ 51463 w 271960"/>
                  <a:gd name="connsiteY33" fmla="*/ 234747 h 376105"/>
                  <a:gd name="connsiteX34" fmla="*/ 51463 w 271960"/>
                  <a:gd name="connsiteY34" fmla="*/ 230248 h 376105"/>
                  <a:gd name="connsiteX35" fmla="*/ 63627 w 271960"/>
                  <a:gd name="connsiteY35" fmla="*/ 213584 h 376105"/>
                  <a:gd name="connsiteX36" fmla="*/ 84124 w 271960"/>
                  <a:gd name="connsiteY36" fmla="*/ 212085 h 376105"/>
                  <a:gd name="connsiteX37" fmla="*/ 111786 w 271960"/>
                  <a:gd name="connsiteY37" fmla="*/ 217917 h 376105"/>
                  <a:gd name="connsiteX38" fmla="*/ 154112 w 271960"/>
                  <a:gd name="connsiteY38" fmla="*/ 235414 h 376105"/>
                  <a:gd name="connsiteX39" fmla="*/ 183274 w 271960"/>
                  <a:gd name="connsiteY39" fmla="*/ 250912 h 376105"/>
                  <a:gd name="connsiteX40" fmla="*/ 183274 w 271960"/>
                  <a:gd name="connsiteY40" fmla="*/ 250912 h 376105"/>
                  <a:gd name="connsiteX41" fmla="*/ 193772 w 271960"/>
                  <a:gd name="connsiteY41" fmla="*/ 252745 h 376105"/>
                  <a:gd name="connsiteX42" fmla="*/ 157445 w 271960"/>
                  <a:gd name="connsiteY42" fmla="*/ 202753 h 376105"/>
                  <a:gd name="connsiteX43" fmla="*/ 140781 w 271960"/>
                  <a:gd name="connsiteY43" fmla="*/ 180923 h 376105"/>
                  <a:gd name="connsiteX44" fmla="*/ 126784 w 271960"/>
                  <a:gd name="connsiteY44" fmla="*/ 176591 h 376105"/>
                  <a:gd name="connsiteX45" fmla="*/ 125618 w 271960"/>
                  <a:gd name="connsiteY45" fmla="*/ 176591 h 376105"/>
                  <a:gd name="connsiteX46" fmla="*/ 122784 w 271960"/>
                  <a:gd name="connsiteY46" fmla="*/ 177923 h 376105"/>
                  <a:gd name="connsiteX47" fmla="*/ 116952 w 271960"/>
                  <a:gd name="connsiteY47" fmla="*/ 180423 h 376105"/>
                  <a:gd name="connsiteX48" fmla="*/ 73459 w 271960"/>
                  <a:gd name="connsiteY48" fmla="*/ 190755 h 376105"/>
                  <a:gd name="connsiteX49" fmla="*/ 26966 w 271960"/>
                  <a:gd name="connsiteY49" fmla="*/ 182423 h 376105"/>
                  <a:gd name="connsiteX50" fmla="*/ -695 w 271960"/>
                  <a:gd name="connsiteY50" fmla="*/ 143763 h 376105"/>
                  <a:gd name="connsiteX51" fmla="*/ 12969 w 271960"/>
                  <a:gd name="connsiteY51" fmla="*/ 125099 h 376105"/>
                  <a:gd name="connsiteX52" fmla="*/ 32966 w 271960"/>
                  <a:gd name="connsiteY52" fmla="*/ 125932 h 376105"/>
                  <a:gd name="connsiteX53" fmla="*/ 79291 w 271960"/>
                  <a:gd name="connsiteY53" fmla="*/ 143763 h 376105"/>
                  <a:gd name="connsiteX54" fmla="*/ 98955 w 271960"/>
                  <a:gd name="connsiteY54" fmla="*/ 155094 h 376105"/>
                  <a:gd name="connsiteX55" fmla="*/ 125784 w 271960"/>
                  <a:gd name="connsiteY55" fmla="*/ 172758 h 376105"/>
                  <a:gd name="connsiteX56" fmla="*/ 125784 w 271960"/>
                  <a:gd name="connsiteY56" fmla="*/ 172758 h 376105"/>
                  <a:gd name="connsiteX57" fmla="*/ 137949 w 271960"/>
                  <a:gd name="connsiteY57" fmla="*/ 176091 h 376105"/>
                  <a:gd name="connsiteX58" fmla="*/ 91789 w 271960"/>
                  <a:gd name="connsiteY58" fmla="*/ 118100 h 376105"/>
                  <a:gd name="connsiteX59" fmla="*/ 89290 w 271960"/>
                  <a:gd name="connsiteY59" fmla="*/ 117100 h 376105"/>
                  <a:gd name="connsiteX60" fmla="*/ 83624 w 271960"/>
                  <a:gd name="connsiteY60" fmla="*/ 114934 h 376105"/>
                  <a:gd name="connsiteX61" fmla="*/ 70793 w 271960"/>
                  <a:gd name="connsiteY61" fmla="*/ 109102 h 376105"/>
                  <a:gd name="connsiteX62" fmla="*/ 63128 w 271960"/>
                  <a:gd name="connsiteY62" fmla="*/ 104936 h 376105"/>
                  <a:gd name="connsiteX63" fmla="*/ 46464 w 271960"/>
                  <a:gd name="connsiteY63" fmla="*/ 94604 h 376105"/>
                  <a:gd name="connsiteX64" fmla="*/ 15969 w 271960"/>
                  <a:gd name="connsiteY64" fmla="*/ 62276 h 376105"/>
                  <a:gd name="connsiteX65" fmla="*/ 8137 w 271960"/>
                  <a:gd name="connsiteY65" fmla="*/ 41279 h 376105"/>
                  <a:gd name="connsiteX66" fmla="*/ 8137 w 271960"/>
                  <a:gd name="connsiteY66" fmla="*/ 32114 h 376105"/>
                  <a:gd name="connsiteX67" fmla="*/ 12802 w 271960"/>
                  <a:gd name="connsiteY67" fmla="*/ 22949 h 376105"/>
                  <a:gd name="connsiteX68" fmla="*/ 28466 w 271960"/>
                  <a:gd name="connsiteY68" fmla="*/ 19450 h 376105"/>
                  <a:gd name="connsiteX69" fmla="*/ 31633 w 271960"/>
                  <a:gd name="connsiteY69" fmla="*/ 20783 h 376105"/>
                  <a:gd name="connsiteX70" fmla="*/ 35132 w 271960"/>
                  <a:gd name="connsiteY70" fmla="*/ 22949 h 376105"/>
                  <a:gd name="connsiteX71" fmla="*/ 37465 w 271960"/>
                  <a:gd name="connsiteY71" fmla="*/ 24616 h 376105"/>
                  <a:gd name="connsiteX72" fmla="*/ 45963 w 271960"/>
                  <a:gd name="connsiteY72" fmla="*/ 33281 h 376105"/>
                  <a:gd name="connsiteX73" fmla="*/ 51296 w 271960"/>
                  <a:gd name="connsiteY73" fmla="*/ 39446 h 376105"/>
                  <a:gd name="connsiteX74" fmla="*/ 56795 w 271960"/>
                  <a:gd name="connsiteY74" fmla="*/ 46945 h 376105"/>
                  <a:gd name="connsiteX75" fmla="*/ 82624 w 271960"/>
                  <a:gd name="connsiteY75" fmla="*/ 88772 h 376105"/>
                  <a:gd name="connsiteX76" fmla="*/ 90623 w 271960"/>
                  <a:gd name="connsiteY76" fmla="*/ 105436 h 376105"/>
                  <a:gd name="connsiteX77" fmla="*/ 91789 w 271960"/>
                  <a:gd name="connsiteY77" fmla="*/ 108268 h 376105"/>
                  <a:gd name="connsiteX78" fmla="*/ 94289 w 271960"/>
                  <a:gd name="connsiteY78" fmla="*/ 114101 h 376105"/>
                  <a:gd name="connsiteX79" fmla="*/ 94289 w 271960"/>
                  <a:gd name="connsiteY79" fmla="*/ 115767 h 376105"/>
                  <a:gd name="connsiteX80" fmla="*/ 94289 w 271960"/>
                  <a:gd name="connsiteY80" fmla="*/ 117100 h 376105"/>
                  <a:gd name="connsiteX81" fmla="*/ 110953 w 271960"/>
                  <a:gd name="connsiteY81" fmla="*/ 135597 h 376105"/>
                  <a:gd name="connsiteX82" fmla="*/ 109453 w 271960"/>
                  <a:gd name="connsiteY82" fmla="*/ 123433 h 376105"/>
                  <a:gd name="connsiteX83" fmla="*/ 108121 w 271960"/>
                  <a:gd name="connsiteY83" fmla="*/ 120433 h 376105"/>
                  <a:gd name="connsiteX84" fmla="*/ 100954 w 271960"/>
                  <a:gd name="connsiteY84" fmla="*/ 103769 h 376105"/>
                  <a:gd name="connsiteX85" fmla="*/ 97955 w 271960"/>
                  <a:gd name="connsiteY85" fmla="*/ 95937 h 376105"/>
                  <a:gd name="connsiteX86" fmla="*/ 85124 w 271960"/>
                  <a:gd name="connsiteY86" fmla="*/ 54111 h 376105"/>
                  <a:gd name="connsiteX87" fmla="*/ 83125 w 271960"/>
                  <a:gd name="connsiteY87" fmla="*/ 44446 h 376105"/>
                  <a:gd name="connsiteX88" fmla="*/ 83125 w 271960"/>
                  <a:gd name="connsiteY88" fmla="*/ 43446 h 376105"/>
                  <a:gd name="connsiteX89" fmla="*/ 81458 w 271960"/>
                  <a:gd name="connsiteY89" fmla="*/ 30448 h 376105"/>
                  <a:gd name="connsiteX90" fmla="*/ 82624 w 271960"/>
                  <a:gd name="connsiteY90" fmla="*/ 11284 h 376105"/>
                  <a:gd name="connsiteX91" fmla="*/ 86957 w 271960"/>
                  <a:gd name="connsiteY91" fmla="*/ 3952 h 376105"/>
                  <a:gd name="connsiteX92" fmla="*/ 98288 w 271960"/>
                  <a:gd name="connsiteY92" fmla="*/ -214 h 376105"/>
                  <a:gd name="connsiteX93" fmla="*/ 99288 w 271960"/>
                  <a:gd name="connsiteY93" fmla="*/ -214 h 376105"/>
                  <a:gd name="connsiteX94" fmla="*/ 126284 w 271960"/>
                  <a:gd name="connsiteY94" fmla="*/ 30781 h 376105"/>
                  <a:gd name="connsiteX95" fmla="*/ 129784 w 271960"/>
                  <a:gd name="connsiteY95" fmla="*/ 52278 h 376105"/>
                  <a:gd name="connsiteX96" fmla="*/ 129784 w 271960"/>
                  <a:gd name="connsiteY96" fmla="*/ 66608 h 376105"/>
                  <a:gd name="connsiteX97" fmla="*/ 129784 w 271960"/>
                  <a:gd name="connsiteY97" fmla="*/ 69442 h 376105"/>
                  <a:gd name="connsiteX98" fmla="*/ 129784 w 271960"/>
                  <a:gd name="connsiteY98" fmla="*/ 75774 h 376105"/>
                  <a:gd name="connsiteX99" fmla="*/ 123284 w 271960"/>
                  <a:gd name="connsiteY99" fmla="*/ 102436 h 376105"/>
                  <a:gd name="connsiteX100" fmla="*/ 117952 w 271960"/>
                  <a:gd name="connsiteY100" fmla="*/ 116600 h 376105"/>
                  <a:gd name="connsiteX101" fmla="*/ 115452 w 271960"/>
                  <a:gd name="connsiteY101" fmla="*/ 121933 h 376105"/>
                  <a:gd name="connsiteX102" fmla="*/ 114452 w 271960"/>
                  <a:gd name="connsiteY102" fmla="*/ 124266 h 376105"/>
                  <a:gd name="connsiteX103" fmla="*/ 114452 w 271960"/>
                  <a:gd name="connsiteY103" fmla="*/ 125599 h 376105"/>
                  <a:gd name="connsiteX104" fmla="*/ 116453 w 271960"/>
                  <a:gd name="connsiteY104" fmla="*/ 139597 h 376105"/>
                  <a:gd name="connsiteX105" fmla="*/ 154112 w 271960"/>
                  <a:gd name="connsiteY105" fmla="*/ 185256 h 376105"/>
                  <a:gd name="connsiteX106" fmla="*/ 170776 w 271960"/>
                  <a:gd name="connsiteY106" fmla="*/ 205752 h 376105"/>
                  <a:gd name="connsiteX107" fmla="*/ 170776 w 271960"/>
                  <a:gd name="connsiteY107" fmla="*/ 193254 h 376105"/>
                  <a:gd name="connsiteX108" fmla="*/ 170776 w 271960"/>
                  <a:gd name="connsiteY108" fmla="*/ 191421 h 376105"/>
                  <a:gd name="connsiteX109" fmla="*/ 165777 w 271960"/>
                  <a:gd name="connsiteY109" fmla="*/ 170758 h 376105"/>
                  <a:gd name="connsiteX110" fmla="*/ 163611 w 271960"/>
                  <a:gd name="connsiteY110" fmla="*/ 160093 h 376105"/>
                  <a:gd name="connsiteX111" fmla="*/ 156779 w 271960"/>
                  <a:gd name="connsiteY111" fmla="*/ 103602 h 376105"/>
                  <a:gd name="connsiteX112" fmla="*/ 156779 w 271960"/>
                  <a:gd name="connsiteY112" fmla="*/ 84939 h 376105"/>
                  <a:gd name="connsiteX113" fmla="*/ 161945 w 271960"/>
                  <a:gd name="connsiteY113" fmla="*/ 64609 h 376105"/>
                  <a:gd name="connsiteX114" fmla="*/ 166777 w 271960"/>
                  <a:gd name="connsiteY114" fmla="*/ 58943 h 376105"/>
                  <a:gd name="connsiteX115" fmla="*/ 166777 w 271960"/>
                  <a:gd name="connsiteY115" fmla="*/ 58943 h 376105"/>
                  <a:gd name="connsiteX116" fmla="*/ 167944 w 271960"/>
                  <a:gd name="connsiteY116" fmla="*/ 58110 h 376105"/>
                  <a:gd name="connsiteX117" fmla="*/ 181942 w 271960"/>
                  <a:gd name="connsiteY117" fmla="*/ 56610 h 376105"/>
                  <a:gd name="connsiteX118" fmla="*/ 194106 w 271960"/>
                  <a:gd name="connsiteY118" fmla="*/ 63776 h 376105"/>
                  <a:gd name="connsiteX119" fmla="*/ 207937 w 271960"/>
                  <a:gd name="connsiteY119" fmla="*/ 95270 h 376105"/>
                  <a:gd name="connsiteX120" fmla="*/ 207937 w 271960"/>
                  <a:gd name="connsiteY120" fmla="*/ 97437 h 376105"/>
                  <a:gd name="connsiteX121" fmla="*/ 207937 w 271960"/>
                  <a:gd name="connsiteY121" fmla="*/ 102103 h 376105"/>
                  <a:gd name="connsiteX122" fmla="*/ 207937 w 271960"/>
                  <a:gd name="connsiteY122" fmla="*/ 109768 h 376105"/>
                  <a:gd name="connsiteX123" fmla="*/ 200938 w 271960"/>
                  <a:gd name="connsiteY123" fmla="*/ 146762 h 376105"/>
                  <a:gd name="connsiteX124" fmla="*/ 184274 w 271960"/>
                  <a:gd name="connsiteY124" fmla="*/ 180090 h 376105"/>
                  <a:gd name="connsiteX125" fmla="*/ 180608 w 271960"/>
                  <a:gd name="connsiteY125" fmla="*/ 185422 h 376105"/>
                  <a:gd name="connsiteX126" fmla="*/ 179609 w 271960"/>
                  <a:gd name="connsiteY126" fmla="*/ 187089 h 376105"/>
                  <a:gd name="connsiteX127" fmla="*/ 175609 w 271960"/>
                  <a:gd name="connsiteY127" fmla="*/ 192421 h 376105"/>
                  <a:gd name="connsiteX128" fmla="*/ 175609 w 271960"/>
                  <a:gd name="connsiteY128" fmla="*/ 192421 h 376105"/>
                  <a:gd name="connsiteX129" fmla="*/ 173276 w 271960"/>
                  <a:gd name="connsiteY129" fmla="*/ 195087 h 376105"/>
                  <a:gd name="connsiteX130" fmla="*/ 173276 w 271960"/>
                  <a:gd name="connsiteY130" fmla="*/ 208752 h 376105"/>
                  <a:gd name="connsiteX131" fmla="*/ 225934 w 271960"/>
                  <a:gd name="connsiteY131" fmla="*/ 279574 h 376105"/>
                  <a:gd name="connsiteX132" fmla="*/ 227100 w 271960"/>
                  <a:gd name="connsiteY132" fmla="*/ 268242 h 376105"/>
                  <a:gd name="connsiteX133" fmla="*/ 220435 w 271960"/>
                  <a:gd name="connsiteY133" fmla="*/ 232081 h 376105"/>
                  <a:gd name="connsiteX134" fmla="*/ 218269 w 271960"/>
                  <a:gd name="connsiteY134" fmla="*/ 215417 h 376105"/>
                  <a:gd name="connsiteX135" fmla="*/ 217436 w 271960"/>
                  <a:gd name="connsiteY135" fmla="*/ 207085 h 376105"/>
                  <a:gd name="connsiteX136" fmla="*/ 217436 w 271960"/>
                  <a:gd name="connsiteY136" fmla="*/ 148428 h 376105"/>
                  <a:gd name="connsiteX137" fmla="*/ 224435 w 271960"/>
                  <a:gd name="connsiteY137" fmla="*/ 126432 h 376105"/>
                  <a:gd name="connsiteX138" fmla="*/ 228934 w 271960"/>
                  <a:gd name="connsiteY138" fmla="*/ 121433 h 376105"/>
                  <a:gd name="connsiteX139" fmla="*/ 234266 w 271960"/>
                  <a:gd name="connsiteY139" fmla="*/ 118434 h 376105"/>
                  <a:gd name="connsiteX140" fmla="*/ 246264 w 271960"/>
                  <a:gd name="connsiteY140" fmla="*/ 118434 h 376105"/>
                  <a:gd name="connsiteX141" fmla="*/ 258929 w 271960"/>
                  <a:gd name="connsiteY141" fmla="*/ 231581 h 376105"/>
                  <a:gd name="connsiteX142" fmla="*/ 253763 w 271960"/>
                  <a:gd name="connsiteY142" fmla="*/ 240413 h 376105"/>
                  <a:gd name="connsiteX143" fmla="*/ 247598 w 271960"/>
                  <a:gd name="connsiteY143" fmla="*/ 250079 h 376105"/>
                  <a:gd name="connsiteX144" fmla="*/ 238266 w 271960"/>
                  <a:gd name="connsiteY144" fmla="*/ 262743 h 376105"/>
                  <a:gd name="connsiteX145" fmla="*/ 233433 w 271960"/>
                  <a:gd name="connsiteY145" fmla="*/ 268242 h 376105"/>
                  <a:gd name="connsiteX146" fmla="*/ 230100 w 271960"/>
                  <a:gd name="connsiteY146" fmla="*/ 271741 h 376105"/>
                  <a:gd name="connsiteX147" fmla="*/ 229100 w 271960"/>
                  <a:gd name="connsiteY147" fmla="*/ 284073 h 376105"/>
                  <a:gd name="connsiteX148" fmla="*/ 239765 w 271960"/>
                  <a:gd name="connsiteY148" fmla="*/ 299404 h 376105"/>
                  <a:gd name="connsiteX149" fmla="*/ 271260 w 271960"/>
                  <a:gd name="connsiteY149" fmla="*/ 346563 h 3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71960" h="376105">
                    <a:moveTo>
                      <a:pt x="271260" y="370558"/>
                    </a:moveTo>
                    <a:cubicBezTo>
                      <a:pt x="264095" y="358727"/>
                      <a:pt x="256763" y="346896"/>
                      <a:pt x="249430" y="335065"/>
                    </a:cubicBezTo>
                    <a:lnTo>
                      <a:pt x="238099" y="335065"/>
                    </a:lnTo>
                    <a:cubicBezTo>
                      <a:pt x="237116" y="336297"/>
                      <a:pt x="235999" y="337414"/>
                      <a:pt x="234766" y="338397"/>
                    </a:cubicBezTo>
                    <a:lnTo>
                      <a:pt x="229600" y="343230"/>
                    </a:lnTo>
                    <a:cubicBezTo>
                      <a:pt x="223068" y="348712"/>
                      <a:pt x="216169" y="353728"/>
                      <a:pt x="208937" y="358227"/>
                    </a:cubicBezTo>
                    <a:cubicBezTo>
                      <a:pt x="202855" y="362060"/>
                      <a:pt x="196505" y="365459"/>
                      <a:pt x="189940" y="368393"/>
                    </a:cubicBezTo>
                    <a:lnTo>
                      <a:pt x="188940" y="368393"/>
                    </a:lnTo>
                    <a:lnTo>
                      <a:pt x="181942" y="371225"/>
                    </a:lnTo>
                    <a:cubicBezTo>
                      <a:pt x="168777" y="375808"/>
                      <a:pt x="154696" y="377008"/>
                      <a:pt x="140948" y="374724"/>
                    </a:cubicBezTo>
                    <a:cubicBezTo>
                      <a:pt x="137949" y="374175"/>
                      <a:pt x="134999" y="373408"/>
                      <a:pt x="132116" y="372392"/>
                    </a:cubicBezTo>
                    <a:cubicBezTo>
                      <a:pt x="117318" y="368326"/>
                      <a:pt x="105937" y="356494"/>
                      <a:pt x="102454" y="341563"/>
                    </a:cubicBezTo>
                    <a:cubicBezTo>
                      <a:pt x="102371" y="341230"/>
                      <a:pt x="102371" y="340897"/>
                      <a:pt x="102454" y="340564"/>
                    </a:cubicBezTo>
                    <a:cubicBezTo>
                      <a:pt x="99972" y="331215"/>
                      <a:pt x="103470" y="321284"/>
                      <a:pt x="111286" y="315568"/>
                    </a:cubicBezTo>
                    <a:cubicBezTo>
                      <a:pt x="115785" y="312618"/>
                      <a:pt x="120935" y="310852"/>
                      <a:pt x="126284" y="310402"/>
                    </a:cubicBezTo>
                    <a:lnTo>
                      <a:pt x="131283" y="310402"/>
                    </a:lnTo>
                    <a:cubicBezTo>
                      <a:pt x="138932" y="309735"/>
                      <a:pt x="146631" y="309735"/>
                      <a:pt x="154279" y="310402"/>
                    </a:cubicBezTo>
                    <a:lnTo>
                      <a:pt x="158779" y="310402"/>
                    </a:lnTo>
                    <a:cubicBezTo>
                      <a:pt x="174043" y="312435"/>
                      <a:pt x="189090" y="315784"/>
                      <a:pt x="203771" y="320400"/>
                    </a:cubicBezTo>
                    <a:cubicBezTo>
                      <a:pt x="214386" y="323350"/>
                      <a:pt x="224851" y="326849"/>
                      <a:pt x="235100" y="330899"/>
                    </a:cubicBezTo>
                    <a:lnTo>
                      <a:pt x="235100" y="330899"/>
                    </a:lnTo>
                    <a:lnTo>
                      <a:pt x="246598" y="330899"/>
                    </a:lnTo>
                    <a:cubicBezTo>
                      <a:pt x="241265" y="322400"/>
                      <a:pt x="235933" y="314235"/>
                      <a:pt x="229934" y="305569"/>
                    </a:cubicBezTo>
                    <a:cubicBezTo>
                      <a:pt x="219102" y="288905"/>
                      <a:pt x="208270" y="272241"/>
                      <a:pt x="196606" y="256911"/>
                    </a:cubicBezTo>
                    <a:lnTo>
                      <a:pt x="185274" y="254744"/>
                    </a:lnTo>
                    <a:cubicBezTo>
                      <a:pt x="184057" y="255678"/>
                      <a:pt x="182775" y="256511"/>
                      <a:pt x="181441" y="257244"/>
                    </a:cubicBezTo>
                    <a:cubicBezTo>
                      <a:pt x="179559" y="258510"/>
                      <a:pt x="177609" y="259677"/>
                      <a:pt x="175609" y="260743"/>
                    </a:cubicBezTo>
                    <a:cubicBezTo>
                      <a:pt x="164044" y="266976"/>
                      <a:pt x="151796" y="271842"/>
                      <a:pt x="139115" y="275241"/>
                    </a:cubicBezTo>
                    <a:lnTo>
                      <a:pt x="131950" y="276907"/>
                    </a:lnTo>
                    <a:cubicBezTo>
                      <a:pt x="126467" y="278041"/>
                      <a:pt x="120885" y="278657"/>
                      <a:pt x="115286" y="278741"/>
                    </a:cubicBezTo>
                    <a:cubicBezTo>
                      <a:pt x="105604" y="278940"/>
                      <a:pt x="95973" y="277474"/>
                      <a:pt x="86790" y="274408"/>
                    </a:cubicBezTo>
                    <a:lnTo>
                      <a:pt x="84624" y="273575"/>
                    </a:lnTo>
                    <a:cubicBezTo>
                      <a:pt x="71309" y="269459"/>
                      <a:pt x="60311" y="259977"/>
                      <a:pt x="54295" y="247412"/>
                    </a:cubicBezTo>
                    <a:cubicBezTo>
                      <a:pt x="52546" y="243413"/>
                      <a:pt x="51596" y="239113"/>
                      <a:pt x="51463" y="234747"/>
                    </a:cubicBezTo>
                    <a:cubicBezTo>
                      <a:pt x="51213" y="233265"/>
                      <a:pt x="51213" y="231731"/>
                      <a:pt x="51463" y="230248"/>
                    </a:cubicBezTo>
                    <a:cubicBezTo>
                      <a:pt x="52079" y="222850"/>
                      <a:pt x="56778" y="216434"/>
                      <a:pt x="63627" y="213584"/>
                    </a:cubicBezTo>
                    <a:cubicBezTo>
                      <a:pt x="70210" y="211318"/>
                      <a:pt x="77275" y="210802"/>
                      <a:pt x="84124" y="212085"/>
                    </a:cubicBezTo>
                    <a:cubicBezTo>
                      <a:pt x="93506" y="213151"/>
                      <a:pt x="102771" y="215101"/>
                      <a:pt x="111786" y="217917"/>
                    </a:cubicBezTo>
                    <a:cubicBezTo>
                      <a:pt x="126317" y="222650"/>
                      <a:pt x="140465" y="228499"/>
                      <a:pt x="154112" y="235414"/>
                    </a:cubicBezTo>
                    <a:cubicBezTo>
                      <a:pt x="163944" y="240080"/>
                      <a:pt x="173610" y="245413"/>
                      <a:pt x="183274" y="250912"/>
                    </a:cubicBezTo>
                    <a:lnTo>
                      <a:pt x="183274" y="250912"/>
                    </a:lnTo>
                    <a:lnTo>
                      <a:pt x="193772" y="252745"/>
                    </a:lnTo>
                    <a:cubicBezTo>
                      <a:pt x="181942" y="236081"/>
                      <a:pt x="169776" y="219417"/>
                      <a:pt x="157445" y="202753"/>
                    </a:cubicBezTo>
                    <a:lnTo>
                      <a:pt x="140781" y="180923"/>
                    </a:lnTo>
                    <a:lnTo>
                      <a:pt x="126784" y="176591"/>
                    </a:lnTo>
                    <a:lnTo>
                      <a:pt x="125618" y="176591"/>
                    </a:lnTo>
                    <a:lnTo>
                      <a:pt x="122784" y="177923"/>
                    </a:lnTo>
                    <a:lnTo>
                      <a:pt x="116952" y="180423"/>
                    </a:lnTo>
                    <a:cubicBezTo>
                      <a:pt x="103037" y="185956"/>
                      <a:pt x="88373" y="189438"/>
                      <a:pt x="73459" y="190755"/>
                    </a:cubicBezTo>
                    <a:cubicBezTo>
                      <a:pt x="57495" y="192138"/>
                      <a:pt x="41448" y="189255"/>
                      <a:pt x="26966" y="182423"/>
                    </a:cubicBezTo>
                    <a:cubicBezTo>
                      <a:pt x="11053" y="175957"/>
                      <a:pt x="288" y="160910"/>
                      <a:pt x="-695" y="143763"/>
                    </a:cubicBezTo>
                    <a:cubicBezTo>
                      <a:pt x="-896" y="135164"/>
                      <a:pt x="4721" y="127515"/>
                      <a:pt x="12969" y="125099"/>
                    </a:cubicBezTo>
                    <a:cubicBezTo>
                      <a:pt x="19602" y="123716"/>
                      <a:pt x="26467" y="123999"/>
                      <a:pt x="32966" y="125932"/>
                    </a:cubicBezTo>
                    <a:cubicBezTo>
                      <a:pt x="49163" y="129682"/>
                      <a:pt x="64760" y="135681"/>
                      <a:pt x="79291" y="143763"/>
                    </a:cubicBezTo>
                    <a:cubicBezTo>
                      <a:pt x="85957" y="147262"/>
                      <a:pt x="92456" y="151095"/>
                      <a:pt x="98955" y="155094"/>
                    </a:cubicBezTo>
                    <a:cubicBezTo>
                      <a:pt x="108121" y="160593"/>
                      <a:pt x="116952" y="166592"/>
                      <a:pt x="125784" y="172758"/>
                    </a:cubicBezTo>
                    <a:lnTo>
                      <a:pt x="125784" y="172758"/>
                    </a:lnTo>
                    <a:lnTo>
                      <a:pt x="137949" y="176091"/>
                    </a:lnTo>
                    <a:cubicBezTo>
                      <a:pt x="122951" y="156427"/>
                      <a:pt x="107453" y="137097"/>
                      <a:pt x="91789" y="118100"/>
                    </a:cubicBezTo>
                    <a:lnTo>
                      <a:pt x="89290" y="117100"/>
                    </a:lnTo>
                    <a:lnTo>
                      <a:pt x="83624" y="114934"/>
                    </a:lnTo>
                    <a:cubicBezTo>
                      <a:pt x="79241" y="113234"/>
                      <a:pt x="74959" y="111284"/>
                      <a:pt x="70793" y="109102"/>
                    </a:cubicBezTo>
                    <a:lnTo>
                      <a:pt x="63128" y="104936"/>
                    </a:lnTo>
                    <a:cubicBezTo>
                      <a:pt x="57312" y="101920"/>
                      <a:pt x="51746" y="98470"/>
                      <a:pt x="46464" y="94604"/>
                    </a:cubicBezTo>
                    <a:cubicBezTo>
                      <a:pt x="34149" y="86089"/>
                      <a:pt x="23750" y="75074"/>
                      <a:pt x="15969" y="62276"/>
                    </a:cubicBezTo>
                    <a:cubicBezTo>
                      <a:pt x="11986" y="55860"/>
                      <a:pt x="9320" y="48728"/>
                      <a:pt x="8137" y="41279"/>
                    </a:cubicBezTo>
                    <a:cubicBezTo>
                      <a:pt x="7637" y="38247"/>
                      <a:pt x="7637" y="35147"/>
                      <a:pt x="8137" y="32114"/>
                    </a:cubicBezTo>
                    <a:cubicBezTo>
                      <a:pt x="8803" y="28681"/>
                      <a:pt x="10419" y="25499"/>
                      <a:pt x="12802" y="22949"/>
                    </a:cubicBezTo>
                    <a:cubicBezTo>
                      <a:pt x="16851" y="18733"/>
                      <a:pt x="23017" y="17350"/>
                      <a:pt x="28466" y="19450"/>
                    </a:cubicBezTo>
                    <a:lnTo>
                      <a:pt x="31633" y="20783"/>
                    </a:lnTo>
                    <a:lnTo>
                      <a:pt x="35132" y="22949"/>
                    </a:lnTo>
                    <a:lnTo>
                      <a:pt x="37465" y="24616"/>
                    </a:lnTo>
                    <a:cubicBezTo>
                      <a:pt x="40547" y="27248"/>
                      <a:pt x="43381" y="30148"/>
                      <a:pt x="45963" y="33281"/>
                    </a:cubicBezTo>
                    <a:lnTo>
                      <a:pt x="51296" y="39446"/>
                    </a:lnTo>
                    <a:lnTo>
                      <a:pt x="56795" y="46945"/>
                    </a:lnTo>
                    <a:cubicBezTo>
                      <a:pt x="66543" y="60143"/>
                      <a:pt x="75192" y="74141"/>
                      <a:pt x="82624" y="88772"/>
                    </a:cubicBezTo>
                    <a:cubicBezTo>
                      <a:pt x="85290" y="94604"/>
                      <a:pt x="88124" y="100270"/>
                      <a:pt x="90623" y="105436"/>
                    </a:cubicBezTo>
                    <a:lnTo>
                      <a:pt x="91789" y="108268"/>
                    </a:lnTo>
                    <a:lnTo>
                      <a:pt x="94289" y="114101"/>
                    </a:lnTo>
                    <a:cubicBezTo>
                      <a:pt x="94222" y="114651"/>
                      <a:pt x="94222" y="115217"/>
                      <a:pt x="94289" y="115767"/>
                    </a:cubicBezTo>
                    <a:cubicBezTo>
                      <a:pt x="94355" y="116201"/>
                      <a:pt x="94355" y="116667"/>
                      <a:pt x="94289" y="117100"/>
                    </a:cubicBezTo>
                    <a:lnTo>
                      <a:pt x="110953" y="135597"/>
                    </a:lnTo>
                    <a:lnTo>
                      <a:pt x="109453" y="123433"/>
                    </a:lnTo>
                    <a:lnTo>
                      <a:pt x="108121" y="120433"/>
                    </a:lnTo>
                    <a:cubicBezTo>
                      <a:pt x="105621" y="114934"/>
                      <a:pt x="103287" y="109268"/>
                      <a:pt x="100954" y="103769"/>
                    </a:cubicBezTo>
                    <a:lnTo>
                      <a:pt x="97955" y="95937"/>
                    </a:lnTo>
                    <a:cubicBezTo>
                      <a:pt x="92773" y="82289"/>
                      <a:pt x="88490" y="68325"/>
                      <a:pt x="85124" y="54111"/>
                    </a:cubicBezTo>
                    <a:cubicBezTo>
                      <a:pt x="84274" y="50928"/>
                      <a:pt x="83608" y="47695"/>
                      <a:pt x="83125" y="44446"/>
                    </a:cubicBezTo>
                    <a:cubicBezTo>
                      <a:pt x="83125" y="44446"/>
                      <a:pt x="83125" y="44446"/>
                      <a:pt x="83125" y="43446"/>
                    </a:cubicBezTo>
                    <a:cubicBezTo>
                      <a:pt x="83125" y="39113"/>
                      <a:pt x="81791" y="34780"/>
                      <a:pt x="81458" y="30448"/>
                    </a:cubicBezTo>
                    <a:cubicBezTo>
                      <a:pt x="80658" y="24049"/>
                      <a:pt x="81042" y="17550"/>
                      <a:pt x="82624" y="11284"/>
                    </a:cubicBezTo>
                    <a:cubicBezTo>
                      <a:pt x="83491" y="8535"/>
                      <a:pt x="84974" y="6035"/>
                      <a:pt x="86957" y="3952"/>
                    </a:cubicBezTo>
                    <a:cubicBezTo>
                      <a:pt x="89956" y="986"/>
                      <a:pt x="94089" y="-530"/>
                      <a:pt x="98288" y="-214"/>
                    </a:cubicBezTo>
                    <a:lnTo>
                      <a:pt x="99288" y="-214"/>
                    </a:lnTo>
                    <a:cubicBezTo>
                      <a:pt x="113452" y="1452"/>
                      <a:pt x="122285" y="16450"/>
                      <a:pt x="126284" y="30781"/>
                    </a:cubicBezTo>
                    <a:cubicBezTo>
                      <a:pt x="128250" y="37796"/>
                      <a:pt x="129434" y="44995"/>
                      <a:pt x="129784" y="52278"/>
                    </a:cubicBezTo>
                    <a:cubicBezTo>
                      <a:pt x="130116" y="57043"/>
                      <a:pt x="130116" y="61843"/>
                      <a:pt x="129784" y="66608"/>
                    </a:cubicBezTo>
                    <a:cubicBezTo>
                      <a:pt x="129784" y="67608"/>
                      <a:pt x="129784" y="68442"/>
                      <a:pt x="129784" y="69442"/>
                    </a:cubicBezTo>
                    <a:cubicBezTo>
                      <a:pt x="129784" y="70441"/>
                      <a:pt x="129784" y="73608"/>
                      <a:pt x="129784" y="75774"/>
                    </a:cubicBezTo>
                    <a:cubicBezTo>
                      <a:pt x="128200" y="84789"/>
                      <a:pt x="126034" y="93704"/>
                      <a:pt x="123284" y="102436"/>
                    </a:cubicBezTo>
                    <a:cubicBezTo>
                      <a:pt x="121618" y="107269"/>
                      <a:pt x="119951" y="111934"/>
                      <a:pt x="117952" y="116600"/>
                    </a:cubicBezTo>
                    <a:cubicBezTo>
                      <a:pt x="117218" y="118417"/>
                      <a:pt x="116385" y="120200"/>
                      <a:pt x="115452" y="121933"/>
                    </a:cubicBezTo>
                    <a:lnTo>
                      <a:pt x="114452" y="124266"/>
                    </a:lnTo>
                    <a:lnTo>
                      <a:pt x="114452" y="125599"/>
                    </a:lnTo>
                    <a:lnTo>
                      <a:pt x="116453" y="139597"/>
                    </a:lnTo>
                    <a:cubicBezTo>
                      <a:pt x="129283" y="154594"/>
                      <a:pt x="141781" y="169758"/>
                      <a:pt x="154112" y="185256"/>
                    </a:cubicBezTo>
                    <a:lnTo>
                      <a:pt x="170776" y="205752"/>
                    </a:lnTo>
                    <a:cubicBezTo>
                      <a:pt x="170776" y="205752"/>
                      <a:pt x="170776" y="196754"/>
                      <a:pt x="170776" y="193254"/>
                    </a:cubicBezTo>
                    <a:cubicBezTo>
                      <a:pt x="170843" y="192638"/>
                      <a:pt x="170843" y="192038"/>
                      <a:pt x="170776" y="191421"/>
                    </a:cubicBezTo>
                    <a:cubicBezTo>
                      <a:pt x="168943" y="184589"/>
                      <a:pt x="167277" y="177757"/>
                      <a:pt x="165777" y="170758"/>
                    </a:cubicBezTo>
                    <a:cubicBezTo>
                      <a:pt x="165777" y="168092"/>
                      <a:pt x="163778" y="160926"/>
                      <a:pt x="163611" y="160093"/>
                    </a:cubicBezTo>
                    <a:cubicBezTo>
                      <a:pt x="159528" y="141530"/>
                      <a:pt x="157246" y="122616"/>
                      <a:pt x="156779" y="103602"/>
                    </a:cubicBezTo>
                    <a:cubicBezTo>
                      <a:pt x="156362" y="97387"/>
                      <a:pt x="156362" y="91154"/>
                      <a:pt x="156779" y="84939"/>
                    </a:cubicBezTo>
                    <a:cubicBezTo>
                      <a:pt x="157045" y="77873"/>
                      <a:pt x="158812" y="70941"/>
                      <a:pt x="161945" y="64609"/>
                    </a:cubicBezTo>
                    <a:cubicBezTo>
                      <a:pt x="163144" y="62409"/>
                      <a:pt x="164795" y="60476"/>
                      <a:pt x="166777" y="58943"/>
                    </a:cubicBezTo>
                    <a:lnTo>
                      <a:pt x="166777" y="58943"/>
                    </a:lnTo>
                    <a:lnTo>
                      <a:pt x="167944" y="58110"/>
                    </a:lnTo>
                    <a:cubicBezTo>
                      <a:pt x="172159" y="55560"/>
                      <a:pt x="177275" y="55011"/>
                      <a:pt x="181942" y="56610"/>
                    </a:cubicBezTo>
                    <a:cubicBezTo>
                      <a:pt x="186557" y="57877"/>
                      <a:pt x="190757" y="60360"/>
                      <a:pt x="194106" y="63776"/>
                    </a:cubicBezTo>
                    <a:cubicBezTo>
                      <a:pt x="201988" y="72508"/>
                      <a:pt x="206837" y="83556"/>
                      <a:pt x="207937" y="95270"/>
                    </a:cubicBezTo>
                    <a:cubicBezTo>
                      <a:pt x="207937" y="95270"/>
                      <a:pt x="207937" y="96770"/>
                      <a:pt x="207937" y="97437"/>
                    </a:cubicBezTo>
                    <a:lnTo>
                      <a:pt x="207937" y="102103"/>
                    </a:lnTo>
                    <a:cubicBezTo>
                      <a:pt x="207937" y="104769"/>
                      <a:pt x="207937" y="107269"/>
                      <a:pt x="207937" y="109768"/>
                    </a:cubicBezTo>
                    <a:cubicBezTo>
                      <a:pt x="207721" y="122399"/>
                      <a:pt x="205354" y="134914"/>
                      <a:pt x="200938" y="146762"/>
                    </a:cubicBezTo>
                    <a:cubicBezTo>
                      <a:pt x="196523" y="158410"/>
                      <a:pt x="190940" y="169575"/>
                      <a:pt x="184274" y="180090"/>
                    </a:cubicBezTo>
                    <a:lnTo>
                      <a:pt x="180608" y="185422"/>
                    </a:lnTo>
                    <a:lnTo>
                      <a:pt x="179609" y="187089"/>
                    </a:lnTo>
                    <a:lnTo>
                      <a:pt x="175609" y="192421"/>
                    </a:lnTo>
                    <a:lnTo>
                      <a:pt x="175609" y="192421"/>
                    </a:lnTo>
                    <a:cubicBezTo>
                      <a:pt x="174910" y="193388"/>
                      <a:pt x="174143" y="194271"/>
                      <a:pt x="173276" y="195087"/>
                    </a:cubicBezTo>
                    <a:lnTo>
                      <a:pt x="173276" y="208752"/>
                    </a:lnTo>
                    <a:cubicBezTo>
                      <a:pt x="191273" y="231915"/>
                      <a:pt x="208937" y="255577"/>
                      <a:pt x="225934" y="279574"/>
                    </a:cubicBezTo>
                    <a:lnTo>
                      <a:pt x="227100" y="268242"/>
                    </a:lnTo>
                    <a:cubicBezTo>
                      <a:pt x="224268" y="256077"/>
                      <a:pt x="222268" y="244079"/>
                      <a:pt x="220435" y="232081"/>
                    </a:cubicBezTo>
                    <a:cubicBezTo>
                      <a:pt x="220435" y="228582"/>
                      <a:pt x="218602" y="217917"/>
                      <a:pt x="218269" y="215417"/>
                    </a:cubicBezTo>
                    <a:cubicBezTo>
                      <a:pt x="217935" y="212918"/>
                      <a:pt x="217436" y="207919"/>
                      <a:pt x="217436" y="207085"/>
                    </a:cubicBezTo>
                    <a:cubicBezTo>
                      <a:pt x="214936" y="187606"/>
                      <a:pt x="214936" y="167909"/>
                      <a:pt x="217436" y="148428"/>
                    </a:cubicBezTo>
                    <a:cubicBezTo>
                      <a:pt x="218118" y="140663"/>
                      <a:pt x="220501" y="133165"/>
                      <a:pt x="224435" y="126432"/>
                    </a:cubicBezTo>
                    <a:cubicBezTo>
                      <a:pt x="225617" y="124499"/>
                      <a:pt x="227150" y="122816"/>
                      <a:pt x="228934" y="121433"/>
                    </a:cubicBezTo>
                    <a:cubicBezTo>
                      <a:pt x="230533" y="120150"/>
                      <a:pt x="232333" y="119133"/>
                      <a:pt x="234266" y="118434"/>
                    </a:cubicBezTo>
                    <a:cubicBezTo>
                      <a:pt x="238165" y="117184"/>
                      <a:pt x="242365" y="117184"/>
                      <a:pt x="246264" y="118434"/>
                    </a:cubicBezTo>
                    <a:lnTo>
                      <a:pt x="258929" y="231581"/>
                    </a:lnTo>
                    <a:cubicBezTo>
                      <a:pt x="257262" y="234581"/>
                      <a:pt x="255596" y="237581"/>
                      <a:pt x="253763" y="240413"/>
                    </a:cubicBezTo>
                    <a:cubicBezTo>
                      <a:pt x="251929" y="243246"/>
                      <a:pt x="249764" y="247079"/>
                      <a:pt x="247598" y="250079"/>
                    </a:cubicBezTo>
                    <a:cubicBezTo>
                      <a:pt x="245431" y="253078"/>
                      <a:pt x="241432" y="258744"/>
                      <a:pt x="238266" y="262743"/>
                    </a:cubicBezTo>
                    <a:cubicBezTo>
                      <a:pt x="235100" y="266742"/>
                      <a:pt x="235100" y="266576"/>
                      <a:pt x="233433" y="268242"/>
                    </a:cubicBezTo>
                    <a:cubicBezTo>
                      <a:pt x="231767" y="269909"/>
                      <a:pt x="231266" y="270742"/>
                      <a:pt x="230100" y="271741"/>
                    </a:cubicBezTo>
                    <a:lnTo>
                      <a:pt x="229100" y="284073"/>
                    </a:lnTo>
                    <a:lnTo>
                      <a:pt x="239765" y="299404"/>
                    </a:lnTo>
                    <a:cubicBezTo>
                      <a:pt x="250430" y="314901"/>
                      <a:pt x="261095" y="330565"/>
                      <a:pt x="271260" y="346563"/>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Shape 461">
                <a:extLst>
                  <a:ext uri="{FF2B5EF4-FFF2-40B4-BE49-F238E27FC236}">
                    <a16:creationId xmlns:a16="http://schemas.microsoft.com/office/drawing/2014/main" id="{EF0E609F-159F-D50A-6A1E-BAFB7493B28C}"/>
                  </a:ext>
                </a:extLst>
              </p:cNvPr>
              <p:cNvSpPr/>
              <p:nvPr/>
            </p:nvSpPr>
            <p:spPr>
              <a:xfrm>
                <a:off x="1872052" y="4953007"/>
                <a:ext cx="133680" cy="79793"/>
              </a:xfrm>
              <a:custGeom>
                <a:avLst/>
                <a:gdLst>
                  <a:gd name="connsiteX0" fmla="*/ 125481 w 133680"/>
                  <a:gd name="connsiteY0" fmla="*/ 49768 h 79793"/>
                  <a:gd name="connsiteX1" fmla="*/ 113149 w 133680"/>
                  <a:gd name="connsiteY1" fmla="*/ 70265 h 79793"/>
                  <a:gd name="connsiteX2" fmla="*/ 114149 w 133680"/>
                  <a:gd name="connsiteY2" fmla="*/ 71598 h 79793"/>
                  <a:gd name="connsiteX3" fmla="*/ 111483 w 133680"/>
                  <a:gd name="connsiteY3" fmla="*/ 72431 h 79793"/>
                  <a:gd name="connsiteX4" fmla="*/ 108484 w 133680"/>
                  <a:gd name="connsiteY4" fmla="*/ 73431 h 79793"/>
                  <a:gd name="connsiteX5" fmla="*/ 96819 w 133680"/>
                  <a:gd name="connsiteY5" fmla="*/ 76597 h 79793"/>
                  <a:gd name="connsiteX6" fmla="*/ 76323 w 133680"/>
                  <a:gd name="connsiteY6" fmla="*/ 79430 h 79793"/>
                  <a:gd name="connsiteX7" fmla="*/ 39662 w 133680"/>
                  <a:gd name="connsiteY7" fmla="*/ 74264 h 79793"/>
                  <a:gd name="connsiteX8" fmla="*/ 18332 w 133680"/>
                  <a:gd name="connsiteY8" fmla="*/ 62766 h 79793"/>
                  <a:gd name="connsiteX9" fmla="*/ 9500 w 133680"/>
                  <a:gd name="connsiteY9" fmla="*/ 54267 h 79793"/>
                  <a:gd name="connsiteX10" fmla="*/ -499 w 133680"/>
                  <a:gd name="connsiteY10" fmla="*/ 28771 h 79793"/>
                  <a:gd name="connsiteX11" fmla="*/ 11667 w 133680"/>
                  <a:gd name="connsiteY11" fmla="*/ 3609 h 79793"/>
                  <a:gd name="connsiteX12" fmla="*/ 13499 w 133680"/>
                  <a:gd name="connsiteY12" fmla="*/ 2609 h 79793"/>
                  <a:gd name="connsiteX13" fmla="*/ 37829 w 133680"/>
                  <a:gd name="connsiteY13" fmla="*/ 276 h 79793"/>
                  <a:gd name="connsiteX14" fmla="*/ 61825 w 133680"/>
                  <a:gd name="connsiteY14" fmla="*/ 4109 h 79793"/>
                  <a:gd name="connsiteX15" fmla="*/ 121149 w 133680"/>
                  <a:gd name="connsiteY15" fmla="*/ 25772 h 79793"/>
                  <a:gd name="connsiteX16" fmla="*/ 132980 w 133680"/>
                  <a:gd name="connsiteY16" fmla="*/ 31438 h 79793"/>
                  <a:gd name="connsiteX17" fmla="*/ 125481 w 133680"/>
                  <a:gd name="connsiteY17" fmla="*/ 49768 h 7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680" h="79793">
                    <a:moveTo>
                      <a:pt x="125481" y="49768"/>
                    </a:moveTo>
                    <a:cubicBezTo>
                      <a:pt x="121865" y="56884"/>
                      <a:pt x="117749" y="63733"/>
                      <a:pt x="113149" y="70265"/>
                    </a:cubicBezTo>
                    <a:lnTo>
                      <a:pt x="114149" y="71598"/>
                    </a:lnTo>
                    <a:lnTo>
                      <a:pt x="111483" y="72431"/>
                    </a:lnTo>
                    <a:lnTo>
                      <a:pt x="108484" y="73431"/>
                    </a:lnTo>
                    <a:lnTo>
                      <a:pt x="96819" y="76597"/>
                    </a:lnTo>
                    <a:cubicBezTo>
                      <a:pt x="90087" y="78130"/>
                      <a:pt x="83222" y="79080"/>
                      <a:pt x="76323" y="79430"/>
                    </a:cubicBezTo>
                    <a:cubicBezTo>
                      <a:pt x="63891" y="80013"/>
                      <a:pt x="51460" y="78246"/>
                      <a:pt x="39662" y="74264"/>
                    </a:cubicBezTo>
                    <a:cubicBezTo>
                      <a:pt x="31946" y="71664"/>
                      <a:pt x="24747" y="67782"/>
                      <a:pt x="18332" y="62766"/>
                    </a:cubicBezTo>
                    <a:cubicBezTo>
                      <a:pt x="15066" y="60283"/>
                      <a:pt x="12100" y="57433"/>
                      <a:pt x="9500" y="54267"/>
                    </a:cubicBezTo>
                    <a:cubicBezTo>
                      <a:pt x="3601" y="47002"/>
                      <a:pt x="119" y="38103"/>
                      <a:pt x="-499" y="28771"/>
                    </a:cubicBezTo>
                    <a:cubicBezTo>
                      <a:pt x="-1765" y="18723"/>
                      <a:pt x="3001" y="8858"/>
                      <a:pt x="11667" y="3609"/>
                    </a:cubicBezTo>
                    <a:lnTo>
                      <a:pt x="13499" y="2609"/>
                    </a:lnTo>
                    <a:cubicBezTo>
                      <a:pt x="21298" y="-107"/>
                      <a:pt x="29647" y="-907"/>
                      <a:pt x="37829" y="276"/>
                    </a:cubicBezTo>
                    <a:cubicBezTo>
                      <a:pt x="45911" y="993"/>
                      <a:pt x="53927" y="2276"/>
                      <a:pt x="61825" y="4109"/>
                    </a:cubicBezTo>
                    <a:cubicBezTo>
                      <a:pt x="82254" y="9391"/>
                      <a:pt x="102118" y="16657"/>
                      <a:pt x="121149" y="25772"/>
                    </a:cubicBezTo>
                    <a:lnTo>
                      <a:pt x="132980" y="31438"/>
                    </a:lnTo>
                    <a:cubicBezTo>
                      <a:pt x="130863" y="37703"/>
                      <a:pt x="128347" y="43819"/>
                      <a:pt x="125481" y="49768"/>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462">
                <a:extLst>
                  <a:ext uri="{FF2B5EF4-FFF2-40B4-BE49-F238E27FC236}">
                    <a16:creationId xmlns:a16="http://schemas.microsoft.com/office/drawing/2014/main" id="{CBA5C922-7956-41FF-B3F4-8F125E0FCAFC}"/>
                  </a:ext>
                </a:extLst>
              </p:cNvPr>
              <p:cNvSpPr/>
              <p:nvPr/>
            </p:nvSpPr>
            <p:spPr>
              <a:xfrm>
                <a:off x="1439326" y="4957204"/>
                <a:ext cx="318114" cy="140976"/>
              </a:xfrm>
              <a:custGeom>
                <a:avLst/>
                <a:gdLst>
                  <a:gd name="connsiteX0" fmla="*/ 317414 w 318114"/>
                  <a:gd name="connsiteY0" fmla="*/ 140721 h 140976"/>
                  <a:gd name="connsiteX1" fmla="*/ 300750 w 318114"/>
                  <a:gd name="connsiteY1" fmla="*/ 140721 h 140976"/>
                  <a:gd name="connsiteX2" fmla="*/ 297251 w 318114"/>
                  <a:gd name="connsiteY2" fmla="*/ 138222 h 140976"/>
                  <a:gd name="connsiteX3" fmla="*/ 276087 w 318114"/>
                  <a:gd name="connsiteY3" fmla="*/ 123891 h 140976"/>
                  <a:gd name="connsiteX4" fmla="*/ 213931 w 318114"/>
                  <a:gd name="connsiteY4" fmla="*/ 86231 h 140976"/>
                  <a:gd name="connsiteX5" fmla="*/ 193268 w 318114"/>
                  <a:gd name="connsiteY5" fmla="*/ 74233 h 140976"/>
                  <a:gd name="connsiteX6" fmla="*/ 148609 w 318114"/>
                  <a:gd name="connsiteY6" fmla="*/ 50903 h 140976"/>
                  <a:gd name="connsiteX7" fmla="*/ 112115 w 318114"/>
                  <a:gd name="connsiteY7" fmla="*/ 34239 h 140976"/>
                  <a:gd name="connsiteX8" fmla="*/ 75287 w 318114"/>
                  <a:gd name="connsiteY8" fmla="*/ 20242 h 140976"/>
                  <a:gd name="connsiteX9" fmla="*/ 63455 w 318114"/>
                  <a:gd name="connsiteY9" fmla="*/ 16409 h 140976"/>
                  <a:gd name="connsiteX10" fmla="*/ 12630 w 318114"/>
                  <a:gd name="connsiteY10" fmla="*/ 2577 h 140976"/>
                  <a:gd name="connsiteX11" fmla="*/ -701 w 318114"/>
                  <a:gd name="connsiteY11" fmla="*/ -255 h 140976"/>
                  <a:gd name="connsiteX12" fmla="*/ -701 w 318114"/>
                  <a:gd name="connsiteY12" fmla="*/ -255 h 140976"/>
                  <a:gd name="connsiteX13" fmla="*/ 12630 w 318114"/>
                  <a:gd name="connsiteY13" fmla="*/ 2077 h 140976"/>
                  <a:gd name="connsiteX14" fmla="*/ 126112 w 318114"/>
                  <a:gd name="connsiteY14" fmla="*/ 34406 h 140976"/>
                  <a:gd name="connsiteX15" fmla="*/ 126112 w 318114"/>
                  <a:gd name="connsiteY15" fmla="*/ 34406 h 140976"/>
                  <a:gd name="connsiteX16" fmla="*/ 146275 w 318114"/>
                  <a:gd name="connsiteY16" fmla="*/ 42404 h 140976"/>
                  <a:gd name="connsiteX17" fmla="*/ 211098 w 318114"/>
                  <a:gd name="connsiteY17" fmla="*/ 73066 h 140976"/>
                  <a:gd name="connsiteX18" fmla="*/ 211098 w 318114"/>
                  <a:gd name="connsiteY18" fmla="*/ 73066 h 140976"/>
                  <a:gd name="connsiteX19" fmla="*/ 239260 w 318114"/>
                  <a:gd name="connsiteY19" fmla="*/ 89730 h 140976"/>
                  <a:gd name="connsiteX20" fmla="*/ 281253 w 318114"/>
                  <a:gd name="connsiteY20" fmla="*/ 116392 h 140976"/>
                  <a:gd name="connsiteX21" fmla="*/ 297917 w 318114"/>
                  <a:gd name="connsiteY21" fmla="*/ 127391 h 140976"/>
                  <a:gd name="connsiteX22" fmla="*/ 305249 w 318114"/>
                  <a:gd name="connsiteY22" fmla="*/ 132723 h 140976"/>
                  <a:gd name="connsiteX23" fmla="*/ 317414 w 318114"/>
                  <a:gd name="connsiteY23" fmla="*/ 140721 h 14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8114" h="140976">
                    <a:moveTo>
                      <a:pt x="317414" y="140721"/>
                    </a:moveTo>
                    <a:lnTo>
                      <a:pt x="300750" y="140721"/>
                    </a:lnTo>
                    <a:lnTo>
                      <a:pt x="297251" y="138222"/>
                    </a:lnTo>
                    <a:cubicBezTo>
                      <a:pt x="290252" y="133056"/>
                      <a:pt x="283253" y="128390"/>
                      <a:pt x="276087" y="123891"/>
                    </a:cubicBezTo>
                    <a:cubicBezTo>
                      <a:pt x="276087" y="123891"/>
                      <a:pt x="220097" y="89730"/>
                      <a:pt x="213931" y="86231"/>
                    </a:cubicBezTo>
                    <a:cubicBezTo>
                      <a:pt x="207765" y="82731"/>
                      <a:pt x="200266" y="78232"/>
                      <a:pt x="193268" y="74233"/>
                    </a:cubicBezTo>
                    <a:cubicBezTo>
                      <a:pt x="178604" y="66067"/>
                      <a:pt x="163606" y="57569"/>
                      <a:pt x="148609" y="50903"/>
                    </a:cubicBezTo>
                    <a:cubicBezTo>
                      <a:pt x="136610" y="45071"/>
                      <a:pt x="124446" y="39405"/>
                      <a:pt x="112115" y="34239"/>
                    </a:cubicBezTo>
                    <a:cubicBezTo>
                      <a:pt x="99783" y="29073"/>
                      <a:pt x="87618" y="24408"/>
                      <a:pt x="75287" y="20242"/>
                    </a:cubicBezTo>
                    <a:lnTo>
                      <a:pt x="63455" y="16409"/>
                    </a:lnTo>
                    <a:cubicBezTo>
                      <a:pt x="46791" y="11076"/>
                      <a:pt x="30127" y="6410"/>
                      <a:pt x="12630" y="2577"/>
                    </a:cubicBezTo>
                    <a:lnTo>
                      <a:pt x="-701" y="-255"/>
                    </a:lnTo>
                    <a:lnTo>
                      <a:pt x="-701" y="-255"/>
                    </a:lnTo>
                    <a:lnTo>
                      <a:pt x="12630" y="2077"/>
                    </a:lnTo>
                    <a:cubicBezTo>
                      <a:pt x="51291" y="9660"/>
                      <a:pt x="89252" y="20474"/>
                      <a:pt x="126112" y="34406"/>
                    </a:cubicBezTo>
                    <a:lnTo>
                      <a:pt x="126112" y="34406"/>
                    </a:lnTo>
                    <a:cubicBezTo>
                      <a:pt x="132945" y="36906"/>
                      <a:pt x="139609" y="39571"/>
                      <a:pt x="146275" y="42404"/>
                    </a:cubicBezTo>
                    <a:cubicBezTo>
                      <a:pt x="168405" y="51503"/>
                      <a:pt x="190035" y="61735"/>
                      <a:pt x="211098" y="73066"/>
                    </a:cubicBezTo>
                    <a:lnTo>
                      <a:pt x="211098" y="73066"/>
                    </a:lnTo>
                    <a:cubicBezTo>
                      <a:pt x="220597" y="78065"/>
                      <a:pt x="229929" y="83231"/>
                      <a:pt x="239260" y="89730"/>
                    </a:cubicBezTo>
                    <a:cubicBezTo>
                      <a:pt x="253424" y="98062"/>
                      <a:pt x="267423" y="106394"/>
                      <a:pt x="281253" y="116392"/>
                    </a:cubicBezTo>
                    <a:cubicBezTo>
                      <a:pt x="286586" y="119892"/>
                      <a:pt x="291918" y="123724"/>
                      <a:pt x="297917" y="127391"/>
                    </a:cubicBezTo>
                    <a:lnTo>
                      <a:pt x="305249" y="132723"/>
                    </a:lnTo>
                    <a:cubicBezTo>
                      <a:pt x="308083" y="134389"/>
                      <a:pt x="316415" y="140055"/>
                      <a:pt x="317414" y="140721"/>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463">
                <a:extLst>
                  <a:ext uri="{FF2B5EF4-FFF2-40B4-BE49-F238E27FC236}">
                    <a16:creationId xmlns:a16="http://schemas.microsoft.com/office/drawing/2014/main" id="{A98A5CBB-3771-5BED-9048-DDA971BE193E}"/>
                  </a:ext>
                </a:extLst>
              </p:cNvPr>
              <p:cNvSpPr/>
              <p:nvPr/>
            </p:nvSpPr>
            <p:spPr>
              <a:xfrm>
                <a:off x="1845426" y="5057623"/>
                <a:ext cx="28662" cy="34392"/>
              </a:xfrm>
              <a:custGeom>
                <a:avLst/>
                <a:gdLst>
                  <a:gd name="connsiteX0" fmla="*/ 27962 w 28662"/>
                  <a:gd name="connsiteY0" fmla="*/ 31138 h 34392"/>
                  <a:gd name="connsiteX1" fmla="*/ 26795 w 28662"/>
                  <a:gd name="connsiteY1" fmla="*/ 31138 h 34392"/>
                  <a:gd name="connsiteX2" fmla="*/ -701 w 28662"/>
                  <a:gd name="connsiteY2" fmla="*/ 34138 h 34392"/>
                  <a:gd name="connsiteX3" fmla="*/ 4799 w 28662"/>
                  <a:gd name="connsiteY3" fmla="*/ 14974 h 34392"/>
                  <a:gd name="connsiteX4" fmla="*/ 8965 w 28662"/>
                  <a:gd name="connsiteY4" fmla="*/ 4143 h 34392"/>
                  <a:gd name="connsiteX5" fmla="*/ 15130 w 28662"/>
                  <a:gd name="connsiteY5" fmla="*/ 2809 h 34392"/>
                  <a:gd name="connsiteX6" fmla="*/ 26962 w 28662"/>
                  <a:gd name="connsiteY6" fmla="*/ 28472 h 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2" h="34392">
                    <a:moveTo>
                      <a:pt x="27962" y="31138"/>
                    </a:moveTo>
                    <a:lnTo>
                      <a:pt x="26795" y="31138"/>
                    </a:lnTo>
                    <a:cubicBezTo>
                      <a:pt x="18297" y="32471"/>
                      <a:pt x="9132" y="33305"/>
                      <a:pt x="-701" y="34138"/>
                    </a:cubicBezTo>
                    <a:cubicBezTo>
                      <a:pt x="800" y="27639"/>
                      <a:pt x="2799" y="21307"/>
                      <a:pt x="4799" y="14974"/>
                    </a:cubicBezTo>
                    <a:cubicBezTo>
                      <a:pt x="6132" y="11308"/>
                      <a:pt x="7465" y="7642"/>
                      <a:pt x="8965" y="4143"/>
                    </a:cubicBezTo>
                    <a:cubicBezTo>
                      <a:pt x="10464" y="643"/>
                      <a:pt x="11964" y="-3023"/>
                      <a:pt x="15130" y="2809"/>
                    </a:cubicBezTo>
                    <a:cubicBezTo>
                      <a:pt x="19680" y="11075"/>
                      <a:pt x="23629" y="19657"/>
                      <a:pt x="26962" y="28472"/>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464">
                <a:extLst>
                  <a:ext uri="{FF2B5EF4-FFF2-40B4-BE49-F238E27FC236}">
                    <a16:creationId xmlns:a16="http://schemas.microsoft.com/office/drawing/2014/main" id="{0CAFC608-E3DD-3958-1CE1-D64BFA640A93}"/>
                  </a:ext>
                </a:extLst>
              </p:cNvPr>
              <p:cNvSpPr/>
              <p:nvPr/>
            </p:nvSpPr>
            <p:spPr>
              <a:xfrm>
                <a:off x="1689239" y="4957406"/>
                <a:ext cx="56661" cy="134425"/>
              </a:xfrm>
              <a:custGeom>
                <a:avLst/>
                <a:gdLst>
                  <a:gd name="connsiteX0" fmla="*/ 26674 w 56661"/>
                  <a:gd name="connsiteY0" fmla="*/ 107859 h 134425"/>
                  <a:gd name="connsiteX1" fmla="*/ 25007 w 56661"/>
                  <a:gd name="connsiteY1" fmla="*/ 105360 h 134425"/>
                  <a:gd name="connsiteX2" fmla="*/ 12676 w 56661"/>
                  <a:gd name="connsiteY2" fmla="*/ 81863 h 134425"/>
                  <a:gd name="connsiteX3" fmla="*/ 1344 w 56661"/>
                  <a:gd name="connsiteY3" fmla="*/ 44536 h 134425"/>
                  <a:gd name="connsiteX4" fmla="*/ -655 w 56661"/>
                  <a:gd name="connsiteY4" fmla="*/ 15375 h 134425"/>
                  <a:gd name="connsiteX5" fmla="*/ -655 w 56661"/>
                  <a:gd name="connsiteY5" fmla="*/ 4709 h 134425"/>
                  <a:gd name="connsiteX6" fmla="*/ 3677 w 56661"/>
                  <a:gd name="connsiteY6" fmla="*/ 1376 h 134425"/>
                  <a:gd name="connsiteX7" fmla="*/ 19175 w 56661"/>
                  <a:gd name="connsiteY7" fmla="*/ 19707 h 134425"/>
                  <a:gd name="connsiteX8" fmla="*/ 55335 w 56661"/>
                  <a:gd name="connsiteY8" fmla="*/ 106526 h 134425"/>
                  <a:gd name="connsiteX9" fmla="*/ 46337 w 56661"/>
                  <a:gd name="connsiteY9" fmla="*/ 132022 h 134425"/>
                  <a:gd name="connsiteX10" fmla="*/ 26674 w 56661"/>
                  <a:gd name="connsiteY10" fmla="*/ 107859 h 13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61" h="134425">
                    <a:moveTo>
                      <a:pt x="26674" y="107859"/>
                    </a:moveTo>
                    <a:cubicBezTo>
                      <a:pt x="26173" y="106993"/>
                      <a:pt x="25624" y="106160"/>
                      <a:pt x="25007" y="105360"/>
                    </a:cubicBezTo>
                    <a:cubicBezTo>
                      <a:pt x="20308" y="97844"/>
                      <a:pt x="16192" y="89996"/>
                      <a:pt x="12676" y="81863"/>
                    </a:cubicBezTo>
                    <a:cubicBezTo>
                      <a:pt x="7444" y="69915"/>
                      <a:pt x="3644" y="57384"/>
                      <a:pt x="1344" y="44536"/>
                    </a:cubicBezTo>
                    <a:cubicBezTo>
                      <a:pt x="-222" y="34905"/>
                      <a:pt x="-888" y="25140"/>
                      <a:pt x="-655" y="15375"/>
                    </a:cubicBezTo>
                    <a:cubicBezTo>
                      <a:pt x="-655" y="11875"/>
                      <a:pt x="-655" y="8209"/>
                      <a:pt x="-655" y="4709"/>
                    </a:cubicBezTo>
                    <a:cubicBezTo>
                      <a:pt x="-655" y="1210"/>
                      <a:pt x="-655" y="-2456"/>
                      <a:pt x="3677" y="1376"/>
                    </a:cubicBezTo>
                    <a:cubicBezTo>
                      <a:pt x="9243" y="7142"/>
                      <a:pt x="14409" y="13258"/>
                      <a:pt x="19175" y="19707"/>
                    </a:cubicBezTo>
                    <a:cubicBezTo>
                      <a:pt x="38838" y="44853"/>
                      <a:pt x="51320" y="74864"/>
                      <a:pt x="55335" y="106526"/>
                    </a:cubicBezTo>
                    <a:cubicBezTo>
                      <a:pt x="55335" y="113358"/>
                      <a:pt x="59501" y="142187"/>
                      <a:pt x="46337" y="132022"/>
                    </a:cubicBezTo>
                    <a:cubicBezTo>
                      <a:pt x="38405" y="125190"/>
                      <a:pt x="31756" y="117008"/>
                      <a:pt x="26674" y="107859"/>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465">
                <a:extLst>
                  <a:ext uri="{FF2B5EF4-FFF2-40B4-BE49-F238E27FC236}">
                    <a16:creationId xmlns:a16="http://schemas.microsoft.com/office/drawing/2014/main" id="{88F55FD0-EB0D-106C-385A-FF61AE0DAFB7}"/>
                  </a:ext>
                </a:extLst>
              </p:cNvPr>
              <p:cNvSpPr/>
              <p:nvPr/>
            </p:nvSpPr>
            <p:spPr>
              <a:xfrm>
                <a:off x="1530506" y="4903511"/>
                <a:ext cx="56617" cy="101073"/>
              </a:xfrm>
              <a:custGeom>
                <a:avLst/>
                <a:gdLst>
                  <a:gd name="connsiteX0" fmla="*/ 30599 w 56617"/>
                  <a:gd name="connsiteY0" fmla="*/ 82767 h 101073"/>
                  <a:gd name="connsiteX1" fmla="*/ 29100 w 56617"/>
                  <a:gd name="connsiteY1" fmla="*/ 80934 h 101073"/>
                  <a:gd name="connsiteX2" fmla="*/ 17101 w 56617"/>
                  <a:gd name="connsiteY2" fmla="*/ 64270 h 101073"/>
                  <a:gd name="connsiteX3" fmla="*/ 437 w 56617"/>
                  <a:gd name="connsiteY3" fmla="*/ 12612 h 101073"/>
                  <a:gd name="connsiteX4" fmla="*/ -396 w 56617"/>
                  <a:gd name="connsiteY4" fmla="*/ 3947 h 101073"/>
                  <a:gd name="connsiteX5" fmla="*/ 2604 w 56617"/>
                  <a:gd name="connsiteY5" fmla="*/ 780 h 101073"/>
                  <a:gd name="connsiteX6" fmla="*/ 16435 w 56617"/>
                  <a:gd name="connsiteY6" fmla="*/ 13278 h 101073"/>
                  <a:gd name="connsiteX7" fmla="*/ 53263 w 56617"/>
                  <a:gd name="connsiteY7" fmla="*/ 77934 h 101073"/>
                  <a:gd name="connsiteX8" fmla="*/ 49264 w 56617"/>
                  <a:gd name="connsiteY8" fmla="*/ 99764 h 101073"/>
                  <a:gd name="connsiteX9" fmla="*/ 30599 w 56617"/>
                  <a:gd name="connsiteY9" fmla="*/ 82767 h 10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17" h="101073">
                    <a:moveTo>
                      <a:pt x="30599" y="82767"/>
                    </a:moveTo>
                    <a:lnTo>
                      <a:pt x="29100" y="80934"/>
                    </a:lnTo>
                    <a:cubicBezTo>
                      <a:pt x="24634" y="75735"/>
                      <a:pt x="20617" y="70152"/>
                      <a:pt x="17101" y="64270"/>
                    </a:cubicBezTo>
                    <a:cubicBezTo>
                      <a:pt x="7954" y="48423"/>
                      <a:pt x="2271" y="30809"/>
                      <a:pt x="437" y="12612"/>
                    </a:cubicBezTo>
                    <a:cubicBezTo>
                      <a:pt x="437" y="9779"/>
                      <a:pt x="437" y="6780"/>
                      <a:pt x="-396" y="3947"/>
                    </a:cubicBezTo>
                    <a:cubicBezTo>
                      <a:pt x="-1229" y="1113"/>
                      <a:pt x="-396" y="-1886"/>
                      <a:pt x="2604" y="780"/>
                    </a:cubicBezTo>
                    <a:cubicBezTo>
                      <a:pt x="7520" y="4580"/>
                      <a:pt x="12152" y="8762"/>
                      <a:pt x="16435" y="13278"/>
                    </a:cubicBezTo>
                    <a:cubicBezTo>
                      <a:pt x="34383" y="31058"/>
                      <a:pt x="47130" y="53422"/>
                      <a:pt x="53263" y="77934"/>
                    </a:cubicBezTo>
                    <a:cubicBezTo>
                      <a:pt x="54429" y="83267"/>
                      <a:pt x="60428" y="105930"/>
                      <a:pt x="49264" y="99764"/>
                    </a:cubicBezTo>
                    <a:cubicBezTo>
                      <a:pt x="42015" y="95332"/>
                      <a:pt x="35682" y="89566"/>
                      <a:pt x="30599" y="82767"/>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Shape 466">
                <a:extLst>
                  <a:ext uri="{FF2B5EF4-FFF2-40B4-BE49-F238E27FC236}">
                    <a16:creationId xmlns:a16="http://schemas.microsoft.com/office/drawing/2014/main" id="{59DF0E33-D5E0-76CC-55C7-1E0B66B3EB79}"/>
                  </a:ext>
                </a:extLst>
              </p:cNvPr>
              <p:cNvSpPr/>
              <p:nvPr/>
            </p:nvSpPr>
            <p:spPr>
              <a:xfrm>
                <a:off x="1373046" y="4944953"/>
                <a:ext cx="79364" cy="29186"/>
              </a:xfrm>
              <a:custGeom>
                <a:avLst/>
                <a:gdLst>
                  <a:gd name="connsiteX0" fmla="*/ 62413 w 79364"/>
                  <a:gd name="connsiteY0" fmla="*/ 25827 h 29186"/>
                  <a:gd name="connsiteX1" fmla="*/ 60913 w 79364"/>
                  <a:gd name="connsiteY1" fmla="*/ 25827 h 29186"/>
                  <a:gd name="connsiteX2" fmla="*/ 46915 w 79364"/>
                  <a:gd name="connsiteY2" fmla="*/ 28660 h 29186"/>
                  <a:gd name="connsiteX3" fmla="*/ 24919 w 79364"/>
                  <a:gd name="connsiteY3" fmla="*/ 26994 h 29186"/>
                  <a:gd name="connsiteX4" fmla="*/ 8255 w 79364"/>
                  <a:gd name="connsiteY4" fmla="*/ 20661 h 29186"/>
                  <a:gd name="connsiteX5" fmla="*/ 2089 w 79364"/>
                  <a:gd name="connsiteY5" fmla="*/ 17495 h 29186"/>
                  <a:gd name="connsiteX6" fmla="*/ 423 w 79364"/>
                  <a:gd name="connsiteY6" fmla="*/ 13329 h 29186"/>
                  <a:gd name="connsiteX7" fmla="*/ 11755 w 79364"/>
                  <a:gd name="connsiteY7" fmla="*/ 6664 h 29186"/>
                  <a:gd name="connsiteX8" fmla="*/ 62913 w 79364"/>
                  <a:gd name="connsiteY8" fmla="*/ 3331 h 29186"/>
                  <a:gd name="connsiteX9" fmla="*/ 77244 w 79364"/>
                  <a:gd name="connsiteY9" fmla="*/ 16995 h 29186"/>
                  <a:gd name="connsiteX10" fmla="*/ 62413 w 79364"/>
                  <a:gd name="connsiteY10" fmla="*/ 25827 h 2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64" h="29186">
                    <a:moveTo>
                      <a:pt x="62413" y="25827"/>
                    </a:moveTo>
                    <a:lnTo>
                      <a:pt x="60913" y="25827"/>
                    </a:lnTo>
                    <a:cubicBezTo>
                      <a:pt x="56380" y="27360"/>
                      <a:pt x="51681" y="28310"/>
                      <a:pt x="46915" y="28660"/>
                    </a:cubicBezTo>
                    <a:cubicBezTo>
                      <a:pt x="39533" y="29327"/>
                      <a:pt x="32101" y="28760"/>
                      <a:pt x="24919" y="26994"/>
                    </a:cubicBezTo>
                    <a:cubicBezTo>
                      <a:pt x="19170" y="25460"/>
                      <a:pt x="13587" y="23328"/>
                      <a:pt x="8255" y="20661"/>
                    </a:cubicBezTo>
                    <a:lnTo>
                      <a:pt x="2089" y="17495"/>
                    </a:lnTo>
                    <a:cubicBezTo>
                      <a:pt x="-244" y="15995"/>
                      <a:pt x="-1910" y="15163"/>
                      <a:pt x="423" y="13329"/>
                    </a:cubicBezTo>
                    <a:cubicBezTo>
                      <a:pt x="3939" y="10696"/>
                      <a:pt x="7738" y="8463"/>
                      <a:pt x="11755" y="6664"/>
                    </a:cubicBezTo>
                    <a:cubicBezTo>
                      <a:pt x="27685" y="-1218"/>
                      <a:pt x="46099" y="-2418"/>
                      <a:pt x="62913" y="3331"/>
                    </a:cubicBezTo>
                    <a:cubicBezTo>
                      <a:pt x="66912" y="4831"/>
                      <a:pt x="83576" y="9830"/>
                      <a:pt x="77244" y="16995"/>
                    </a:cubicBezTo>
                    <a:cubicBezTo>
                      <a:pt x="73128" y="21145"/>
                      <a:pt x="68029" y="24177"/>
                      <a:pt x="62413" y="25827"/>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Shape 467">
                <a:extLst>
                  <a:ext uri="{FF2B5EF4-FFF2-40B4-BE49-F238E27FC236}">
                    <a16:creationId xmlns:a16="http://schemas.microsoft.com/office/drawing/2014/main" id="{58669AB5-E86E-0529-2477-282648AF9DC1}"/>
                  </a:ext>
                </a:extLst>
              </p:cNvPr>
              <p:cNvSpPr/>
              <p:nvPr/>
            </p:nvSpPr>
            <p:spPr>
              <a:xfrm>
                <a:off x="1571572" y="5042651"/>
                <a:ext cx="100620" cy="50106"/>
              </a:xfrm>
              <a:custGeom>
                <a:avLst/>
                <a:gdLst>
                  <a:gd name="connsiteX0" fmla="*/ 71520 w 100620"/>
                  <a:gd name="connsiteY0" fmla="*/ -216 h 50106"/>
                  <a:gd name="connsiteX1" fmla="*/ 69187 w 100620"/>
                  <a:gd name="connsiteY1" fmla="*/ -216 h 50106"/>
                  <a:gd name="connsiteX2" fmla="*/ 49857 w 100620"/>
                  <a:gd name="connsiteY2" fmla="*/ 1450 h 50106"/>
                  <a:gd name="connsiteX3" fmla="*/ 23528 w 100620"/>
                  <a:gd name="connsiteY3" fmla="*/ 13282 h 50106"/>
                  <a:gd name="connsiteX4" fmla="*/ 6864 w 100620"/>
                  <a:gd name="connsiteY4" fmla="*/ 29946 h 50106"/>
                  <a:gd name="connsiteX5" fmla="*/ 1365 w 100620"/>
                  <a:gd name="connsiteY5" fmla="*/ 36944 h 50106"/>
                  <a:gd name="connsiteX6" fmla="*/ 1365 w 100620"/>
                  <a:gd name="connsiteY6" fmla="*/ 43610 h 50106"/>
                  <a:gd name="connsiteX7" fmla="*/ 19696 w 100620"/>
                  <a:gd name="connsiteY7" fmla="*/ 48276 h 50106"/>
                  <a:gd name="connsiteX8" fmla="*/ 86351 w 100620"/>
                  <a:gd name="connsiteY8" fmla="*/ 31612 h 50106"/>
                  <a:gd name="connsiteX9" fmla="*/ 95516 w 100620"/>
                  <a:gd name="connsiteY9" fmla="*/ 6116 h 50106"/>
                  <a:gd name="connsiteX10" fmla="*/ 71520 w 100620"/>
                  <a:gd name="connsiteY10" fmla="*/ -216 h 5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620" h="50106">
                    <a:moveTo>
                      <a:pt x="71520" y="-216"/>
                    </a:moveTo>
                    <a:lnTo>
                      <a:pt x="69187" y="-216"/>
                    </a:lnTo>
                    <a:cubicBezTo>
                      <a:pt x="62705" y="-416"/>
                      <a:pt x="56206" y="151"/>
                      <a:pt x="49857" y="1450"/>
                    </a:cubicBezTo>
                    <a:cubicBezTo>
                      <a:pt x="40391" y="3650"/>
                      <a:pt x="31460" y="7666"/>
                      <a:pt x="23528" y="13282"/>
                    </a:cubicBezTo>
                    <a:cubicBezTo>
                      <a:pt x="17246" y="18064"/>
                      <a:pt x="11646" y="23663"/>
                      <a:pt x="6864" y="29946"/>
                    </a:cubicBezTo>
                    <a:cubicBezTo>
                      <a:pt x="5031" y="32278"/>
                      <a:pt x="3032" y="34445"/>
                      <a:pt x="1365" y="36944"/>
                    </a:cubicBezTo>
                    <a:cubicBezTo>
                      <a:pt x="-301" y="39444"/>
                      <a:pt x="-2301" y="41944"/>
                      <a:pt x="1365" y="43610"/>
                    </a:cubicBezTo>
                    <a:cubicBezTo>
                      <a:pt x="7314" y="45726"/>
                      <a:pt x="13447" y="47293"/>
                      <a:pt x="19696" y="48276"/>
                    </a:cubicBezTo>
                    <a:cubicBezTo>
                      <a:pt x="43291" y="53025"/>
                      <a:pt x="67770" y="46910"/>
                      <a:pt x="86351" y="31612"/>
                    </a:cubicBezTo>
                    <a:cubicBezTo>
                      <a:pt x="90351" y="27946"/>
                      <a:pt x="108014" y="13615"/>
                      <a:pt x="95516" y="6116"/>
                    </a:cubicBezTo>
                    <a:cubicBezTo>
                      <a:pt x="88134" y="2117"/>
                      <a:pt x="79902" y="-50"/>
                      <a:pt x="71520" y="-216"/>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Shape 468">
                <a:extLst>
                  <a:ext uri="{FF2B5EF4-FFF2-40B4-BE49-F238E27FC236}">
                    <a16:creationId xmlns:a16="http://schemas.microsoft.com/office/drawing/2014/main" id="{5C8B08B0-1964-E5B4-6FF2-98C8D381C344}"/>
                  </a:ext>
                </a:extLst>
              </p:cNvPr>
              <p:cNvSpPr/>
              <p:nvPr/>
            </p:nvSpPr>
            <p:spPr>
              <a:xfrm>
                <a:off x="1442074" y="4973899"/>
                <a:ext cx="73585" cy="42460"/>
              </a:xfrm>
              <a:custGeom>
                <a:avLst/>
                <a:gdLst>
                  <a:gd name="connsiteX0" fmla="*/ 51375 w 73585"/>
                  <a:gd name="connsiteY0" fmla="*/ 47 h 42460"/>
                  <a:gd name="connsiteX1" fmla="*/ 49709 w 73585"/>
                  <a:gd name="connsiteY1" fmla="*/ 47 h 42460"/>
                  <a:gd name="connsiteX2" fmla="*/ 35212 w 73585"/>
                  <a:gd name="connsiteY2" fmla="*/ 3213 h 42460"/>
                  <a:gd name="connsiteX3" fmla="*/ 16215 w 73585"/>
                  <a:gd name="connsiteY3" fmla="*/ 14711 h 42460"/>
                  <a:gd name="connsiteX4" fmla="*/ 4384 w 73585"/>
                  <a:gd name="connsiteY4" fmla="*/ 28876 h 42460"/>
                  <a:gd name="connsiteX5" fmla="*/ 717 w 73585"/>
                  <a:gd name="connsiteY5" fmla="*/ 35041 h 42460"/>
                  <a:gd name="connsiteX6" fmla="*/ 717 w 73585"/>
                  <a:gd name="connsiteY6" fmla="*/ 40040 h 42460"/>
                  <a:gd name="connsiteX7" fmla="*/ 14881 w 73585"/>
                  <a:gd name="connsiteY7" fmla="*/ 42040 h 42460"/>
                  <a:gd name="connsiteX8" fmla="*/ 63873 w 73585"/>
                  <a:gd name="connsiteY8" fmla="*/ 22543 h 42460"/>
                  <a:gd name="connsiteX9" fmla="*/ 69039 w 73585"/>
                  <a:gd name="connsiteY9" fmla="*/ 2047 h 42460"/>
                  <a:gd name="connsiteX10" fmla="*/ 51375 w 73585"/>
                  <a:gd name="connsiteY10" fmla="*/ 47 h 4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85" h="42460">
                    <a:moveTo>
                      <a:pt x="51375" y="47"/>
                    </a:moveTo>
                    <a:lnTo>
                      <a:pt x="49709" y="47"/>
                    </a:lnTo>
                    <a:cubicBezTo>
                      <a:pt x="44760" y="430"/>
                      <a:pt x="39877" y="1497"/>
                      <a:pt x="35212" y="3213"/>
                    </a:cubicBezTo>
                    <a:cubicBezTo>
                      <a:pt x="28196" y="5779"/>
                      <a:pt x="21748" y="9679"/>
                      <a:pt x="16215" y="14711"/>
                    </a:cubicBezTo>
                    <a:cubicBezTo>
                      <a:pt x="11749" y="18961"/>
                      <a:pt x="7767" y="23710"/>
                      <a:pt x="4384" y="28876"/>
                    </a:cubicBezTo>
                    <a:cubicBezTo>
                      <a:pt x="3050" y="30875"/>
                      <a:pt x="1884" y="32875"/>
                      <a:pt x="717" y="35041"/>
                    </a:cubicBezTo>
                    <a:cubicBezTo>
                      <a:pt x="-449" y="37208"/>
                      <a:pt x="-1783" y="39207"/>
                      <a:pt x="717" y="40040"/>
                    </a:cubicBezTo>
                    <a:cubicBezTo>
                      <a:pt x="5350" y="41190"/>
                      <a:pt x="10099" y="41857"/>
                      <a:pt x="14881" y="42040"/>
                    </a:cubicBezTo>
                    <a:cubicBezTo>
                      <a:pt x="33345" y="43407"/>
                      <a:pt x="51393" y="36208"/>
                      <a:pt x="63873" y="22543"/>
                    </a:cubicBezTo>
                    <a:cubicBezTo>
                      <a:pt x="66707" y="19377"/>
                      <a:pt x="79038" y="6712"/>
                      <a:pt x="69039" y="2047"/>
                    </a:cubicBezTo>
                    <a:cubicBezTo>
                      <a:pt x="63390" y="-20"/>
                      <a:pt x="57341" y="-719"/>
                      <a:pt x="51375" y="47"/>
                    </a:cubicBezTo>
                    <a:close/>
                  </a:path>
                </a:pathLst>
              </a:custGeom>
              <a:gradFill>
                <a:gsLst>
                  <a:gs pos="0">
                    <a:srgbClr val="A67857"/>
                  </a:gs>
                  <a:gs pos="52000">
                    <a:srgbClr val="9E6D57"/>
                  </a:gs>
                  <a:gs pos="100000">
                    <a:srgbClr val="935F56"/>
                  </a:gs>
                </a:gsLst>
                <a:lin ang="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Shape 469">
                <a:extLst>
                  <a:ext uri="{FF2B5EF4-FFF2-40B4-BE49-F238E27FC236}">
                    <a16:creationId xmlns:a16="http://schemas.microsoft.com/office/drawing/2014/main" id="{F144D3B4-4ACD-2E35-265F-CAE09C51C682}"/>
                  </a:ext>
                </a:extLst>
              </p:cNvPr>
              <p:cNvSpPr/>
              <p:nvPr/>
            </p:nvSpPr>
            <p:spPr>
              <a:xfrm>
                <a:off x="1246191" y="2746567"/>
                <a:ext cx="492085" cy="117647"/>
              </a:xfrm>
              <a:custGeom>
                <a:avLst/>
                <a:gdLst>
                  <a:gd name="connsiteX0" fmla="*/ 491385 w 492085"/>
                  <a:gd name="connsiteY0" fmla="*/ 100728 h 117647"/>
                  <a:gd name="connsiteX1" fmla="*/ 58123 w 492085"/>
                  <a:gd name="connsiteY1" fmla="*/ 117392 h 117647"/>
                  <a:gd name="connsiteX2" fmla="*/ 128111 w 492085"/>
                  <a:gd name="connsiteY2" fmla="*/ 106394 h 117647"/>
                  <a:gd name="connsiteX3" fmla="*/ -701 w 492085"/>
                  <a:gd name="connsiteY3" fmla="*/ 111393 h 117647"/>
                  <a:gd name="connsiteX4" fmla="*/ 57123 w 492085"/>
                  <a:gd name="connsiteY4" fmla="*/ 99228 h 117647"/>
                  <a:gd name="connsiteX5" fmla="*/ 84784 w 492085"/>
                  <a:gd name="connsiteY5" fmla="*/ 78898 h 117647"/>
                  <a:gd name="connsiteX6" fmla="*/ 101448 w 492085"/>
                  <a:gd name="connsiteY6" fmla="*/ 82065 h 117647"/>
                  <a:gd name="connsiteX7" fmla="*/ 132444 w 492085"/>
                  <a:gd name="connsiteY7" fmla="*/ 37572 h 117647"/>
                  <a:gd name="connsiteX8" fmla="*/ 164772 w 492085"/>
                  <a:gd name="connsiteY8" fmla="*/ 52570 h 117647"/>
                  <a:gd name="connsiteX9" fmla="*/ 186435 w 492085"/>
                  <a:gd name="connsiteY9" fmla="*/ 43071 h 117647"/>
                  <a:gd name="connsiteX10" fmla="*/ 194267 w 492085"/>
                  <a:gd name="connsiteY10" fmla="*/ 43071 h 117647"/>
                  <a:gd name="connsiteX11" fmla="*/ 244258 w 492085"/>
                  <a:gd name="connsiteY11" fmla="*/ -255 h 117647"/>
                  <a:gd name="connsiteX12" fmla="*/ 316080 w 492085"/>
                  <a:gd name="connsiteY12" fmla="*/ 55069 h 117647"/>
                  <a:gd name="connsiteX13" fmla="*/ 328745 w 492085"/>
                  <a:gd name="connsiteY13" fmla="*/ 62901 h 117647"/>
                  <a:gd name="connsiteX14" fmla="*/ 362073 w 492085"/>
                  <a:gd name="connsiteY14" fmla="*/ 41238 h 117647"/>
                  <a:gd name="connsiteX15" fmla="*/ 412064 w 492085"/>
                  <a:gd name="connsiteY15" fmla="*/ 74566 h 117647"/>
                  <a:gd name="connsiteX16" fmla="*/ 420064 w 492085"/>
                  <a:gd name="connsiteY16" fmla="*/ 73733 h 117647"/>
                  <a:gd name="connsiteX17" fmla="*/ 458391 w 492085"/>
                  <a:gd name="connsiteY17" fmla="*/ 87064 h 117647"/>
                  <a:gd name="connsiteX18" fmla="*/ 489885 w 492085"/>
                  <a:gd name="connsiteY18" fmla="*/ 87064 h 117647"/>
                  <a:gd name="connsiteX19" fmla="*/ 489885 w 492085"/>
                  <a:gd name="connsiteY19" fmla="*/ 91563 h 117647"/>
                  <a:gd name="connsiteX20" fmla="*/ 326246 w 492085"/>
                  <a:gd name="connsiteY20" fmla="*/ 97896 h 117647"/>
                  <a:gd name="connsiteX21" fmla="*/ 491051 w 492085"/>
                  <a:gd name="connsiteY21" fmla="*/ 99395 h 1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2085" h="117647">
                    <a:moveTo>
                      <a:pt x="491385" y="100728"/>
                    </a:moveTo>
                    <a:lnTo>
                      <a:pt x="58123" y="117392"/>
                    </a:lnTo>
                    <a:lnTo>
                      <a:pt x="128111" y="106394"/>
                    </a:lnTo>
                    <a:lnTo>
                      <a:pt x="-701" y="111393"/>
                    </a:lnTo>
                    <a:lnTo>
                      <a:pt x="57123" y="99228"/>
                    </a:lnTo>
                    <a:cubicBezTo>
                      <a:pt x="60623" y="86930"/>
                      <a:pt x="72004" y="78565"/>
                      <a:pt x="84784" y="78898"/>
                    </a:cubicBezTo>
                    <a:cubicBezTo>
                      <a:pt x="90500" y="78765"/>
                      <a:pt x="96183" y="79848"/>
                      <a:pt x="101448" y="82065"/>
                    </a:cubicBezTo>
                    <a:cubicBezTo>
                      <a:pt x="99283" y="57735"/>
                      <a:pt x="112280" y="38405"/>
                      <a:pt x="132444" y="37572"/>
                    </a:cubicBezTo>
                    <a:cubicBezTo>
                      <a:pt x="144892" y="37638"/>
                      <a:pt x="156689" y="43104"/>
                      <a:pt x="164772" y="52570"/>
                    </a:cubicBezTo>
                    <a:cubicBezTo>
                      <a:pt x="170487" y="46704"/>
                      <a:pt x="178253" y="43305"/>
                      <a:pt x="186435" y="43071"/>
                    </a:cubicBezTo>
                    <a:cubicBezTo>
                      <a:pt x="189035" y="42821"/>
                      <a:pt x="191667" y="42821"/>
                      <a:pt x="194267" y="43071"/>
                    </a:cubicBezTo>
                    <a:cubicBezTo>
                      <a:pt x="198283" y="18459"/>
                      <a:pt x="219312" y="228"/>
                      <a:pt x="244258" y="-255"/>
                    </a:cubicBezTo>
                    <a:cubicBezTo>
                      <a:pt x="277687" y="595"/>
                      <a:pt x="306732" y="22958"/>
                      <a:pt x="316080" y="55069"/>
                    </a:cubicBezTo>
                    <a:cubicBezTo>
                      <a:pt x="320729" y="56902"/>
                      <a:pt x="325029" y="59551"/>
                      <a:pt x="328745" y="62901"/>
                    </a:cubicBezTo>
                    <a:cubicBezTo>
                      <a:pt x="334860" y="49953"/>
                      <a:pt x="347758" y="41571"/>
                      <a:pt x="362073" y="41238"/>
                    </a:cubicBezTo>
                    <a:cubicBezTo>
                      <a:pt x="383936" y="41238"/>
                      <a:pt x="403649" y="54386"/>
                      <a:pt x="412064" y="74566"/>
                    </a:cubicBezTo>
                    <a:lnTo>
                      <a:pt x="420064" y="73733"/>
                    </a:lnTo>
                    <a:cubicBezTo>
                      <a:pt x="434128" y="72699"/>
                      <a:pt x="447992" y="77532"/>
                      <a:pt x="458391" y="87064"/>
                    </a:cubicBezTo>
                    <a:lnTo>
                      <a:pt x="489885" y="87064"/>
                    </a:lnTo>
                    <a:lnTo>
                      <a:pt x="489885" y="91563"/>
                    </a:lnTo>
                    <a:lnTo>
                      <a:pt x="326246" y="97896"/>
                    </a:lnTo>
                    <a:lnTo>
                      <a:pt x="491051" y="99395"/>
                    </a:ln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470">
                <a:extLst>
                  <a:ext uri="{FF2B5EF4-FFF2-40B4-BE49-F238E27FC236}">
                    <a16:creationId xmlns:a16="http://schemas.microsoft.com/office/drawing/2014/main" id="{58624F40-2C60-34C5-22A6-CA8818F803A1}"/>
                  </a:ext>
                </a:extLst>
              </p:cNvPr>
              <p:cNvSpPr/>
              <p:nvPr/>
            </p:nvSpPr>
            <p:spPr>
              <a:xfrm>
                <a:off x="1670454" y="3073847"/>
                <a:ext cx="98650" cy="7998"/>
              </a:xfrm>
              <a:custGeom>
                <a:avLst/>
                <a:gdLst>
                  <a:gd name="connsiteX0" fmla="*/ 97950 w 98650"/>
                  <a:gd name="connsiteY0" fmla="*/ 1911 h 7998"/>
                  <a:gd name="connsiteX1" fmla="*/ 97950 w 98650"/>
                  <a:gd name="connsiteY1" fmla="*/ 7743 h 7998"/>
                  <a:gd name="connsiteX2" fmla="*/ -701 w 98650"/>
                  <a:gd name="connsiteY2" fmla="*/ -255 h 7998"/>
                </a:gdLst>
                <a:ahLst/>
                <a:cxnLst>
                  <a:cxn ang="0">
                    <a:pos x="connsiteX0" y="connsiteY0"/>
                  </a:cxn>
                  <a:cxn ang="0">
                    <a:pos x="connsiteX1" y="connsiteY1"/>
                  </a:cxn>
                  <a:cxn ang="0">
                    <a:pos x="connsiteX2" y="connsiteY2"/>
                  </a:cxn>
                </a:cxnLst>
                <a:rect l="l" t="t" r="r" b="b"/>
                <a:pathLst>
                  <a:path w="98650" h="7998">
                    <a:moveTo>
                      <a:pt x="97950" y="1911"/>
                    </a:moveTo>
                    <a:lnTo>
                      <a:pt x="97950" y="7743"/>
                    </a:lnTo>
                    <a:cubicBezTo>
                      <a:pt x="79286" y="6410"/>
                      <a:pt x="1466" y="-89"/>
                      <a:pt x="-701" y="-255"/>
                    </a:cubicBez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471">
                <a:extLst>
                  <a:ext uri="{FF2B5EF4-FFF2-40B4-BE49-F238E27FC236}">
                    <a16:creationId xmlns:a16="http://schemas.microsoft.com/office/drawing/2014/main" id="{B6512DE9-AEB6-BB46-B213-D9306A8878AE}"/>
                  </a:ext>
                </a:extLst>
              </p:cNvPr>
              <p:cNvSpPr/>
              <p:nvPr/>
            </p:nvSpPr>
            <p:spPr>
              <a:xfrm>
                <a:off x="259686" y="2790227"/>
                <a:ext cx="344443" cy="97650"/>
              </a:xfrm>
              <a:custGeom>
                <a:avLst/>
                <a:gdLst>
                  <a:gd name="connsiteX0" fmla="*/ 343743 w 344443"/>
                  <a:gd name="connsiteY0" fmla="*/ 97396 h 97650"/>
                  <a:gd name="connsiteX1" fmla="*/ 199766 w 344443"/>
                  <a:gd name="connsiteY1" fmla="*/ 64068 h 97650"/>
                  <a:gd name="connsiteX2" fmla="*/ 127945 w 344443"/>
                  <a:gd name="connsiteY2" fmla="*/ 44738 h 97650"/>
                  <a:gd name="connsiteX3" fmla="*/ 56790 w 344443"/>
                  <a:gd name="connsiteY3" fmla="*/ 23574 h 97650"/>
                  <a:gd name="connsiteX4" fmla="*/ -701 w 344443"/>
                  <a:gd name="connsiteY4" fmla="*/ 4744 h 97650"/>
                  <a:gd name="connsiteX5" fmla="*/ -701 w 344443"/>
                  <a:gd name="connsiteY5" fmla="*/ -255 h 97650"/>
                  <a:gd name="connsiteX6" fmla="*/ 58456 w 344443"/>
                  <a:gd name="connsiteY6" fmla="*/ 18908 h 97650"/>
                  <a:gd name="connsiteX7" fmla="*/ 200766 w 344443"/>
                  <a:gd name="connsiteY7" fmla="*/ 60402 h 97650"/>
                  <a:gd name="connsiteX8" fmla="*/ 343743 w 344443"/>
                  <a:gd name="connsiteY8" fmla="*/ 97396 h 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443" h="97650">
                    <a:moveTo>
                      <a:pt x="343743" y="97396"/>
                    </a:moveTo>
                    <a:cubicBezTo>
                      <a:pt x="295750" y="87230"/>
                      <a:pt x="247591" y="76399"/>
                      <a:pt x="199766" y="64068"/>
                    </a:cubicBezTo>
                    <a:lnTo>
                      <a:pt x="127945" y="44738"/>
                    </a:lnTo>
                    <a:cubicBezTo>
                      <a:pt x="104115" y="37905"/>
                      <a:pt x="80453" y="30740"/>
                      <a:pt x="56790" y="23574"/>
                    </a:cubicBezTo>
                    <a:cubicBezTo>
                      <a:pt x="37459" y="17575"/>
                      <a:pt x="18296" y="11243"/>
                      <a:pt x="-701" y="4744"/>
                    </a:cubicBezTo>
                    <a:lnTo>
                      <a:pt x="-701" y="-255"/>
                    </a:lnTo>
                    <a:lnTo>
                      <a:pt x="58456" y="18908"/>
                    </a:lnTo>
                    <a:cubicBezTo>
                      <a:pt x="82119" y="26240"/>
                      <a:pt x="188935" y="57236"/>
                      <a:pt x="200766" y="60402"/>
                    </a:cubicBezTo>
                    <a:cubicBezTo>
                      <a:pt x="248092" y="73400"/>
                      <a:pt x="295917" y="85231"/>
                      <a:pt x="343743" y="97396"/>
                    </a:cubicBez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8" name="Graphic 10">
                <a:extLst>
                  <a:ext uri="{FF2B5EF4-FFF2-40B4-BE49-F238E27FC236}">
                    <a16:creationId xmlns:a16="http://schemas.microsoft.com/office/drawing/2014/main" id="{A64D90F7-0608-5387-5E66-EF3507E1F28F}"/>
                  </a:ext>
                </a:extLst>
              </p:cNvPr>
              <p:cNvGrpSpPr/>
              <p:nvPr/>
            </p:nvGrpSpPr>
            <p:grpSpPr>
              <a:xfrm>
                <a:off x="275017" y="2921372"/>
                <a:ext cx="1516084" cy="371298"/>
                <a:chOff x="275017" y="2921372"/>
                <a:chExt cx="1516084" cy="371298"/>
              </a:xfrm>
              <a:solidFill>
                <a:srgbClr val="FFFFFF"/>
              </a:solidFill>
            </p:grpSpPr>
            <p:sp>
              <p:nvSpPr>
                <p:cNvPr id="102" name="Freeform: Shape 473">
                  <a:extLst>
                    <a:ext uri="{FF2B5EF4-FFF2-40B4-BE49-F238E27FC236}">
                      <a16:creationId xmlns:a16="http://schemas.microsoft.com/office/drawing/2014/main" id="{6504EAE7-E3B4-7981-E777-ED9B89BD2323}"/>
                    </a:ext>
                  </a:extLst>
                </p:cNvPr>
                <p:cNvSpPr/>
                <p:nvPr/>
              </p:nvSpPr>
              <p:spPr>
                <a:xfrm>
                  <a:off x="300513" y="3130338"/>
                  <a:ext cx="1490588" cy="162332"/>
                </a:xfrm>
                <a:custGeom>
                  <a:avLst/>
                  <a:gdLst>
                    <a:gd name="connsiteX0" fmla="*/ 1489888 w 1490588"/>
                    <a:gd name="connsiteY0" fmla="*/ 142221 h 162332"/>
                    <a:gd name="connsiteX1" fmla="*/ 1390904 w 1490588"/>
                    <a:gd name="connsiteY1" fmla="*/ 148554 h 162332"/>
                    <a:gd name="connsiteX2" fmla="*/ 1037795 w 1490588"/>
                    <a:gd name="connsiteY2" fmla="*/ 159386 h 162332"/>
                    <a:gd name="connsiteX3" fmla="*/ 865157 w 1490588"/>
                    <a:gd name="connsiteY3" fmla="*/ 153053 h 162332"/>
                    <a:gd name="connsiteX4" fmla="*/ 741678 w 1490588"/>
                    <a:gd name="connsiteY4" fmla="*/ 155053 h 162332"/>
                    <a:gd name="connsiteX5" fmla="*/ 515047 w 1490588"/>
                    <a:gd name="connsiteY5" fmla="*/ 146221 h 162332"/>
                    <a:gd name="connsiteX6" fmla="*/ 502883 w 1490588"/>
                    <a:gd name="connsiteY6" fmla="*/ 146221 h 162332"/>
                    <a:gd name="connsiteX7" fmla="*/ 275420 w 1490588"/>
                    <a:gd name="connsiteY7" fmla="*/ 112893 h 162332"/>
                    <a:gd name="connsiteX8" fmla="*/ 117279 w 1490588"/>
                    <a:gd name="connsiteY8" fmla="*/ 90896 h 162332"/>
                    <a:gd name="connsiteX9" fmla="*/ 8631 w 1490588"/>
                    <a:gd name="connsiteY9" fmla="*/ 76399 h 162332"/>
                    <a:gd name="connsiteX10" fmla="*/ -701 w 1490588"/>
                    <a:gd name="connsiteY10" fmla="*/ -255 h 162332"/>
                    <a:gd name="connsiteX11" fmla="*/ 12630 w 1490588"/>
                    <a:gd name="connsiteY11" fmla="*/ 1744 h 162332"/>
                    <a:gd name="connsiteX12" fmla="*/ 90617 w 1490588"/>
                    <a:gd name="connsiteY12" fmla="*/ 22574 h 162332"/>
                    <a:gd name="connsiteX13" fmla="*/ 228761 w 1490588"/>
                    <a:gd name="connsiteY13" fmla="*/ 19575 h 162332"/>
                    <a:gd name="connsiteX14" fmla="*/ 441393 w 1490588"/>
                    <a:gd name="connsiteY14" fmla="*/ 55069 h 162332"/>
                    <a:gd name="connsiteX15" fmla="*/ 460057 w 1490588"/>
                    <a:gd name="connsiteY15" fmla="*/ 65068 h 162332"/>
                    <a:gd name="connsiteX16" fmla="*/ 589536 w 1490588"/>
                    <a:gd name="connsiteY16" fmla="*/ 87897 h 162332"/>
                    <a:gd name="connsiteX17" fmla="*/ 851993 w 1490588"/>
                    <a:gd name="connsiteY17" fmla="*/ 121225 h 162332"/>
                    <a:gd name="connsiteX18" fmla="*/ 1097285 w 1490588"/>
                    <a:gd name="connsiteY18" fmla="*/ 135723 h 16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588" h="162332">
                      <a:moveTo>
                        <a:pt x="1489888" y="142221"/>
                      </a:moveTo>
                      <a:lnTo>
                        <a:pt x="1390904" y="148554"/>
                      </a:lnTo>
                      <a:cubicBezTo>
                        <a:pt x="1265091" y="156219"/>
                        <a:pt x="1061459" y="167217"/>
                        <a:pt x="1037795" y="159386"/>
                      </a:cubicBezTo>
                      <a:cubicBezTo>
                        <a:pt x="1019632" y="153386"/>
                        <a:pt x="937811" y="152553"/>
                        <a:pt x="865157" y="153053"/>
                      </a:cubicBezTo>
                      <a:cubicBezTo>
                        <a:pt x="800001" y="153053"/>
                        <a:pt x="741678" y="155053"/>
                        <a:pt x="741678" y="155053"/>
                      </a:cubicBezTo>
                      <a:lnTo>
                        <a:pt x="515047" y="146221"/>
                      </a:lnTo>
                      <a:lnTo>
                        <a:pt x="502883" y="146221"/>
                      </a:lnTo>
                      <a:cubicBezTo>
                        <a:pt x="491718" y="147221"/>
                        <a:pt x="286252" y="109227"/>
                        <a:pt x="275420" y="112893"/>
                      </a:cubicBezTo>
                      <a:cubicBezTo>
                        <a:pt x="264589" y="116559"/>
                        <a:pt x="135776" y="96229"/>
                        <a:pt x="117279" y="90896"/>
                      </a:cubicBezTo>
                      <a:cubicBezTo>
                        <a:pt x="110614" y="89230"/>
                        <a:pt x="64789" y="83398"/>
                        <a:pt x="8631" y="76399"/>
                      </a:cubicBezTo>
                      <a:lnTo>
                        <a:pt x="-701" y="-255"/>
                      </a:lnTo>
                      <a:cubicBezTo>
                        <a:pt x="3798" y="578"/>
                        <a:pt x="8131" y="1244"/>
                        <a:pt x="12630" y="1744"/>
                      </a:cubicBezTo>
                      <a:cubicBezTo>
                        <a:pt x="39609" y="4311"/>
                        <a:pt x="65955" y="11343"/>
                        <a:pt x="90617" y="22574"/>
                      </a:cubicBezTo>
                      <a:cubicBezTo>
                        <a:pt x="90617" y="22574"/>
                        <a:pt x="207265" y="23574"/>
                        <a:pt x="228761" y="19575"/>
                      </a:cubicBezTo>
                      <a:cubicBezTo>
                        <a:pt x="250258" y="15576"/>
                        <a:pt x="441393" y="55069"/>
                        <a:pt x="441393" y="55069"/>
                      </a:cubicBezTo>
                      <a:lnTo>
                        <a:pt x="460057" y="65068"/>
                      </a:lnTo>
                      <a:lnTo>
                        <a:pt x="589536" y="87897"/>
                      </a:lnTo>
                      <a:lnTo>
                        <a:pt x="851993" y="121225"/>
                      </a:lnTo>
                      <a:lnTo>
                        <a:pt x="1097285" y="135723"/>
                      </a:ln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Shape 474">
                  <a:extLst>
                    <a:ext uri="{FF2B5EF4-FFF2-40B4-BE49-F238E27FC236}">
                      <a16:creationId xmlns:a16="http://schemas.microsoft.com/office/drawing/2014/main" id="{DC2C6A00-A50A-28CE-1E73-C6376995C8D5}"/>
                    </a:ext>
                  </a:extLst>
                </p:cNvPr>
                <p:cNvSpPr/>
                <p:nvPr/>
              </p:nvSpPr>
              <p:spPr>
                <a:xfrm>
                  <a:off x="1030226" y="3099238"/>
                  <a:ext cx="753709" cy="104254"/>
                </a:xfrm>
                <a:custGeom>
                  <a:avLst/>
                  <a:gdLst>
                    <a:gd name="connsiteX0" fmla="*/ 746510 w 753709"/>
                    <a:gd name="connsiteY0" fmla="*/ 39343 h 104254"/>
                    <a:gd name="connsiteX1" fmla="*/ 753009 w 753709"/>
                    <a:gd name="connsiteY1" fmla="*/ 87335 h 104254"/>
                    <a:gd name="connsiteX2" fmla="*/ 705850 w 753709"/>
                    <a:gd name="connsiteY2" fmla="*/ 87335 h 104254"/>
                    <a:gd name="connsiteX3" fmla="*/ 642360 w 753709"/>
                    <a:gd name="connsiteY3" fmla="*/ 103999 h 104254"/>
                    <a:gd name="connsiteX4" fmla="*/ 462057 w 753709"/>
                    <a:gd name="connsiteY4" fmla="*/ 80336 h 104254"/>
                    <a:gd name="connsiteX5" fmla="*/ 278754 w 753709"/>
                    <a:gd name="connsiteY5" fmla="*/ 47008 h 104254"/>
                    <a:gd name="connsiteX6" fmla="*/ 87284 w 753709"/>
                    <a:gd name="connsiteY6" fmla="*/ 41009 h 104254"/>
                    <a:gd name="connsiteX7" fmla="*/ -701 w 753709"/>
                    <a:gd name="connsiteY7" fmla="*/ 36676 h 104254"/>
                    <a:gd name="connsiteX8" fmla="*/ 84452 w 753709"/>
                    <a:gd name="connsiteY8" fmla="*/ 25345 h 104254"/>
                    <a:gd name="connsiteX9" fmla="*/ 207098 w 753709"/>
                    <a:gd name="connsiteY9" fmla="*/ 6681 h 104254"/>
                    <a:gd name="connsiteX10" fmla="*/ 360907 w 753709"/>
                    <a:gd name="connsiteY10" fmla="*/ 849 h 104254"/>
                    <a:gd name="connsiteX11" fmla="*/ 549042 w 753709"/>
                    <a:gd name="connsiteY11" fmla="*/ 38509 h 104254"/>
                    <a:gd name="connsiteX12" fmla="*/ 637361 w 753709"/>
                    <a:gd name="connsiteY12" fmla="*/ 38509 h 104254"/>
                    <a:gd name="connsiteX13" fmla="*/ 642861 w 753709"/>
                    <a:gd name="connsiteY13" fmla="*/ 38509 h 10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3709" h="104254">
                      <a:moveTo>
                        <a:pt x="746510" y="39343"/>
                      </a:moveTo>
                      <a:lnTo>
                        <a:pt x="753009" y="87335"/>
                      </a:lnTo>
                      <a:lnTo>
                        <a:pt x="705850" y="87335"/>
                      </a:lnTo>
                      <a:lnTo>
                        <a:pt x="642360" y="103999"/>
                      </a:lnTo>
                      <a:cubicBezTo>
                        <a:pt x="642360" y="103999"/>
                        <a:pt x="477221" y="82835"/>
                        <a:pt x="462057" y="80336"/>
                      </a:cubicBezTo>
                      <a:cubicBezTo>
                        <a:pt x="446892" y="77836"/>
                        <a:pt x="303583" y="49008"/>
                        <a:pt x="278754" y="47008"/>
                      </a:cubicBezTo>
                      <a:cubicBezTo>
                        <a:pt x="263090" y="45342"/>
                        <a:pt x="163939" y="43509"/>
                        <a:pt x="87284" y="41009"/>
                      </a:cubicBezTo>
                      <a:cubicBezTo>
                        <a:pt x="45791" y="39676"/>
                        <a:pt x="10964" y="38343"/>
                        <a:pt x="-701" y="36676"/>
                      </a:cubicBezTo>
                      <a:cubicBezTo>
                        <a:pt x="-701" y="36676"/>
                        <a:pt x="38459" y="31677"/>
                        <a:pt x="84452" y="25345"/>
                      </a:cubicBezTo>
                      <a:cubicBezTo>
                        <a:pt x="130445" y="19013"/>
                        <a:pt x="179770" y="11847"/>
                        <a:pt x="207098" y="6681"/>
                      </a:cubicBezTo>
                      <a:cubicBezTo>
                        <a:pt x="258090" y="215"/>
                        <a:pt x="309566" y="-1734"/>
                        <a:pt x="360907" y="849"/>
                      </a:cubicBezTo>
                      <a:lnTo>
                        <a:pt x="549042" y="38509"/>
                      </a:lnTo>
                      <a:cubicBezTo>
                        <a:pt x="549042" y="38509"/>
                        <a:pt x="624531" y="39676"/>
                        <a:pt x="637361" y="38509"/>
                      </a:cubicBezTo>
                      <a:lnTo>
                        <a:pt x="642861" y="38509"/>
                      </a:ln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Shape 475">
                  <a:extLst>
                    <a:ext uri="{FF2B5EF4-FFF2-40B4-BE49-F238E27FC236}">
                      <a16:creationId xmlns:a16="http://schemas.microsoft.com/office/drawing/2014/main" id="{05000C8B-62AB-2245-FDF9-541D3D79BD81}"/>
                    </a:ext>
                  </a:extLst>
                </p:cNvPr>
                <p:cNvSpPr/>
                <p:nvPr/>
              </p:nvSpPr>
              <p:spPr>
                <a:xfrm>
                  <a:off x="275017" y="2921372"/>
                  <a:ext cx="293285" cy="112314"/>
                </a:xfrm>
                <a:custGeom>
                  <a:avLst/>
                  <a:gdLst>
                    <a:gd name="connsiteX0" fmla="*/ 293285 w 293285"/>
                    <a:gd name="connsiteY0" fmla="*/ 112315 h 112314"/>
                    <a:gd name="connsiteX1" fmla="*/ 34328 w 293285"/>
                    <a:gd name="connsiteY1" fmla="*/ 39827 h 112314"/>
                    <a:gd name="connsiteX2" fmla="*/ 3000 w 293285"/>
                    <a:gd name="connsiteY2" fmla="*/ 25996 h 112314"/>
                    <a:gd name="connsiteX3" fmla="*/ 0 w 293285"/>
                    <a:gd name="connsiteY3" fmla="*/ 0 h 112314"/>
                    <a:gd name="connsiteX4" fmla="*/ 293285 w 293285"/>
                    <a:gd name="connsiteY4" fmla="*/ 112315 h 11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5" h="112314">
                      <a:moveTo>
                        <a:pt x="293285" y="112315"/>
                      </a:moveTo>
                      <a:lnTo>
                        <a:pt x="34328" y="39827"/>
                      </a:lnTo>
                      <a:lnTo>
                        <a:pt x="3000" y="25996"/>
                      </a:lnTo>
                      <a:lnTo>
                        <a:pt x="0" y="0"/>
                      </a:lnTo>
                      <a:lnTo>
                        <a:pt x="293285" y="112315"/>
                      </a:ln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Shape 476">
                  <a:extLst>
                    <a:ext uri="{FF2B5EF4-FFF2-40B4-BE49-F238E27FC236}">
                      <a16:creationId xmlns:a16="http://schemas.microsoft.com/office/drawing/2014/main" id="{C85D4097-A3B5-ECBB-F832-A66E7686FD91}"/>
                    </a:ext>
                  </a:extLst>
                </p:cNvPr>
                <p:cNvSpPr/>
                <p:nvPr/>
              </p:nvSpPr>
              <p:spPr>
                <a:xfrm>
                  <a:off x="1600632" y="2970197"/>
                  <a:ext cx="157140" cy="26828"/>
                </a:xfrm>
                <a:custGeom>
                  <a:avLst/>
                  <a:gdLst>
                    <a:gd name="connsiteX0" fmla="*/ 156440 w 157140"/>
                    <a:gd name="connsiteY0" fmla="*/ 21408 h 26828"/>
                    <a:gd name="connsiteX1" fmla="*/ 156440 w 157140"/>
                    <a:gd name="connsiteY1" fmla="*/ 26573 h 26828"/>
                    <a:gd name="connsiteX2" fmla="*/ -701 w 157140"/>
                    <a:gd name="connsiteY2" fmla="*/ 18241 h 26828"/>
                    <a:gd name="connsiteX3" fmla="*/ 152775 w 157140"/>
                    <a:gd name="connsiteY3" fmla="*/ -255 h 26828"/>
                  </a:gdLst>
                  <a:ahLst/>
                  <a:cxnLst>
                    <a:cxn ang="0">
                      <a:pos x="connsiteX0" y="connsiteY0"/>
                    </a:cxn>
                    <a:cxn ang="0">
                      <a:pos x="connsiteX1" y="connsiteY1"/>
                    </a:cxn>
                    <a:cxn ang="0">
                      <a:pos x="connsiteX2" y="connsiteY2"/>
                    </a:cxn>
                    <a:cxn ang="0">
                      <a:pos x="connsiteX3" y="connsiteY3"/>
                    </a:cxn>
                  </a:cxnLst>
                  <a:rect l="l" t="t" r="r" b="b"/>
                  <a:pathLst>
                    <a:path w="157140" h="26828">
                      <a:moveTo>
                        <a:pt x="156440" y="21408"/>
                      </a:moveTo>
                      <a:lnTo>
                        <a:pt x="156440" y="26573"/>
                      </a:lnTo>
                      <a:lnTo>
                        <a:pt x="-701" y="18241"/>
                      </a:lnTo>
                      <a:lnTo>
                        <a:pt x="152775" y="-255"/>
                      </a:lnTo>
                      <a:close/>
                    </a:path>
                  </a:pathLst>
                </a:custGeom>
                <a:solidFill>
                  <a:srgbClr val="FFFFFF"/>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9" name="Freeform: Shape 477">
                <a:extLst>
                  <a:ext uri="{FF2B5EF4-FFF2-40B4-BE49-F238E27FC236}">
                    <a16:creationId xmlns:a16="http://schemas.microsoft.com/office/drawing/2014/main" id="{9C29E3C2-04B5-0286-6668-4B731D13B36D}"/>
                  </a:ext>
                </a:extLst>
              </p:cNvPr>
              <p:cNvSpPr/>
              <p:nvPr/>
            </p:nvSpPr>
            <p:spPr>
              <a:xfrm>
                <a:off x="1108471" y="2618874"/>
                <a:ext cx="722790" cy="987297"/>
              </a:xfrm>
              <a:custGeom>
                <a:avLst/>
                <a:gdLst>
                  <a:gd name="connsiteX0" fmla="*/ 722090 w 722790"/>
                  <a:gd name="connsiteY0" fmla="*/ 918975 h 987297"/>
                  <a:gd name="connsiteX1" fmla="*/ 722090 w 722790"/>
                  <a:gd name="connsiteY1" fmla="*/ 918975 h 987297"/>
                  <a:gd name="connsiteX2" fmla="*/ 722090 w 722790"/>
                  <a:gd name="connsiteY2" fmla="*/ 918975 h 987297"/>
                  <a:gd name="connsiteX3" fmla="*/ 705426 w 722790"/>
                  <a:gd name="connsiteY3" fmla="*/ 930306 h 987297"/>
                  <a:gd name="connsiteX4" fmla="*/ 692595 w 722790"/>
                  <a:gd name="connsiteY4" fmla="*/ 938472 h 987297"/>
                  <a:gd name="connsiteX5" fmla="*/ 507292 w 722790"/>
                  <a:gd name="connsiteY5" fmla="*/ 986964 h 987297"/>
                  <a:gd name="connsiteX6" fmla="*/ 307325 w 722790"/>
                  <a:gd name="connsiteY6" fmla="*/ 932973 h 987297"/>
                  <a:gd name="connsiteX7" fmla="*/ 255333 w 722790"/>
                  <a:gd name="connsiteY7" fmla="*/ 900978 h 987297"/>
                  <a:gd name="connsiteX8" fmla="*/ 223505 w 722790"/>
                  <a:gd name="connsiteY8" fmla="*/ 876982 h 987297"/>
                  <a:gd name="connsiteX9" fmla="*/ 193010 w 722790"/>
                  <a:gd name="connsiteY9" fmla="*/ 850486 h 987297"/>
                  <a:gd name="connsiteX10" fmla="*/ 170513 w 722790"/>
                  <a:gd name="connsiteY10" fmla="*/ 828323 h 987297"/>
                  <a:gd name="connsiteX11" fmla="*/ 160182 w 722790"/>
                  <a:gd name="connsiteY11" fmla="*/ 817159 h 987297"/>
                  <a:gd name="connsiteX12" fmla="*/ 142351 w 722790"/>
                  <a:gd name="connsiteY12" fmla="*/ 796828 h 987297"/>
                  <a:gd name="connsiteX13" fmla="*/ 128021 w 722790"/>
                  <a:gd name="connsiteY13" fmla="*/ 778998 h 987297"/>
                  <a:gd name="connsiteX14" fmla="*/ 57366 w 722790"/>
                  <a:gd name="connsiteY14" fmla="*/ 663683 h 987297"/>
                  <a:gd name="connsiteX15" fmla="*/ 43701 w 722790"/>
                  <a:gd name="connsiteY15" fmla="*/ 632522 h 987297"/>
                  <a:gd name="connsiteX16" fmla="*/ 10373 w 722790"/>
                  <a:gd name="connsiteY16" fmla="*/ 520707 h 987297"/>
                  <a:gd name="connsiteX17" fmla="*/ 7541 w 722790"/>
                  <a:gd name="connsiteY17" fmla="*/ 505043 h 987297"/>
                  <a:gd name="connsiteX18" fmla="*/ 4374 w 722790"/>
                  <a:gd name="connsiteY18" fmla="*/ 484880 h 987297"/>
                  <a:gd name="connsiteX19" fmla="*/ -624 w 722790"/>
                  <a:gd name="connsiteY19" fmla="*/ 401560 h 987297"/>
                  <a:gd name="connsiteX20" fmla="*/ -624 w 722790"/>
                  <a:gd name="connsiteY20" fmla="*/ 398894 h 987297"/>
                  <a:gd name="connsiteX21" fmla="*/ 370315 w 722790"/>
                  <a:gd name="connsiteY21" fmla="*/ -208 h 987297"/>
                  <a:gd name="connsiteX22" fmla="*/ 609275 w 722790"/>
                  <a:gd name="connsiteY22" fmla="*/ 77613 h 987297"/>
                  <a:gd name="connsiteX23" fmla="*/ 711425 w 722790"/>
                  <a:gd name="connsiteY23" fmla="*/ 836822 h 987297"/>
                  <a:gd name="connsiteX24" fmla="*/ 714425 w 722790"/>
                  <a:gd name="connsiteY24" fmla="*/ 836822 h 987297"/>
                  <a:gd name="connsiteX25" fmla="*/ 711425 w 722790"/>
                  <a:gd name="connsiteY25" fmla="*/ 836822 h 9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2790" h="987297">
                    <a:moveTo>
                      <a:pt x="722090" y="918975"/>
                    </a:moveTo>
                    <a:lnTo>
                      <a:pt x="722090" y="918975"/>
                    </a:lnTo>
                    <a:lnTo>
                      <a:pt x="722090" y="918975"/>
                    </a:lnTo>
                    <a:cubicBezTo>
                      <a:pt x="716925" y="922974"/>
                      <a:pt x="711592" y="926807"/>
                      <a:pt x="705426" y="930306"/>
                    </a:cubicBezTo>
                    <a:lnTo>
                      <a:pt x="692595" y="938472"/>
                    </a:lnTo>
                    <a:cubicBezTo>
                      <a:pt x="636537" y="971550"/>
                      <a:pt x="572365" y="988347"/>
                      <a:pt x="507292" y="986964"/>
                    </a:cubicBezTo>
                    <a:cubicBezTo>
                      <a:pt x="437270" y="985264"/>
                      <a:pt x="368681" y="966750"/>
                      <a:pt x="307325" y="932973"/>
                    </a:cubicBezTo>
                    <a:cubicBezTo>
                      <a:pt x="289361" y="923391"/>
                      <a:pt x="271997" y="912709"/>
                      <a:pt x="255333" y="900978"/>
                    </a:cubicBezTo>
                    <a:cubicBezTo>
                      <a:pt x="244501" y="893479"/>
                      <a:pt x="233837" y="885480"/>
                      <a:pt x="223505" y="876982"/>
                    </a:cubicBezTo>
                    <a:cubicBezTo>
                      <a:pt x="213173" y="868483"/>
                      <a:pt x="203008" y="860318"/>
                      <a:pt x="193010" y="850486"/>
                    </a:cubicBezTo>
                    <a:cubicBezTo>
                      <a:pt x="183011" y="840654"/>
                      <a:pt x="177846" y="835988"/>
                      <a:pt x="170513" y="828323"/>
                    </a:cubicBezTo>
                    <a:cubicBezTo>
                      <a:pt x="167015" y="824657"/>
                      <a:pt x="163515" y="820991"/>
                      <a:pt x="160182" y="817159"/>
                    </a:cubicBezTo>
                    <a:cubicBezTo>
                      <a:pt x="154183" y="810493"/>
                      <a:pt x="148184" y="803827"/>
                      <a:pt x="142351" y="796828"/>
                    </a:cubicBezTo>
                    <a:cubicBezTo>
                      <a:pt x="136519" y="789829"/>
                      <a:pt x="132687" y="784997"/>
                      <a:pt x="128021" y="778998"/>
                    </a:cubicBezTo>
                    <a:cubicBezTo>
                      <a:pt x="100409" y="743204"/>
                      <a:pt x="76729" y="704543"/>
                      <a:pt x="57366" y="663683"/>
                    </a:cubicBezTo>
                    <a:cubicBezTo>
                      <a:pt x="52534" y="653519"/>
                      <a:pt x="48034" y="643187"/>
                      <a:pt x="43701" y="632522"/>
                    </a:cubicBezTo>
                    <a:cubicBezTo>
                      <a:pt x="29070" y="596394"/>
                      <a:pt x="17922" y="558950"/>
                      <a:pt x="10373" y="520707"/>
                    </a:cubicBezTo>
                    <a:cubicBezTo>
                      <a:pt x="9373" y="515541"/>
                      <a:pt x="8374" y="510209"/>
                      <a:pt x="7541" y="505043"/>
                    </a:cubicBezTo>
                    <a:cubicBezTo>
                      <a:pt x="6708" y="499877"/>
                      <a:pt x="5374" y="491545"/>
                      <a:pt x="4374" y="484880"/>
                    </a:cubicBezTo>
                    <a:cubicBezTo>
                      <a:pt x="592" y="457267"/>
                      <a:pt x="-1091" y="429422"/>
                      <a:pt x="-624" y="401560"/>
                    </a:cubicBezTo>
                    <a:lnTo>
                      <a:pt x="-624" y="398894"/>
                    </a:lnTo>
                    <a:cubicBezTo>
                      <a:pt x="3874" y="168598"/>
                      <a:pt x="157349" y="-3540"/>
                      <a:pt x="370315" y="-208"/>
                    </a:cubicBezTo>
                    <a:cubicBezTo>
                      <a:pt x="455750" y="2508"/>
                      <a:pt x="538636" y="29504"/>
                      <a:pt x="609275" y="77613"/>
                    </a:cubicBezTo>
                    <a:lnTo>
                      <a:pt x="711425" y="836822"/>
                    </a:lnTo>
                    <a:lnTo>
                      <a:pt x="714425" y="836822"/>
                    </a:lnTo>
                    <a:lnTo>
                      <a:pt x="711425" y="836822"/>
                    </a:lnTo>
                    <a:close/>
                  </a:path>
                </a:pathLst>
              </a:custGeom>
              <a:solidFill>
                <a:srgbClr val="E1D2A2"/>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478">
                <a:extLst>
                  <a:ext uri="{FF2B5EF4-FFF2-40B4-BE49-F238E27FC236}">
                    <a16:creationId xmlns:a16="http://schemas.microsoft.com/office/drawing/2014/main" id="{4AF4A527-908E-C0C1-7D55-B4661169C929}"/>
                  </a:ext>
                </a:extLst>
              </p:cNvPr>
              <p:cNvSpPr/>
              <p:nvPr/>
            </p:nvSpPr>
            <p:spPr>
              <a:xfrm>
                <a:off x="1844092" y="3525773"/>
                <a:ext cx="3166" cy="1999"/>
              </a:xfrm>
              <a:custGeom>
                <a:avLst/>
                <a:gdLst>
                  <a:gd name="connsiteX0" fmla="*/ -701 w 3166"/>
                  <a:gd name="connsiteY0" fmla="*/ 1744 h 1999"/>
                  <a:gd name="connsiteX1" fmla="*/ 2466 w 3166"/>
                  <a:gd name="connsiteY1" fmla="*/ -255 h 1999"/>
                  <a:gd name="connsiteX2" fmla="*/ 133 w 3166"/>
                  <a:gd name="connsiteY2" fmla="*/ 1744 h 1999"/>
                </a:gdLst>
                <a:ahLst/>
                <a:cxnLst>
                  <a:cxn ang="0">
                    <a:pos x="connsiteX0" y="connsiteY0"/>
                  </a:cxn>
                  <a:cxn ang="0">
                    <a:pos x="connsiteX1" y="connsiteY1"/>
                  </a:cxn>
                  <a:cxn ang="0">
                    <a:pos x="connsiteX2" y="connsiteY2"/>
                  </a:cxn>
                </a:cxnLst>
                <a:rect l="l" t="t" r="r" b="b"/>
                <a:pathLst>
                  <a:path w="3166" h="1999">
                    <a:moveTo>
                      <a:pt x="-701" y="1744"/>
                    </a:moveTo>
                    <a:cubicBezTo>
                      <a:pt x="249" y="928"/>
                      <a:pt x="1316" y="245"/>
                      <a:pt x="2466" y="-255"/>
                    </a:cubicBezTo>
                    <a:lnTo>
                      <a:pt x="133" y="1744"/>
                    </a:lnTo>
                    <a:close/>
                  </a:path>
                </a:pathLst>
              </a:custGeom>
              <a:solidFill>
                <a:srgbClr val="E1D2A2"/>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479">
                <a:extLst>
                  <a:ext uri="{FF2B5EF4-FFF2-40B4-BE49-F238E27FC236}">
                    <a16:creationId xmlns:a16="http://schemas.microsoft.com/office/drawing/2014/main" id="{73C9E41D-8E6D-F1F3-80A5-384721978DDC}"/>
                  </a:ext>
                </a:extLst>
              </p:cNvPr>
              <p:cNvSpPr/>
              <p:nvPr/>
            </p:nvSpPr>
            <p:spPr>
              <a:xfrm>
                <a:off x="1566305" y="2887522"/>
                <a:ext cx="192135" cy="530434"/>
              </a:xfrm>
              <a:custGeom>
                <a:avLst/>
                <a:gdLst>
                  <a:gd name="connsiteX0" fmla="*/ 182936 w 192135"/>
                  <a:gd name="connsiteY0" fmla="*/ 147075 h 530434"/>
                  <a:gd name="connsiteX1" fmla="*/ 191435 w 192135"/>
                  <a:gd name="connsiteY1" fmla="*/ 148076 h 530434"/>
                  <a:gd name="connsiteX2" fmla="*/ 174771 w 192135"/>
                  <a:gd name="connsiteY2" fmla="*/ 138410 h 530434"/>
                  <a:gd name="connsiteX3" fmla="*/ 181436 w 192135"/>
                  <a:gd name="connsiteY3" fmla="*/ 137577 h 530434"/>
                  <a:gd name="connsiteX4" fmla="*/ 163440 w 192135"/>
                  <a:gd name="connsiteY4" fmla="*/ 127912 h 530434"/>
                  <a:gd name="connsiteX5" fmla="*/ 163440 w 192135"/>
                  <a:gd name="connsiteY5" fmla="*/ 124913 h 530434"/>
                  <a:gd name="connsiteX6" fmla="*/ 162273 w 192135"/>
                  <a:gd name="connsiteY6" fmla="*/ 121413 h 530434"/>
                  <a:gd name="connsiteX7" fmla="*/ 165605 w 192135"/>
                  <a:gd name="connsiteY7" fmla="*/ 124080 h 530434"/>
                  <a:gd name="connsiteX8" fmla="*/ 169439 w 192135"/>
                  <a:gd name="connsiteY8" fmla="*/ 129412 h 530434"/>
                  <a:gd name="connsiteX9" fmla="*/ 175104 w 192135"/>
                  <a:gd name="connsiteY9" fmla="*/ 132078 h 530434"/>
                  <a:gd name="connsiteX10" fmla="*/ 170272 w 192135"/>
                  <a:gd name="connsiteY10" fmla="*/ 124913 h 530434"/>
                  <a:gd name="connsiteX11" fmla="*/ 171605 w 192135"/>
                  <a:gd name="connsiteY11" fmla="*/ 123246 h 530434"/>
                  <a:gd name="connsiteX12" fmla="*/ 174938 w 192135"/>
                  <a:gd name="connsiteY12" fmla="*/ 125746 h 530434"/>
                  <a:gd name="connsiteX13" fmla="*/ 182103 w 192135"/>
                  <a:gd name="connsiteY13" fmla="*/ 127579 h 530434"/>
                  <a:gd name="connsiteX14" fmla="*/ 172438 w 192135"/>
                  <a:gd name="connsiteY14" fmla="*/ 118914 h 530434"/>
                  <a:gd name="connsiteX15" fmla="*/ 169771 w 192135"/>
                  <a:gd name="connsiteY15" fmla="*/ 116248 h 530434"/>
                  <a:gd name="connsiteX16" fmla="*/ 169771 w 192135"/>
                  <a:gd name="connsiteY16" fmla="*/ 114581 h 530434"/>
                  <a:gd name="connsiteX17" fmla="*/ 179937 w 192135"/>
                  <a:gd name="connsiteY17" fmla="*/ 117247 h 530434"/>
                  <a:gd name="connsiteX18" fmla="*/ 172937 w 192135"/>
                  <a:gd name="connsiteY18" fmla="*/ 112915 h 530434"/>
                  <a:gd name="connsiteX19" fmla="*/ 167938 w 192135"/>
                  <a:gd name="connsiteY19" fmla="*/ 107582 h 530434"/>
                  <a:gd name="connsiteX20" fmla="*/ 176104 w 192135"/>
                  <a:gd name="connsiteY20" fmla="*/ 106082 h 530434"/>
                  <a:gd name="connsiteX21" fmla="*/ 164605 w 192135"/>
                  <a:gd name="connsiteY21" fmla="*/ 105083 h 530434"/>
                  <a:gd name="connsiteX22" fmla="*/ 168272 w 192135"/>
                  <a:gd name="connsiteY22" fmla="*/ 99917 h 530434"/>
                  <a:gd name="connsiteX23" fmla="*/ 158107 w 192135"/>
                  <a:gd name="connsiteY23" fmla="*/ 101416 h 530434"/>
                  <a:gd name="connsiteX24" fmla="*/ 156774 w 192135"/>
                  <a:gd name="connsiteY24" fmla="*/ 103250 h 530434"/>
                  <a:gd name="connsiteX25" fmla="*/ 153608 w 192135"/>
                  <a:gd name="connsiteY25" fmla="*/ 103250 h 530434"/>
                  <a:gd name="connsiteX26" fmla="*/ 160107 w 192135"/>
                  <a:gd name="connsiteY26" fmla="*/ 96584 h 530434"/>
                  <a:gd name="connsiteX27" fmla="*/ 149108 w 192135"/>
                  <a:gd name="connsiteY27" fmla="*/ 98084 h 530434"/>
                  <a:gd name="connsiteX28" fmla="*/ 153107 w 192135"/>
                  <a:gd name="connsiteY28" fmla="*/ 94751 h 530434"/>
                  <a:gd name="connsiteX29" fmla="*/ 143775 w 192135"/>
                  <a:gd name="connsiteY29" fmla="*/ 96251 h 530434"/>
                  <a:gd name="connsiteX30" fmla="*/ 142443 w 192135"/>
                  <a:gd name="connsiteY30" fmla="*/ 96251 h 530434"/>
                  <a:gd name="connsiteX31" fmla="*/ 154441 w 192135"/>
                  <a:gd name="connsiteY31" fmla="*/ 88752 h 530434"/>
                  <a:gd name="connsiteX32" fmla="*/ 145109 w 192135"/>
                  <a:gd name="connsiteY32" fmla="*/ 92085 h 530434"/>
                  <a:gd name="connsiteX33" fmla="*/ 134444 w 192135"/>
                  <a:gd name="connsiteY33" fmla="*/ 97084 h 530434"/>
                  <a:gd name="connsiteX34" fmla="*/ 141276 w 192135"/>
                  <a:gd name="connsiteY34" fmla="*/ 86752 h 530434"/>
                  <a:gd name="connsiteX35" fmla="*/ 132444 w 192135"/>
                  <a:gd name="connsiteY35" fmla="*/ 93584 h 530434"/>
                  <a:gd name="connsiteX36" fmla="*/ 124779 w 192135"/>
                  <a:gd name="connsiteY36" fmla="*/ 97750 h 530434"/>
                  <a:gd name="connsiteX37" fmla="*/ 126612 w 192135"/>
                  <a:gd name="connsiteY37" fmla="*/ 89085 h 530434"/>
                  <a:gd name="connsiteX38" fmla="*/ 121446 w 192135"/>
                  <a:gd name="connsiteY38" fmla="*/ 101083 h 530434"/>
                  <a:gd name="connsiteX39" fmla="*/ 116281 w 192135"/>
                  <a:gd name="connsiteY39" fmla="*/ 101083 h 530434"/>
                  <a:gd name="connsiteX40" fmla="*/ 119280 w 192135"/>
                  <a:gd name="connsiteY40" fmla="*/ 95084 h 530434"/>
                  <a:gd name="connsiteX41" fmla="*/ 110448 w 192135"/>
                  <a:gd name="connsiteY41" fmla="*/ 102750 h 530434"/>
                  <a:gd name="connsiteX42" fmla="*/ 106116 w 192135"/>
                  <a:gd name="connsiteY42" fmla="*/ 104250 h 530434"/>
                  <a:gd name="connsiteX43" fmla="*/ 106116 w 192135"/>
                  <a:gd name="connsiteY43" fmla="*/ 100917 h 530434"/>
                  <a:gd name="connsiteX44" fmla="*/ 98283 w 192135"/>
                  <a:gd name="connsiteY44" fmla="*/ 108582 h 530434"/>
                  <a:gd name="connsiteX45" fmla="*/ 94783 w 192135"/>
                  <a:gd name="connsiteY45" fmla="*/ 111082 h 530434"/>
                  <a:gd name="connsiteX46" fmla="*/ 92951 w 192135"/>
                  <a:gd name="connsiteY46" fmla="*/ 108416 h 530434"/>
                  <a:gd name="connsiteX47" fmla="*/ 92951 w 192135"/>
                  <a:gd name="connsiteY47" fmla="*/ 101583 h 530434"/>
                  <a:gd name="connsiteX48" fmla="*/ 92951 w 192135"/>
                  <a:gd name="connsiteY48" fmla="*/ 99084 h 530434"/>
                  <a:gd name="connsiteX49" fmla="*/ 91451 w 192135"/>
                  <a:gd name="connsiteY49" fmla="*/ 97584 h 530434"/>
                  <a:gd name="connsiteX50" fmla="*/ 91451 w 192135"/>
                  <a:gd name="connsiteY50" fmla="*/ 95918 h 530434"/>
                  <a:gd name="connsiteX51" fmla="*/ 90452 w 192135"/>
                  <a:gd name="connsiteY51" fmla="*/ 98084 h 530434"/>
                  <a:gd name="connsiteX52" fmla="*/ 88785 w 192135"/>
                  <a:gd name="connsiteY52" fmla="*/ 97250 h 530434"/>
                  <a:gd name="connsiteX53" fmla="*/ 91118 w 192135"/>
                  <a:gd name="connsiteY53" fmla="*/ 93251 h 530434"/>
                  <a:gd name="connsiteX54" fmla="*/ 92951 w 192135"/>
                  <a:gd name="connsiteY54" fmla="*/ 94751 h 530434"/>
                  <a:gd name="connsiteX55" fmla="*/ 93784 w 192135"/>
                  <a:gd name="connsiteY55" fmla="*/ 96917 h 530434"/>
                  <a:gd name="connsiteX56" fmla="*/ 93784 w 192135"/>
                  <a:gd name="connsiteY56" fmla="*/ 94751 h 530434"/>
                  <a:gd name="connsiteX57" fmla="*/ 95950 w 192135"/>
                  <a:gd name="connsiteY57" fmla="*/ 104250 h 530434"/>
                  <a:gd name="connsiteX58" fmla="*/ 98116 w 192135"/>
                  <a:gd name="connsiteY58" fmla="*/ 98250 h 530434"/>
                  <a:gd name="connsiteX59" fmla="*/ 101283 w 192135"/>
                  <a:gd name="connsiteY59" fmla="*/ 99084 h 530434"/>
                  <a:gd name="connsiteX60" fmla="*/ 108115 w 192135"/>
                  <a:gd name="connsiteY60" fmla="*/ 100084 h 530434"/>
                  <a:gd name="connsiteX61" fmla="*/ 101783 w 192135"/>
                  <a:gd name="connsiteY61" fmla="*/ 92252 h 530434"/>
                  <a:gd name="connsiteX62" fmla="*/ 109948 w 192135"/>
                  <a:gd name="connsiteY62" fmla="*/ 96751 h 530434"/>
                  <a:gd name="connsiteX63" fmla="*/ 106782 w 192135"/>
                  <a:gd name="connsiteY63" fmla="*/ 90585 h 530434"/>
                  <a:gd name="connsiteX64" fmla="*/ 112115 w 192135"/>
                  <a:gd name="connsiteY64" fmla="*/ 90585 h 530434"/>
                  <a:gd name="connsiteX65" fmla="*/ 103282 w 192135"/>
                  <a:gd name="connsiteY65" fmla="*/ 81753 h 530434"/>
                  <a:gd name="connsiteX66" fmla="*/ 118447 w 192135"/>
                  <a:gd name="connsiteY66" fmla="*/ 92252 h 530434"/>
                  <a:gd name="connsiteX67" fmla="*/ 110948 w 192135"/>
                  <a:gd name="connsiteY67" fmla="*/ 81920 h 530434"/>
                  <a:gd name="connsiteX68" fmla="*/ 123279 w 192135"/>
                  <a:gd name="connsiteY68" fmla="*/ 88919 h 530434"/>
                  <a:gd name="connsiteX69" fmla="*/ 117447 w 192135"/>
                  <a:gd name="connsiteY69" fmla="*/ 80253 h 530434"/>
                  <a:gd name="connsiteX70" fmla="*/ 123446 w 192135"/>
                  <a:gd name="connsiteY70" fmla="*/ 84586 h 530434"/>
                  <a:gd name="connsiteX71" fmla="*/ 120280 w 192135"/>
                  <a:gd name="connsiteY71" fmla="*/ 78587 h 530434"/>
                  <a:gd name="connsiteX72" fmla="*/ 122279 w 192135"/>
                  <a:gd name="connsiteY72" fmla="*/ 78587 h 530434"/>
                  <a:gd name="connsiteX73" fmla="*/ 126612 w 192135"/>
                  <a:gd name="connsiteY73" fmla="*/ 81253 h 530434"/>
                  <a:gd name="connsiteX74" fmla="*/ 133944 w 192135"/>
                  <a:gd name="connsiteY74" fmla="*/ 83920 h 530434"/>
                  <a:gd name="connsiteX75" fmla="*/ 127112 w 192135"/>
                  <a:gd name="connsiteY75" fmla="*/ 76587 h 530434"/>
                  <a:gd name="connsiteX76" fmla="*/ 131611 w 192135"/>
                  <a:gd name="connsiteY76" fmla="*/ 78754 h 530434"/>
                  <a:gd name="connsiteX77" fmla="*/ 136443 w 192135"/>
                  <a:gd name="connsiteY77" fmla="*/ 81420 h 530434"/>
                  <a:gd name="connsiteX78" fmla="*/ 144942 w 192135"/>
                  <a:gd name="connsiteY78" fmla="*/ 82420 h 530434"/>
                  <a:gd name="connsiteX79" fmla="*/ 130778 w 192135"/>
                  <a:gd name="connsiteY79" fmla="*/ 76587 h 530434"/>
                  <a:gd name="connsiteX80" fmla="*/ 146442 w 192135"/>
                  <a:gd name="connsiteY80" fmla="*/ 76587 h 530434"/>
                  <a:gd name="connsiteX81" fmla="*/ 126279 w 192135"/>
                  <a:gd name="connsiteY81" fmla="*/ 70588 h 530434"/>
                  <a:gd name="connsiteX82" fmla="*/ 121613 w 192135"/>
                  <a:gd name="connsiteY82" fmla="*/ 66756 h 530434"/>
                  <a:gd name="connsiteX83" fmla="*/ 133111 w 192135"/>
                  <a:gd name="connsiteY83" fmla="*/ 67756 h 530434"/>
                  <a:gd name="connsiteX84" fmla="*/ 134944 w 192135"/>
                  <a:gd name="connsiteY84" fmla="*/ 64423 h 530434"/>
                  <a:gd name="connsiteX85" fmla="*/ 140943 w 192135"/>
                  <a:gd name="connsiteY85" fmla="*/ 69588 h 530434"/>
                  <a:gd name="connsiteX86" fmla="*/ 150942 w 192135"/>
                  <a:gd name="connsiteY86" fmla="*/ 70755 h 530434"/>
                  <a:gd name="connsiteX87" fmla="*/ 145776 w 192135"/>
                  <a:gd name="connsiteY87" fmla="*/ 66256 h 530434"/>
                  <a:gd name="connsiteX88" fmla="*/ 137444 w 192135"/>
                  <a:gd name="connsiteY88" fmla="*/ 61090 h 530434"/>
                  <a:gd name="connsiteX89" fmla="*/ 138610 w 192135"/>
                  <a:gd name="connsiteY89" fmla="*/ 58424 h 530434"/>
                  <a:gd name="connsiteX90" fmla="*/ 152608 w 192135"/>
                  <a:gd name="connsiteY90" fmla="*/ 62090 h 530434"/>
                  <a:gd name="connsiteX91" fmla="*/ 141943 w 192135"/>
                  <a:gd name="connsiteY91" fmla="*/ 55924 h 530434"/>
                  <a:gd name="connsiteX92" fmla="*/ 148442 w 192135"/>
                  <a:gd name="connsiteY92" fmla="*/ 53424 h 530434"/>
                  <a:gd name="connsiteX93" fmla="*/ 145942 w 192135"/>
                  <a:gd name="connsiteY93" fmla="*/ 51758 h 530434"/>
                  <a:gd name="connsiteX94" fmla="*/ 152107 w 192135"/>
                  <a:gd name="connsiteY94" fmla="*/ 47425 h 530434"/>
                  <a:gd name="connsiteX95" fmla="*/ 141110 w 192135"/>
                  <a:gd name="connsiteY95" fmla="*/ 49925 h 530434"/>
                  <a:gd name="connsiteX96" fmla="*/ 143276 w 192135"/>
                  <a:gd name="connsiteY96" fmla="*/ 43926 h 530434"/>
                  <a:gd name="connsiteX97" fmla="*/ 129112 w 192135"/>
                  <a:gd name="connsiteY97" fmla="*/ 50592 h 530434"/>
                  <a:gd name="connsiteX98" fmla="*/ 126779 w 192135"/>
                  <a:gd name="connsiteY98" fmla="*/ 50592 h 530434"/>
                  <a:gd name="connsiteX99" fmla="*/ 137444 w 192135"/>
                  <a:gd name="connsiteY99" fmla="*/ 35261 h 530434"/>
                  <a:gd name="connsiteX100" fmla="*/ 125612 w 192135"/>
                  <a:gd name="connsiteY100" fmla="*/ 47925 h 530434"/>
                  <a:gd name="connsiteX101" fmla="*/ 132611 w 192135"/>
                  <a:gd name="connsiteY101" fmla="*/ 33428 h 530434"/>
                  <a:gd name="connsiteX102" fmla="*/ 119779 w 192135"/>
                  <a:gd name="connsiteY102" fmla="*/ 48758 h 530434"/>
                  <a:gd name="connsiteX103" fmla="*/ 116780 w 192135"/>
                  <a:gd name="connsiteY103" fmla="*/ 53758 h 530434"/>
                  <a:gd name="connsiteX104" fmla="*/ 116780 w 192135"/>
                  <a:gd name="connsiteY104" fmla="*/ 48592 h 530434"/>
                  <a:gd name="connsiteX105" fmla="*/ 127612 w 192135"/>
                  <a:gd name="connsiteY105" fmla="*/ 29928 h 530434"/>
                  <a:gd name="connsiteX106" fmla="*/ 117280 w 192135"/>
                  <a:gd name="connsiteY106" fmla="*/ 41760 h 530434"/>
                  <a:gd name="connsiteX107" fmla="*/ 120780 w 192135"/>
                  <a:gd name="connsiteY107" fmla="*/ 26429 h 530434"/>
                  <a:gd name="connsiteX108" fmla="*/ 112614 w 192135"/>
                  <a:gd name="connsiteY108" fmla="*/ 40926 h 530434"/>
                  <a:gd name="connsiteX109" fmla="*/ 109115 w 192135"/>
                  <a:gd name="connsiteY109" fmla="*/ 42593 h 530434"/>
                  <a:gd name="connsiteX110" fmla="*/ 114281 w 192135"/>
                  <a:gd name="connsiteY110" fmla="*/ 21096 h 530434"/>
                  <a:gd name="connsiteX111" fmla="*/ 106615 w 192135"/>
                  <a:gd name="connsiteY111" fmla="*/ 35594 h 530434"/>
                  <a:gd name="connsiteX112" fmla="*/ 106615 w 192135"/>
                  <a:gd name="connsiteY112" fmla="*/ 17597 h 530434"/>
                  <a:gd name="connsiteX113" fmla="*/ 105449 w 192135"/>
                  <a:gd name="connsiteY113" fmla="*/ 20096 h 530434"/>
                  <a:gd name="connsiteX114" fmla="*/ 104449 w 192135"/>
                  <a:gd name="connsiteY114" fmla="*/ 23596 h 530434"/>
                  <a:gd name="connsiteX115" fmla="*/ 104449 w 192135"/>
                  <a:gd name="connsiteY115" fmla="*/ 27928 h 530434"/>
                  <a:gd name="connsiteX116" fmla="*/ 103115 w 192135"/>
                  <a:gd name="connsiteY116" fmla="*/ 18430 h 530434"/>
                  <a:gd name="connsiteX117" fmla="*/ 103115 w 192135"/>
                  <a:gd name="connsiteY117" fmla="*/ 35094 h 530434"/>
                  <a:gd name="connsiteX118" fmla="*/ 99783 w 192135"/>
                  <a:gd name="connsiteY118" fmla="*/ 22096 h 530434"/>
                  <a:gd name="connsiteX119" fmla="*/ 99783 w 192135"/>
                  <a:gd name="connsiteY119" fmla="*/ 37594 h 530434"/>
                  <a:gd name="connsiteX120" fmla="*/ 97283 w 192135"/>
                  <a:gd name="connsiteY120" fmla="*/ 17764 h 530434"/>
                  <a:gd name="connsiteX121" fmla="*/ 95784 w 192135"/>
                  <a:gd name="connsiteY121" fmla="*/ 35761 h 530434"/>
                  <a:gd name="connsiteX122" fmla="*/ 95784 w 192135"/>
                  <a:gd name="connsiteY122" fmla="*/ 21930 h 530434"/>
                  <a:gd name="connsiteX123" fmla="*/ 94618 w 192135"/>
                  <a:gd name="connsiteY123" fmla="*/ 38594 h 530434"/>
                  <a:gd name="connsiteX124" fmla="*/ 93451 w 192135"/>
                  <a:gd name="connsiteY124" fmla="*/ 15597 h 530434"/>
                  <a:gd name="connsiteX125" fmla="*/ 91285 w 192135"/>
                  <a:gd name="connsiteY125" fmla="*/ 32261 h 530434"/>
                  <a:gd name="connsiteX126" fmla="*/ 89618 w 192135"/>
                  <a:gd name="connsiteY126" fmla="*/ 17597 h 530434"/>
                  <a:gd name="connsiteX127" fmla="*/ 84619 w 192135"/>
                  <a:gd name="connsiteY127" fmla="*/ 33094 h 530434"/>
                  <a:gd name="connsiteX128" fmla="*/ 82786 w 192135"/>
                  <a:gd name="connsiteY128" fmla="*/ 30428 h 530434"/>
                  <a:gd name="connsiteX129" fmla="*/ 87119 w 192135"/>
                  <a:gd name="connsiteY129" fmla="*/ 17597 h 530434"/>
                  <a:gd name="connsiteX130" fmla="*/ 78954 w 192135"/>
                  <a:gd name="connsiteY130" fmla="*/ 30428 h 530434"/>
                  <a:gd name="connsiteX131" fmla="*/ 83452 w 192135"/>
                  <a:gd name="connsiteY131" fmla="*/ 14931 h 530434"/>
                  <a:gd name="connsiteX132" fmla="*/ 78620 w 192135"/>
                  <a:gd name="connsiteY132" fmla="*/ 23429 h 530434"/>
                  <a:gd name="connsiteX133" fmla="*/ 78620 w 192135"/>
                  <a:gd name="connsiteY133" fmla="*/ 6765 h 530434"/>
                  <a:gd name="connsiteX134" fmla="*/ 74788 w 192135"/>
                  <a:gd name="connsiteY134" fmla="*/ 27928 h 530434"/>
                  <a:gd name="connsiteX135" fmla="*/ 71621 w 192135"/>
                  <a:gd name="connsiteY135" fmla="*/ 600 h 530434"/>
                  <a:gd name="connsiteX136" fmla="*/ 71621 w 192135"/>
                  <a:gd name="connsiteY136" fmla="*/ 26262 h 530434"/>
                  <a:gd name="connsiteX137" fmla="*/ 68622 w 192135"/>
                  <a:gd name="connsiteY137" fmla="*/ 5932 h 530434"/>
                  <a:gd name="connsiteX138" fmla="*/ 68622 w 192135"/>
                  <a:gd name="connsiteY138" fmla="*/ 22596 h 530434"/>
                  <a:gd name="connsiteX139" fmla="*/ 64289 w 192135"/>
                  <a:gd name="connsiteY139" fmla="*/ 2766 h 530434"/>
                  <a:gd name="connsiteX140" fmla="*/ 66622 w 192135"/>
                  <a:gd name="connsiteY140" fmla="*/ 19430 h 530434"/>
                  <a:gd name="connsiteX141" fmla="*/ 59290 w 192135"/>
                  <a:gd name="connsiteY141" fmla="*/ 2766 h 530434"/>
                  <a:gd name="connsiteX142" fmla="*/ 64289 w 192135"/>
                  <a:gd name="connsiteY142" fmla="*/ 19430 h 530434"/>
                  <a:gd name="connsiteX143" fmla="*/ 55457 w 192135"/>
                  <a:gd name="connsiteY143" fmla="*/ -234 h 530434"/>
                  <a:gd name="connsiteX144" fmla="*/ 61123 w 192135"/>
                  <a:gd name="connsiteY144" fmla="*/ 23929 h 530434"/>
                  <a:gd name="connsiteX145" fmla="*/ 53124 w 192135"/>
                  <a:gd name="connsiteY145" fmla="*/ 4932 h 530434"/>
                  <a:gd name="connsiteX146" fmla="*/ 59956 w 192135"/>
                  <a:gd name="connsiteY146" fmla="*/ 25596 h 530434"/>
                  <a:gd name="connsiteX147" fmla="*/ 53624 w 192135"/>
                  <a:gd name="connsiteY147" fmla="*/ 8265 h 530434"/>
                  <a:gd name="connsiteX148" fmla="*/ 58124 w 192135"/>
                  <a:gd name="connsiteY148" fmla="*/ 23762 h 530434"/>
                  <a:gd name="connsiteX149" fmla="*/ 51291 w 192135"/>
                  <a:gd name="connsiteY149" fmla="*/ 11931 h 530434"/>
                  <a:gd name="connsiteX150" fmla="*/ 56957 w 192135"/>
                  <a:gd name="connsiteY150" fmla="*/ 25262 h 530434"/>
                  <a:gd name="connsiteX151" fmla="*/ 48458 w 192135"/>
                  <a:gd name="connsiteY151" fmla="*/ 8598 h 530434"/>
                  <a:gd name="connsiteX152" fmla="*/ 52958 w 192135"/>
                  <a:gd name="connsiteY152" fmla="*/ 21096 h 530434"/>
                  <a:gd name="connsiteX153" fmla="*/ 42959 w 192135"/>
                  <a:gd name="connsiteY153" fmla="*/ 7598 h 530434"/>
                  <a:gd name="connsiteX154" fmla="*/ 51958 w 192135"/>
                  <a:gd name="connsiteY154" fmla="*/ 23263 h 530434"/>
                  <a:gd name="connsiteX155" fmla="*/ 41626 w 192135"/>
                  <a:gd name="connsiteY155" fmla="*/ 14431 h 530434"/>
                  <a:gd name="connsiteX156" fmla="*/ 53124 w 192135"/>
                  <a:gd name="connsiteY156" fmla="*/ 25762 h 530434"/>
                  <a:gd name="connsiteX157" fmla="*/ 35294 w 192135"/>
                  <a:gd name="connsiteY157" fmla="*/ 17764 h 530434"/>
                  <a:gd name="connsiteX158" fmla="*/ 46125 w 192135"/>
                  <a:gd name="connsiteY158" fmla="*/ 29095 h 530434"/>
                  <a:gd name="connsiteX159" fmla="*/ 32294 w 192135"/>
                  <a:gd name="connsiteY159" fmla="*/ 17764 h 530434"/>
                  <a:gd name="connsiteX160" fmla="*/ 43126 w 192135"/>
                  <a:gd name="connsiteY160" fmla="*/ 29928 h 530434"/>
                  <a:gd name="connsiteX161" fmla="*/ 33294 w 192135"/>
                  <a:gd name="connsiteY161" fmla="*/ 24596 h 530434"/>
                  <a:gd name="connsiteX162" fmla="*/ 43792 w 192135"/>
                  <a:gd name="connsiteY162" fmla="*/ 34261 h 530434"/>
                  <a:gd name="connsiteX163" fmla="*/ 33794 w 192135"/>
                  <a:gd name="connsiteY163" fmla="*/ 28262 h 530434"/>
                  <a:gd name="connsiteX164" fmla="*/ 47625 w 192135"/>
                  <a:gd name="connsiteY164" fmla="*/ 39427 h 530434"/>
                  <a:gd name="connsiteX165" fmla="*/ 38626 w 192135"/>
                  <a:gd name="connsiteY165" fmla="*/ 35094 h 530434"/>
                  <a:gd name="connsiteX166" fmla="*/ 45626 w 192135"/>
                  <a:gd name="connsiteY166" fmla="*/ 41093 h 530434"/>
                  <a:gd name="connsiteX167" fmla="*/ 44459 w 192135"/>
                  <a:gd name="connsiteY167" fmla="*/ 43759 h 530434"/>
                  <a:gd name="connsiteX168" fmla="*/ 27795 w 192135"/>
                  <a:gd name="connsiteY168" fmla="*/ 28928 h 530434"/>
                  <a:gd name="connsiteX169" fmla="*/ 39460 w 192135"/>
                  <a:gd name="connsiteY169" fmla="*/ 45592 h 530434"/>
                  <a:gd name="connsiteX170" fmla="*/ 24129 w 192135"/>
                  <a:gd name="connsiteY170" fmla="*/ 28928 h 530434"/>
                  <a:gd name="connsiteX171" fmla="*/ 33294 w 192135"/>
                  <a:gd name="connsiteY171" fmla="*/ 41926 h 530434"/>
                  <a:gd name="connsiteX172" fmla="*/ 41293 w 192135"/>
                  <a:gd name="connsiteY172" fmla="*/ 48092 h 530434"/>
                  <a:gd name="connsiteX173" fmla="*/ 35294 w 192135"/>
                  <a:gd name="connsiteY173" fmla="*/ 44592 h 530434"/>
                  <a:gd name="connsiteX174" fmla="*/ 36460 w 192135"/>
                  <a:gd name="connsiteY174" fmla="*/ 46092 h 530434"/>
                  <a:gd name="connsiteX175" fmla="*/ 34127 w 192135"/>
                  <a:gd name="connsiteY175" fmla="*/ 43926 h 530434"/>
                  <a:gd name="connsiteX176" fmla="*/ 29129 w 192135"/>
                  <a:gd name="connsiteY176" fmla="*/ 40926 h 530434"/>
                  <a:gd name="connsiteX177" fmla="*/ 29129 w 192135"/>
                  <a:gd name="connsiteY177" fmla="*/ 40093 h 530434"/>
                  <a:gd name="connsiteX178" fmla="*/ 16130 w 192135"/>
                  <a:gd name="connsiteY178" fmla="*/ 30095 h 530434"/>
                  <a:gd name="connsiteX179" fmla="*/ 26462 w 192135"/>
                  <a:gd name="connsiteY179" fmla="*/ 39094 h 530434"/>
                  <a:gd name="connsiteX180" fmla="*/ 21129 w 192135"/>
                  <a:gd name="connsiteY180" fmla="*/ 35927 h 530434"/>
                  <a:gd name="connsiteX181" fmla="*/ 36793 w 192135"/>
                  <a:gd name="connsiteY181" fmla="*/ 49758 h 530434"/>
                  <a:gd name="connsiteX182" fmla="*/ 20129 w 192135"/>
                  <a:gd name="connsiteY182" fmla="*/ 42593 h 530434"/>
                  <a:gd name="connsiteX183" fmla="*/ 39959 w 192135"/>
                  <a:gd name="connsiteY183" fmla="*/ 54091 h 530434"/>
                  <a:gd name="connsiteX184" fmla="*/ 21463 w 192135"/>
                  <a:gd name="connsiteY184" fmla="*/ 51758 h 530434"/>
                  <a:gd name="connsiteX185" fmla="*/ 38127 w 192135"/>
                  <a:gd name="connsiteY185" fmla="*/ 57590 h 530434"/>
                  <a:gd name="connsiteX186" fmla="*/ 21463 w 192135"/>
                  <a:gd name="connsiteY186" fmla="*/ 57590 h 530434"/>
                  <a:gd name="connsiteX187" fmla="*/ 37127 w 192135"/>
                  <a:gd name="connsiteY187" fmla="*/ 61423 h 530434"/>
                  <a:gd name="connsiteX188" fmla="*/ 20463 w 192135"/>
                  <a:gd name="connsiteY188" fmla="*/ 63756 h 530434"/>
                  <a:gd name="connsiteX189" fmla="*/ 41126 w 192135"/>
                  <a:gd name="connsiteY189" fmla="*/ 65756 h 530434"/>
                  <a:gd name="connsiteX190" fmla="*/ 26795 w 192135"/>
                  <a:gd name="connsiteY190" fmla="*/ 65756 h 530434"/>
                  <a:gd name="connsiteX191" fmla="*/ 40959 w 192135"/>
                  <a:gd name="connsiteY191" fmla="*/ 69422 h 530434"/>
                  <a:gd name="connsiteX192" fmla="*/ 30628 w 192135"/>
                  <a:gd name="connsiteY192" fmla="*/ 71922 h 530434"/>
                  <a:gd name="connsiteX193" fmla="*/ 42959 w 192135"/>
                  <a:gd name="connsiteY193" fmla="*/ 72921 h 530434"/>
                  <a:gd name="connsiteX194" fmla="*/ 41460 w 192135"/>
                  <a:gd name="connsiteY194" fmla="*/ 73754 h 530434"/>
                  <a:gd name="connsiteX195" fmla="*/ 36460 w 192135"/>
                  <a:gd name="connsiteY195" fmla="*/ 75421 h 530434"/>
                  <a:gd name="connsiteX196" fmla="*/ 44459 w 192135"/>
                  <a:gd name="connsiteY196" fmla="*/ 78920 h 530434"/>
                  <a:gd name="connsiteX197" fmla="*/ 37626 w 192135"/>
                  <a:gd name="connsiteY197" fmla="*/ 77920 h 530434"/>
                  <a:gd name="connsiteX198" fmla="*/ 43126 w 192135"/>
                  <a:gd name="connsiteY198" fmla="*/ 79754 h 530434"/>
                  <a:gd name="connsiteX199" fmla="*/ 45459 w 192135"/>
                  <a:gd name="connsiteY199" fmla="*/ 84919 h 530434"/>
                  <a:gd name="connsiteX200" fmla="*/ 26462 w 192135"/>
                  <a:gd name="connsiteY200" fmla="*/ 74421 h 530434"/>
                  <a:gd name="connsiteX201" fmla="*/ 43126 w 192135"/>
                  <a:gd name="connsiteY201" fmla="*/ 87419 h 530434"/>
                  <a:gd name="connsiteX202" fmla="*/ 23629 w 192135"/>
                  <a:gd name="connsiteY202" fmla="*/ 76254 h 530434"/>
                  <a:gd name="connsiteX203" fmla="*/ 37294 w 192135"/>
                  <a:gd name="connsiteY203" fmla="*/ 89085 h 530434"/>
                  <a:gd name="connsiteX204" fmla="*/ 22463 w 192135"/>
                  <a:gd name="connsiteY204" fmla="*/ 79920 h 530434"/>
                  <a:gd name="connsiteX205" fmla="*/ 32961 w 192135"/>
                  <a:gd name="connsiteY205" fmla="*/ 90752 h 530434"/>
                  <a:gd name="connsiteX206" fmla="*/ 16297 w 192135"/>
                  <a:gd name="connsiteY206" fmla="*/ 81086 h 530434"/>
                  <a:gd name="connsiteX207" fmla="*/ 30795 w 192135"/>
                  <a:gd name="connsiteY207" fmla="*/ 92418 h 530434"/>
                  <a:gd name="connsiteX208" fmla="*/ 15797 w 192135"/>
                  <a:gd name="connsiteY208" fmla="*/ 88752 h 530434"/>
                  <a:gd name="connsiteX209" fmla="*/ 28295 w 192135"/>
                  <a:gd name="connsiteY209" fmla="*/ 95918 h 530434"/>
                  <a:gd name="connsiteX210" fmla="*/ 13630 w 192135"/>
                  <a:gd name="connsiteY210" fmla="*/ 93918 h 530434"/>
                  <a:gd name="connsiteX211" fmla="*/ 28628 w 192135"/>
                  <a:gd name="connsiteY211" fmla="*/ 98417 h 530434"/>
                  <a:gd name="connsiteX212" fmla="*/ 10464 w 192135"/>
                  <a:gd name="connsiteY212" fmla="*/ 98417 h 530434"/>
                  <a:gd name="connsiteX213" fmla="*/ 36793 w 192135"/>
                  <a:gd name="connsiteY213" fmla="*/ 103250 h 530434"/>
                  <a:gd name="connsiteX214" fmla="*/ 39293 w 192135"/>
                  <a:gd name="connsiteY214" fmla="*/ 98917 h 530434"/>
                  <a:gd name="connsiteX215" fmla="*/ 39293 w 192135"/>
                  <a:gd name="connsiteY215" fmla="*/ 96917 h 530434"/>
                  <a:gd name="connsiteX216" fmla="*/ 41626 w 192135"/>
                  <a:gd name="connsiteY216" fmla="*/ 96917 h 530434"/>
                  <a:gd name="connsiteX217" fmla="*/ 41626 w 192135"/>
                  <a:gd name="connsiteY217" fmla="*/ 100250 h 530434"/>
                  <a:gd name="connsiteX218" fmla="*/ 45626 w 192135"/>
                  <a:gd name="connsiteY218" fmla="*/ 98750 h 530434"/>
                  <a:gd name="connsiteX219" fmla="*/ 45626 w 192135"/>
                  <a:gd name="connsiteY219" fmla="*/ 101416 h 530434"/>
                  <a:gd name="connsiteX220" fmla="*/ 50458 w 192135"/>
                  <a:gd name="connsiteY220" fmla="*/ 101416 h 530434"/>
                  <a:gd name="connsiteX221" fmla="*/ 53457 w 192135"/>
                  <a:gd name="connsiteY221" fmla="*/ 104916 h 530434"/>
                  <a:gd name="connsiteX222" fmla="*/ 49958 w 192135"/>
                  <a:gd name="connsiteY222" fmla="*/ 104916 h 530434"/>
                  <a:gd name="connsiteX223" fmla="*/ 55957 w 192135"/>
                  <a:gd name="connsiteY223" fmla="*/ 108416 h 530434"/>
                  <a:gd name="connsiteX224" fmla="*/ 48291 w 192135"/>
                  <a:gd name="connsiteY224" fmla="*/ 107416 h 530434"/>
                  <a:gd name="connsiteX225" fmla="*/ 55124 w 192135"/>
                  <a:gd name="connsiteY225" fmla="*/ 113415 h 530434"/>
                  <a:gd name="connsiteX226" fmla="*/ 46625 w 192135"/>
                  <a:gd name="connsiteY226" fmla="*/ 108582 h 530434"/>
                  <a:gd name="connsiteX227" fmla="*/ 50958 w 192135"/>
                  <a:gd name="connsiteY227" fmla="*/ 114248 h 530434"/>
                  <a:gd name="connsiteX228" fmla="*/ 43626 w 192135"/>
                  <a:gd name="connsiteY228" fmla="*/ 106416 h 530434"/>
                  <a:gd name="connsiteX229" fmla="*/ 44626 w 192135"/>
                  <a:gd name="connsiteY229" fmla="*/ 114248 h 530434"/>
                  <a:gd name="connsiteX230" fmla="*/ 40293 w 192135"/>
                  <a:gd name="connsiteY230" fmla="*/ 104416 h 530434"/>
                  <a:gd name="connsiteX231" fmla="*/ 38460 w 192135"/>
                  <a:gd name="connsiteY231" fmla="*/ 106582 h 530434"/>
                  <a:gd name="connsiteX232" fmla="*/ 38460 w 192135"/>
                  <a:gd name="connsiteY232" fmla="*/ 106582 h 530434"/>
                  <a:gd name="connsiteX233" fmla="*/ 40959 w 192135"/>
                  <a:gd name="connsiteY233" fmla="*/ 113415 h 530434"/>
                  <a:gd name="connsiteX234" fmla="*/ 36460 w 192135"/>
                  <a:gd name="connsiteY234" fmla="*/ 114248 h 530434"/>
                  <a:gd name="connsiteX235" fmla="*/ 33460 w 192135"/>
                  <a:gd name="connsiteY235" fmla="*/ 114248 h 530434"/>
                  <a:gd name="connsiteX236" fmla="*/ 26295 w 192135"/>
                  <a:gd name="connsiteY236" fmla="*/ 112415 h 530434"/>
                  <a:gd name="connsiteX237" fmla="*/ 17796 w 192135"/>
                  <a:gd name="connsiteY237" fmla="*/ 110582 h 530434"/>
                  <a:gd name="connsiteX238" fmla="*/ 16297 w 192135"/>
                  <a:gd name="connsiteY238" fmla="*/ 108915 h 530434"/>
                  <a:gd name="connsiteX239" fmla="*/ 23129 w 192135"/>
                  <a:gd name="connsiteY239" fmla="*/ 105416 h 530434"/>
                  <a:gd name="connsiteX240" fmla="*/ 34294 w 192135"/>
                  <a:gd name="connsiteY240" fmla="*/ 105416 h 530434"/>
                  <a:gd name="connsiteX241" fmla="*/ 26128 w 192135"/>
                  <a:gd name="connsiteY241" fmla="*/ 111415 h 530434"/>
                  <a:gd name="connsiteX242" fmla="*/ 35294 w 192135"/>
                  <a:gd name="connsiteY242" fmla="*/ 108249 h 530434"/>
                  <a:gd name="connsiteX243" fmla="*/ 35294 w 192135"/>
                  <a:gd name="connsiteY243" fmla="*/ 102916 h 530434"/>
                  <a:gd name="connsiteX244" fmla="*/ 20296 w 192135"/>
                  <a:gd name="connsiteY244" fmla="*/ 102916 h 530434"/>
                  <a:gd name="connsiteX245" fmla="*/ 15297 w 192135"/>
                  <a:gd name="connsiteY245" fmla="*/ 108082 h 530434"/>
                  <a:gd name="connsiteX246" fmla="*/ 6465 w 192135"/>
                  <a:gd name="connsiteY246" fmla="*/ 100917 h 530434"/>
                  <a:gd name="connsiteX247" fmla="*/ 13464 w 192135"/>
                  <a:gd name="connsiteY247" fmla="*/ 109915 h 530434"/>
                  <a:gd name="connsiteX248" fmla="*/ 13464 w 192135"/>
                  <a:gd name="connsiteY248" fmla="*/ 109915 h 530434"/>
                  <a:gd name="connsiteX249" fmla="*/ 13464 w 192135"/>
                  <a:gd name="connsiteY249" fmla="*/ 109915 h 530434"/>
                  <a:gd name="connsiteX250" fmla="*/ 19130 w 192135"/>
                  <a:gd name="connsiteY250" fmla="*/ 117081 h 530434"/>
                  <a:gd name="connsiteX251" fmla="*/ 633 w 192135"/>
                  <a:gd name="connsiteY251" fmla="*/ 98750 h 530434"/>
                  <a:gd name="connsiteX252" fmla="*/ 16464 w 192135"/>
                  <a:gd name="connsiteY252" fmla="*/ 118747 h 530434"/>
                  <a:gd name="connsiteX253" fmla="*/ 1466 w 192135"/>
                  <a:gd name="connsiteY253" fmla="*/ 115081 h 530434"/>
                  <a:gd name="connsiteX254" fmla="*/ 15963 w 192135"/>
                  <a:gd name="connsiteY254" fmla="*/ 120414 h 530434"/>
                  <a:gd name="connsiteX255" fmla="*/ -701 w 192135"/>
                  <a:gd name="connsiteY255" fmla="*/ 119414 h 530434"/>
                  <a:gd name="connsiteX256" fmla="*/ 9631 w 192135"/>
                  <a:gd name="connsiteY256" fmla="*/ 122913 h 530434"/>
                  <a:gd name="connsiteX257" fmla="*/ 17464 w 192135"/>
                  <a:gd name="connsiteY257" fmla="*/ 124746 h 530434"/>
                  <a:gd name="connsiteX258" fmla="*/ 3465 w 192135"/>
                  <a:gd name="connsiteY258" fmla="*/ 133245 h 530434"/>
                  <a:gd name="connsiteX259" fmla="*/ 21296 w 192135"/>
                  <a:gd name="connsiteY259" fmla="*/ 125746 h 530434"/>
                  <a:gd name="connsiteX260" fmla="*/ 19130 w 192135"/>
                  <a:gd name="connsiteY260" fmla="*/ 130911 h 530434"/>
                  <a:gd name="connsiteX261" fmla="*/ 7798 w 192135"/>
                  <a:gd name="connsiteY261" fmla="*/ 136744 h 530434"/>
                  <a:gd name="connsiteX262" fmla="*/ 18130 w 192135"/>
                  <a:gd name="connsiteY262" fmla="*/ 135244 h 530434"/>
                  <a:gd name="connsiteX263" fmla="*/ 6465 w 192135"/>
                  <a:gd name="connsiteY263" fmla="*/ 148242 h 530434"/>
                  <a:gd name="connsiteX264" fmla="*/ 18463 w 192135"/>
                  <a:gd name="connsiteY264" fmla="*/ 136911 h 530434"/>
                  <a:gd name="connsiteX265" fmla="*/ 9132 w 192135"/>
                  <a:gd name="connsiteY265" fmla="*/ 151408 h 530434"/>
                  <a:gd name="connsiteX266" fmla="*/ 19296 w 192135"/>
                  <a:gd name="connsiteY266" fmla="*/ 142910 h 530434"/>
                  <a:gd name="connsiteX267" fmla="*/ 13464 w 192135"/>
                  <a:gd name="connsiteY267" fmla="*/ 159573 h 530434"/>
                  <a:gd name="connsiteX268" fmla="*/ 22962 w 192135"/>
                  <a:gd name="connsiteY268" fmla="*/ 146742 h 530434"/>
                  <a:gd name="connsiteX269" fmla="*/ 14131 w 192135"/>
                  <a:gd name="connsiteY269" fmla="*/ 164740 h 530434"/>
                  <a:gd name="connsiteX270" fmla="*/ 23629 w 192135"/>
                  <a:gd name="connsiteY270" fmla="*/ 151908 h 530434"/>
                  <a:gd name="connsiteX271" fmla="*/ 18297 w 192135"/>
                  <a:gd name="connsiteY271" fmla="*/ 166573 h 530434"/>
                  <a:gd name="connsiteX272" fmla="*/ 27462 w 192135"/>
                  <a:gd name="connsiteY272" fmla="*/ 156241 h 530434"/>
                  <a:gd name="connsiteX273" fmla="*/ 23129 w 192135"/>
                  <a:gd name="connsiteY273" fmla="*/ 168239 h 530434"/>
                  <a:gd name="connsiteX274" fmla="*/ 28795 w 192135"/>
                  <a:gd name="connsiteY274" fmla="*/ 161574 h 530434"/>
                  <a:gd name="connsiteX275" fmla="*/ 27128 w 192135"/>
                  <a:gd name="connsiteY275" fmla="*/ 170072 h 530434"/>
                  <a:gd name="connsiteX276" fmla="*/ 31961 w 192135"/>
                  <a:gd name="connsiteY276" fmla="*/ 166739 h 530434"/>
                  <a:gd name="connsiteX277" fmla="*/ 26629 w 192135"/>
                  <a:gd name="connsiteY277" fmla="*/ 177904 h 530434"/>
                  <a:gd name="connsiteX278" fmla="*/ 36460 w 192135"/>
                  <a:gd name="connsiteY278" fmla="*/ 166739 h 530434"/>
                  <a:gd name="connsiteX279" fmla="*/ 38793 w 192135"/>
                  <a:gd name="connsiteY279" fmla="*/ 176737 h 530434"/>
                  <a:gd name="connsiteX280" fmla="*/ 47792 w 192135"/>
                  <a:gd name="connsiteY280" fmla="*/ 166906 h 530434"/>
                  <a:gd name="connsiteX281" fmla="*/ 40460 w 192135"/>
                  <a:gd name="connsiteY281" fmla="*/ 188069 h 530434"/>
                  <a:gd name="connsiteX282" fmla="*/ 50958 w 192135"/>
                  <a:gd name="connsiteY282" fmla="*/ 173072 h 530434"/>
                  <a:gd name="connsiteX283" fmla="*/ 43459 w 192135"/>
                  <a:gd name="connsiteY283" fmla="*/ 193568 h 530434"/>
                  <a:gd name="connsiteX284" fmla="*/ 56124 w 192135"/>
                  <a:gd name="connsiteY284" fmla="*/ 171405 h 530434"/>
                  <a:gd name="connsiteX285" fmla="*/ 48125 w 192135"/>
                  <a:gd name="connsiteY285" fmla="*/ 190236 h 530434"/>
                  <a:gd name="connsiteX286" fmla="*/ 59790 w 192135"/>
                  <a:gd name="connsiteY286" fmla="*/ 175737 h 530434"/>
                  <a:gd name="connsiteX287" fmla="*/ 59790 w 192135"/>
                  <a:gd name="connsiteY287" fmla="*/ 181737 h 530434"/>
                  <a:gd name="connsiteX288" fmla="*/ 61123 w 192135"/>
                  <a:gd name="connsiteY288" fmla="*/ 201567 h 530434"/>
                  <a:gd name="connsiteX289" fmla="*/ 64955 w 192135"/>
                  <a:gd name="connsiteY289" fmla="*/ 175904 h 530434"/>
                  <a:gd name="connsiteX290" fmla="*/ 63123 w 192135"/>
                  <a:gd name="connsiteY290" fmla="*/ 199900 h 530434"/>
                  <a:gd name="connsiteX291" fmla="*/ 72788 w 192135"/>
                  <a:gd name="connsiteY291" fmla="*/ 177738 h 530434"/>
                  <a:gd name="connsiteX292" fmla="*/ 67622 w 192135"/>
                  <a:gd name="connsiteY292" fmla="*/ 199067 h 530434"/>
                  <a:gd name="connsiteX293" fmla="*/ 75287 w 192135"/>
                  <a:gd name="connsiteY293" fmla="*/ 178571 h 530434"/>
                  <a:gd name="connsiteX294" fmla="*/ 77453 w 192135"/>
                  <a:gd name="connsiteY294" fmla="*/ 188902 h 530434"/>
                  <a:gd name="connsiteX295" fmla="*/ 83619 w 192135"/>
                  <a:gd name="connsiteY295" fmla="*/ 179570 h 530434"/>
                  <a:gd name="connsiteX296" fmla="*/ 81452 w 192135"/>
                  <a:gd name="connsiteY296" fmla="*/ 190735 h 530434"/>
                  <a:gd name="connsiteX297" fmla="*/ 89452 w 192135"/>
                  <a:gd name="connsiteY297" fmla="*/ 182237 h 530434"/>
                  <a:gd name="connsiteX298" fmla="*/ 84119 w 192135"/>
                  <a:gd name="connsiteY298" fmla="*/ 193401 h 530434"/>
                  <a:gd name="connsiteX299" fmla="*/ 92618 w 192135"/>
                  <a:gd name="connsiteY299" fmla="*/ 188235 h 530434"/>
                  <a:gd name="connsiteX300" fmla="*/ 71954 w 192135"/>
                  <a:gd name="connsiteY300" fmla="*/ 213898 h 530434"/>
                  <a:gd name="connsiteX301" fmla="*/ 88618 w 192135"/>
                  <a:gd name="connsiteY301" fmla="*/ 201233 h 530434"/>
                  <a:gd name="connsiteX302" fmla="*/ 80453 w 192135"/>
                  <a:gd name="connsiteY302" fmla="*/ 213065 h 530434"/>
                  <a:gd name="connsiteX303" fmla="*/ 72288 w 192135"/>
                  <a:gd name="connsiteY303" fmla="*/ 229729 h 530434"/>
                  <a:gd name="connsiteX304" fmla="*/ 82953 w 192135"/>
                  <a:gd name="connsiteY304" fmla="*/ 214398 h 530434"/>
                  <a:gd name="connsiteX305" fmla="*/ 78620 w 192135"/>
                  <a:gd name="connsiteY305" fmla="*/ 231062 h 530434"/>
                  <a:gd name="connsiteX306" fmla="*/ 86119 w 192135"/>
                  <a:gd name="connsiteY306" fmla="*/ 219897 h 530434"/>
                  <a:gd name="connsiteX307" fmla="*/ 83952 w 192135"/>
                  <a:gd name="connsiteY307" fmla="*/ 231062 h 530434"/>
                  <a:gd name="connsiteX308" fmla="*/ 90285 w 192135"/>
                  <a:gd name="connsiteY308" fmla="*/ 221730 h 530434"/>
                  <a:gd name="connsiteX309" fmla="*/ 92451 w 192135"/>
                  <a:gd name="connsiteY309" fmla="*/ 226896 h 530434"/>
                  <a:gd name="connsiteX310" fmla="*/ 96950 w 192135"/>
                  <a:gd name="connsiteY310" fmla="*/ 215731 h 530434"/>
                  <a:gd name="connsiteX311" fmla="*/ 95451 w 192135"/>
                  <a:gd name="connsiteY311" fmla="*/ 237394 h 530434"/>
                  <a:gd name="connsiteX312" fmla="*/ 99283 w 192135"/>
                  <a:gd name="connsiteY312" fmla="*/ 221897 h 530434"/>
                  <a:gd name="connsiteX313" fmla="*/ 100283 w 192135"/>
                  <a:gd name="connsiteY313" fmla="*/ 238561 h 530434"/>
                  <a:gd name="connsiteX314" fmla="*/ 106448 w 192135"/>
                  <a:gd name="connsiteY314" fmla="*/ 221897 h 530434"/>
                  <a:gd name="connsiteX315" fmla="*/ 103282 w 192135"/>
                  <a:gd name="connsiteY315" fmla="*/ 243893 h 530434"/>
                  <a:gd name="connsiteX316" fmla="*/ 106615 w 192135"/>
                  <a:gd name="connsiteY316" fmla="*/ 240394 h 530434"/>
                  <a:gd name="connsiteX317" fmla="*/ 117280 w 192135"/>
                  <a:gd name="connsiteY317" fmla="*/ 340377 h 530434"/>
                  <a:gd name="connsiteX318" fmla="*/ 141110 w 192135"/>
                  <a:gd name="connsiteY318" fmla="*/ 493519 h 530434"/>
                  <a:gd name="connsiteX319" fmla="*/ 142610 w 192135"/>
                  <a:gd name="connsiteY319" fmla="*/ 530180 h 530434"/>
                  <a:gd name="connsiteX320" fmla="*/ 163939 w 192135"/>
                  <a:gd name="connsiteY320" fmla="*/ 530180 h 530434"/>
                  <a:gd name="connsiteX321" fmla="*/ 131945 w 192135"/>
                  <a:gd name="connsiteY321" fmla="*/ 367040 h 530434"/>
                  <a:gd name="connsiteX322" fmla="*/ 118113 w 192135"/>
                  <a:gd name="connsiteY322" fmla="*/ 241727 h 530434"/>
                  <a:gd name="connsiteX323" fmla="*/ 120946 w 192135"/>
                  <a:gd name="connsiteY323" fmla="*/ 245226 h 530434"/>
                  <a:gd name="connsiteX324" fmla="*/ 118780 w 192135"/>
                  <a:gd name="connsiteY324" fmla="*/ 235561 h 530434"/>
                  <a:gd name="connsiteX325" fmla="*/ 122780 w 192135"/>
                  <a:gd name="connsiteY325" fmla="*/ 242227 h 530434"/>
                  <a:gd name="connsiteX326" fmla="*/ 123613 w 192135"/>
                  <a:gd name="connsiteY326" fmla="*/ 232228 h 530434"/>
                  <a:gd name="connsiteX327" fmla="*/ 124613 w 192135"/>
                  <a:gd name="connsiteY327" fmla="*/ 228895 h 530434"/>
                  <a:gd name="connsiteX328" fmla="*/ 127112 w 192135"/>
                  <a:gd name="connsiteY328" fmla="*/ 230562 h 530434"/>
                  <a:gd name="connsiteX329" fmla="*/ 129612 w 192135"/>
                  <a:gd name="connsiteY329" fmla="*/ 231562 h 530434"/>
                  <a:gd name="connsiteX330" fmla="*/ 129612 w 192135"/>
                  <a:gd name="connsiteY330" fmla="*/ 229729 h 530434"/>
                  <a:gd name="connsiteX331" fmla="*/ 138277 w 192135"/>
                  <a:gd name="connsiteY331" fmla="*/ 236728 h 530434"/>
                  <a:gd name="connsiteX332" fmla="*/ 134111 w 192135"/>
                  <a:gd name="connsiteY332" fmla="*/ 228895 h 530434"/>
                  <a:gd name="connsiteX333" fmla="*/ 135111 w 192135"/>
                  <a:gd name="connsiteY333" fmla="*/ 225563 h 530434"/>
                  <a:gd name="connsiteX334" fmla="*/ 129778 w 192135"/>
                  <a:gd name="connsiteY334" fmla="*/ 220230 h 530434"/>
                  <a:gd name="connsiteX335" fmla="*/ 129778 w 192135"/>
                  <a:gd name="connsiteY335" fmla="*/ 214231 h 530434"/>
                  <a:gd name="connsiteX336" fmla="*/ 131444 w 192135"/>
                  <a:gd name="connsiteY336" fmla="*/ 214231 h 530434"/>
                  <a:gd name="connsiteX337" fmla="*/ 133111 w 192135"/>
                  <a:gd name="connsiteY337" fmla="*/ 215731 h 530434"/>
                  <a:gd name="connsiteX338" fmla="*/ 135777 w 192135"/>
                  <a:gd name="connsiteY338" fmla="*/ 218564 h 530434"/>
                  <a:gd name="connsiteX339" fmla="*/ 136944 w 192135"/>
                  <a:gd name="connsiteY339" fmla="*/ 216897 h 530434"/>
                  <a:gd name="connsiteX340" fmla="*/ 136944 w 192135"/>
                  <a:gd name="connsiteY340" fmla="*/ 214398 h 530434"/>
                  <a:gd name="connsiteX341" fmla="*/ 136944 w 192135"/>
                  <a:gd name="connsiteY341" fmla="*/ 207399 h 530434"/>
                  <a:gd name="connsiteX342" fmla="*/ 136944 w 192135"/>
                  <a:gd name="connsiteY342" fmla="*/ 207399 h 530434"/>
                  <a:gd name="connsiteX343" fmla="*/ 140110 w 192135"/>
                  <a:gd name="connsiteY343" fmla="*/ 217064 h 530434"/>
                  <a:gd name="connsiteX344" fmla="*/ 138610 w 192135"/>
                  <a:gd name="connsiteY344" fmla="*/ 207566 h 530434"/>
                  <a:gd name="connsiteX345" fmla="*/ 138610 w 192135"/>
                  <a:gd name="connsiteY345" fmla="*/ 203233 h 530434"/>
                  <a:gd name="connsiteX346" fmla="*/ 138610 w 192135"/>
                  <a:gd name="connsiteY346" fmla="*/ 197901 h 530434"/>
                  <a:gd name="connsiteX347" fmla="*/ 145442 w 192135"/>
                  <a:gd name="connsiteY347" fmla="*/ 212731 h 530434"/>
                  <a:gd name="connsiteX348" fmla="*/ 139277 w 192135"/>
                  <a:gd name="connsiteY348" fmla="*/ 196067 h 530434"/>
                  <a:gd name="connsiteX349" fmla="*/ 147108 w 192135"/>
                  <a:gd name="connsiteY349" fmla="*/ 208232 h 530434"/>
                  <a:gd name="connsiteX350" fmla="*/ 141276 w 192135"/>
                  <a:gd name="connsiteY350" fmla="*/ 196067 h 530434"/>
                  <a:gd name="connsiteX351" fmla="*/ 150275 w 192135"/>
                  <a:gd name="connsiteY351" fmla="*/ 210065 h 530434"/>
                  <a:gd name="connsiteX352" fmla="*/ 143610 w 192135"/>
                  <a:gd name="connsiteY352" fmla="*/ 195401 h 530434"/>
                  <a:gd name="connsiteX353" fmla="*/ 154607 w 192135"/>
                  <a:gd name="connsiteY353" fmla="*/ 208399 h 530434"/>
                  <a:gd name="connsiteX354" fmla="*/ 159773 w 192135"/>
                  <a:gd name="connsiteY354" fmla="*/ 211898 h 530434"/>
                  <a:gd name="connsiteX355" fmla="*/ 148108 w 192135"/>
                  <a:gd name="connsiteY355" fmla="*/ 195234 h 530434"/>
                  <a:gd name="connsiteX356" fmla="*/ 143109 w 192135"/>
                  <a:gd name="connsiteY356" fmla="*/ 181404 h 530434"/>
                  <a:gd name="connsiteX357" fmla="*/ 150108 w 192135"/>
                  <a:gd name="connsiteY357" fmla="*/ 187569 h 530434"/>
                  <a:gd name="connsiteX358" fmla="*/ 155774 w 192135"/>
                  <a:gd name="connsiteY358" fmla="*/ 190236 h 530434"/>
                  <a:gd name="connsiteX359" fmla="*/ 150275 w 192135"/>
                  <a:gd name="connsiteY359" fmla="*/ 183236 h 530434"/>
                  <a:gd name="connsiteX360" fmla="*/ 150275 w 192135"/>
                  <a:gd name="connsiteY360" fmla="*/ 181404 h 530434"/>
                  <a:gd name="connsiteX361" fmla="*/ 142610 w 192135"/>
                  <a:gd name="connsiteY361" fmla="*/ 175404 h 530434"/>
                  <a:gd name="connsiteX362" fmla="*/ 140110 w 192135"/>
                  <a:gd name="connsiteY362" fmla="*/ 174405 h 530434"/>
                  <a:gd name="connsiteX363" fmla="*/ 138943 w 192135"/>
                  <a:gd name="connsiteY363" fmla="*/ 170905 h 530434"/>
                  <a:gd name="connsiteX364" fmla="*/ 137610 w 192135"/>
                  <a:gd name="connsiteY364" fmla="*/ 170905 h 530434"/>
                  <a:gd name="connsiteX365" fmla="*/ 137610 w 192135"/>
                  <a:gd name="connsiteY365" fmla="*/ 169406 h 530434"/>
                  <a:gd name="connsiteX366" fmla="*/ 141443 w 192135"/>
                  <a:gd name="connsiteY366" fmla="*/ 169406 h 530434"/>
                  <a:gd name="connsiteX367" fmla="*/ 142610 w 192135"/>
                  <a:gd name="connsiteY367" fmla="*/ 170572 h 530434"/>
                  <a:gd name="connsiteX368" fmla="*/ 142610 w 192135"/>
                  <a:gd name="connsiteY368" fmla="*/ 169406 h 530434"/>
                  <a:gd name="connsiteX369" fmla="*/ 144942 w 192135"/>
                  <a:gd name="connsiteY369" fmla="*/ 169406 h 530434"/>
                  <a:gd name="connsiteX370" fmla="*/ 142443 w 192135"/>
                  <a:gd name="connsiteY370" fmla="*/ 168405 h 530434"/>
                  <a:gd name="connsiteX371" fmla="*/ 142443 w 192135"/>
                  <a:gd name="connsiteY371" fmla="*/ 164073 h 530434"/>
                  <a:gd name="connsiteX372" fmla="*/ 145942 w 192135"/>
                  <a:gd name="connsiteY372" fmla="*/ 167572 h 530434"/>
                  <a:gd name="connsiteX373" fmla="*/ 150441 w 192135"/>
                  <a:gd name="connsiteY373" fmla="*/ 178071 h 530434"/>
                  <a:gd name="connsiteX374" fmla="*/ 148108 w 192135"/>
                  <a:gd name="connsiteY374" fmla="*/ 166739 h 530434"/>
                  <a:gd name="connsiteX375" fmla="*/ 146109 w 192135"/>
                  <a:gd name="connsiteY375" fmla="*/ 163406 h 530434"/>
                  <a:gd name="connsiteX376" fmla="*/ 146109 w 192135"/>
                  <a:gd name="connsiteY376" fmla="*/ 161574 h 530434"/>
                  <a:gd name="connsiteX377" fmla="*/ 146109 w 192135"/>
                  <a:gd name="connsiteY377" fmla="*/ 161574 h 530434"/>
                  <a:gd name="connsiteX378" fmla="*/ 147108 w 192135"/>
                  <a:gd name="connsiteY378" fmla="*/ 163906 h 530434"/>
                  <a:gd name="connsiteX379" fmla="*/ 147108 w 192135"/>
                  <a:gd name="connsiteY379" fmla="*/ 161740 h 530434"/>
                  <a:gd name="connsiteX380" fmla="*/ 147108 w 192135"/>
                  <a:gd name="connsiteY380" fmla="*/ 161740 h 530434"/>
                  <a:gd name="connsiteX381" fmla="*/ 148609 w 192135"/>
                  <a:gd name="connsiteY381" fmla="*/ 169739 h 530434"/>
                  <a:gd name="connsiteX382" fmla="*/ 152775 w 192135"/>
                  <a:gd name="connsiteY382" fmla="*/ 171905 h 530434"/>
                  <a:gd name="connsiteX383" fmla="*/ 153608 w 192135"/>
                  <a:gd name="connsiteY383" fmla="*/ 177238 h 530434"/>
                  <a:gd name="connsiteX384" fmla="*/ 154607 w 192135"/>
                  <a:gd name="connsiteY384" fmla="*/ 182570 h 530434"/>
                  <a:gd name="connsiteX385" fmla="*/ 156774 w 192135"/>
                  <a:gd name="connsiteY385" fmla="*/ 183736 h 530434"/>
                  <a:gd name="connsiteX386" fmla="*/ 155274 w 192135"/>
                  <a:gd name="connsiteY386" fmla="*/ 173238 h 530434"/>
                  <a:gd name="connsiteX387" fmla="*/ 160439 w 192135"/>
                  <a:gd name="connsiteY387" fmla="*/ 183736 h 530434"/>
                  <a:gd name="connsiteX388" fmla="*/ 160439 w 192135"/>
                  <a:gd name="connsiteY388" fmla="*/ 183736 h 530434"/>
                  <a:gd name="connsiteX389" fmla="*/ 156607 w 192135"/>
                  <a:gd name="connsiteY389" fmla="*/ 172571 h 530434"/>
                  <a:gd name="connsiteX390" fmla="*/ 163939 w 192135"/>
                  <a:gd name="connsiteY390" fmla="*/ 186403 h 530434"/>
                  <a:gd name="connsiteX391" fmla="*/ 160940 w 192135"/>
                  <a:gd name="connsiteY391" fmla="*/ 176571 h 530434"/>
                  <a:gd name="connsiteX392" fmla="*/ 165439 w 192135"/>
                  <a:gd name="connsiteY392" fmla="*/ 180403 h 530434"/>
                  <a:gd name="connsiteX393" fmla="*/ 159606 w 192135"/>
                  <a:gd name="connsiteY393" fmla="*/ 171571 h 530434"/>
                  <a:gd name="connsiteX394" fmla="*/ 167272 w 192135"/>
                  <a:gd name="connsiteY394" fmla="*/ 177738 h 530434"/>
                  <a:gd name="connsiteX395" fmla="*/ 167272 w 192135"/>
                  <a:gd name="connsiteY395" fmla="*/ 175071 h 530434"/>
                  <a:gd name="connsiteX396" fmla="*/ 156941 w 192135"/>
                  <a:gd name="connsiteY396" fmla="*/ 162073 h 530434"/>
                  <a:gd name="connsiteX397" fmla="*/ 156941 w 192135"/>
                  <a:gd name="connsiteY397" fmla="*/ 160407 h 530434"/>
                  <a:gd name="connsiteX398" fmla="*/ 156941 w 192135"/>
                  <a:gd name="connsiteY398" fmla="*/ 160407 h 530434"/>
                  <a:gd name="connsiteX399" fmla="*/ 170938 w 192135"/>
                  <a:gd name="connsiteY399" fmla="*/ 177904 h 530434"/>
                  <a:gd name="connsiteX400" fmla="*/ 175938 w 192135"/>
                  <a:gd name="connsiteY400" fmla="*/ 181404 h 530434"/>
                  <a:gd name="connsiteX401" fmla="*/ 171271 w 192135"/>
                  <a:gd name="connsiteY401" fmla="*/ 175238 h 530434"/>
                  <a:gd name="connsiteX402" fmla="*/ 158940 w 192135"/>
                  <a:gd name="connsiteY402" fmla="*/ 158574 h 530434"/>
                  <a:gd name="connsiteX403" fmla="*/ 170438 w 192135"/>
                  <a:gd name="connsiteY403" fmla="*/ 170738 h 530434"/>
                  <a:gd name="connsiteX404" fmla="*/ 164772 w 192135"/>
                  <a:gd name="connsiteY404" fmla="*/ 162906 h 530434"/>
                  <a:gd name="connsiteX405" fmla="*/ 174938 w 192135"/>
                  <a:gd name="connsiteY405" fmla="*/ 169906 h 530434"/>
                  <a:gd name="connsiteX406" fmla="*/ 168272 w 192135"/>
                  <a:gd name="connsiteY406" fmla="*/ 160407 h 530434"/>
                  <a:gd name="connsiteX407" fmla="*/ 182936 w 192135"/>
                  <a:gd name="connsiteY407" fmla="*/ 172738 h 530434"/>
                  <a:gd name="connsiteX408" fmla="*/ 178103 w 192135"/>
                  <a:gd name="connsiteY408" fmla="*/ 165573 h 530434"/>
                  <a:gd name="connsiteX409" fmla="*/ 173605 w 192135"/>
                  <a:gd name="connsiteY409" fmla="*/ 160407 h 530434"/>
                  <a:gd name="connsiteX410" fmla="*/ 179937 w 192135"/>
                  <a:gd name="connsiteY410" fmla="*/ 162240 h 530434"/>
                  <a:gd name="connsiteX411" fmla="*/ 164273 w 192135"/>
                  <a:gd name="connsiteY411" fmla="*/ 149076 h 530434"/>
                  <a:gd name="connsiteX412" fmla="*/ 170772 w 192135"/>
                  <a:gd name="connsiteY412" fmla="*/ 151908 h 530434"/>
                  <a:gd name="connsiteX413" fmla="*/ 174438 w 192135"/>
                  <a:gd name="connsiteY413" fmla="*/ 151075 h 530434"/>
                  <a:gd name="connsiteX414" fmla="*/ 179937 w 192135"/>
                  <a:gd name="connsiteY414" fmla="*/ 151908 h 530434"/>
                  <a:gd name="connsiteX415" fmla="*/ 167938 w 192135"/>
                  <a:gd name="connsiteY415" fmla="*/ 142243 h 530434"/>
                  <a:gd name="connsiteX416" fmla="*/ 165772 w 192135"/>
                  <a:gd name="connsiteY416" fmla="*/ 138077 h 530434"/>
                  <a:gd name="connsiteX417" fmla="*/ 177771 w 192135"/>
                  <a:gd name="connsiteY417" fmla="*/ 147575 h 530434"/>
                  <a:gd name="connsiteX418" fmla="*/ 182603 w 192135"/>
                  <a:gd name="connsiteY418" fmla="*/ 150242 h 530434"/>
                  <a:gd name="connsiteX419" fmla="*/ 171438 w 192135"/>
                  <a:gd name="connsiteY419" fmla="*/ 138077 h 530434"/>
                  <a:gd name="connsiteX420" fmla="*/ 174104 w 192135"/>
                  <a:gd name="connsiteY420" fmla="*/ 138077 h 530434"/>
                  <a:gd name="connsiteX421" fmla="*/ 106116 w 192135"/>
                  <a:gd name="connsiteY421" fmla="*/ 87419 h 530434"/>
                  <a:gd name="connsiteX422" fmla="*/ 106949 w 192135"/>
                  <a:gd name="connsiteY422" fmla="*/ 90085 h 530434"/>
                  <a:gd name="connsiteX423" fmla="*/ 106949 w 192135"/>
                  <a:gd name="connsiteY423" fmla="*/ 92085 h 530434"/>
                  <a:gd name="connsiteX424" fmla="*/ 102449 w 192135"/>
                  <a:gd name="connsiteY424" fmla="*/ 89418 h 530434"/>
                  <a:gd name="connsiteX425" fmla="*/ 102449 w 192135"/>
                  <a:gd name="connsiteY425" fmla="*/ 86752 h 530434"/>
                  <a:gd name="connsiteX426" fmla="*/ 29628 w 192135"/>
                  <a:gd name="connsiteY426" fmla="*/ 97417 h 530434"/>
                  <a:gd name="connsiteX427" fmla="*/ 35127 w 192135"/>
                  <a:gd name="connsiteY427" fmla="*/ 97417 h 530434"/>
                  <a:gd name="connsiteX428" fmla="*/ 32794 w 192135"/>
                  <a:gd name="connsiteY428" fmla="*/ 93085 h 530434"/>
                  <a:gd name="connsiteX429" fmla="*/ 36460 w 192135"/>
                  <a:gd name="connsiteY429" fmla="*/ 97417 h 530434"/>
                  <a:gd name="connsiteX430" fmla="*/ 36460 w 192135"/>
                  <a:gd name="connsiteY430" fmla="*/ 99084 h 530434"/>
                  <a:gd name="connsiteX431" fmla="*/ 34960 w 192135"/>
                  <a:gd name="connsiteY431" fmla="*/ 99084 h 530434"/>
                  <a:gd name="connsiteX432" fmla="*/ 34960 w 192135"/>
                  <a:gd name="connsiteY432" fmla="*/ 99084 h 530434"/>
                  <a:gd name="connsiteX433" fmla="*/ 22296 w 192135"/>
                  <a:gd name="connsiteY433" fmla="*/ 114081 h 530434"/>
                  <a:gd name="connsiteX434" fmla="*/ 27795 w 192135"/>
                  <a:gd name="connsiteY434" fmla="*/ 116414 h 530434"/>
                  <a:gd name="connsiteX435" fmla="*/ 27795 w 192135"/>
                  <a:gd name="connsiteY435" fmla="*/ 117581 h 530434"/>
                  <a:gd name="connsiteX436" fmla="*/ 22296 w 192135"/>
                  <a:gd name="connsiteY436" fmla="*/ 114581 h 530434"/>
                  <a:gd name="connsiteX437" fmla="*/ 33294 w 192135"/>
                  <a:gd name="connsiteY437" fmla="*/ 117581 h 530434"/>
                  <a:gd name="connsiteX438" fmla="*/ 33294 w 192135"/>
                  <a:gd name="connsiteY438" fmla="*/ 115914 h 530434"/>
                  <a:gd name="connsiteX439" fmla="*/ 35127 w 192135"/>
                  <a:gd name="connsiteY439" fmla="*/ 115914 h 530434"/>
                  <a:gd name="connsiteX440" fmla="*/ 35127 w 192135"/>
                  <a:gd name="connsiteY440" fmla="*/ 116748 h 530434"/>
                  <a:gd name="connsiteX441" fmla="*/ 35127 w 192135"/>
                  <a:gd name="connsiteY441" fmla="*/ 118580 h 530434"/>
                  <a:gd name="connsiteX442" fmla="*/ 35127 w 192135"/>
                  <a:gd name="connsiteY442" fmla="*/ 120080 h 530434"/>
                  <a:gd name="connsiteX443" fmla="*/ 55957 w 192135"/>
                  <a:gd name="connsiteY443" fmla="*/ 93085 h 530434"/>
                  <a:gd name="connsiteX444" fmla="*/ 55957 w 192135"/>
                  <a:gd name="connsiteY444" fmla="*/ 91585 h 530434"/>
                  <a:gd name="connsiteX445" fmla="*/ 57290 w 192135"/>
                  <a:gd name="connsiteY445" fmla="*/ 93085 h 530434"/>
                  <a:gd name="connsiteX446" fmla="*/ 57290 w 192135"/>
                  <a:gd name="connsiteY446" fmla="*/ 95918 h 530434"/>
                  <a:gd name="connsiteX447" fmla="*/ 85952 w 192135"/>
                  <a:gd name="connsiteY447" fmla="*/ 78920 h 530434"/>
                  <a:gd name="connsiteX448" fmla="*/ 85952 w 192135"/>
                  <a:gd name="connsiteY448" fmla="*/ 76754 h 530434"/>
                  <a:gd name="connsiteX449" fmla="*/ 88785 w 192135"/>
                  <a:gd name="connsiteY449" fmla="*/ 76754 h 530434"/>
                  <a:gd name="connsiteX450" fmla="*/ 88785 w 192135"/>
                  <a:gd name="connsiteY450" fmla="*/ 78920 h 530434"/>
                  <a:gd name="connsiteX451" fmla="*/ 86785 w 192135"/>
                  <a:gd name="connsiteY451" fmla="*/ 78920 h 530434"/>
                  <a:gd name="connsiteX452" fmla="*/ 86785 w 192135"/>
                  <a:gd name="connsiteY452" fmla="*/ 80587 h 530434"/>
                  <a:gd name="connsiteX453" fmla="*/ 84286 w 192135"/>
                  <a:gd name="connsiteY453" fmla="*/ 80587 h 530434"/>
                  <a:gd name="connsiteX454" fmla="*/ 63289 w 192135"/>
                  <a:gd name="connsiteY454" fmla="*/ 85086 h 530434"/>
                  <a:gd name="connsiteX455" fmla="*/ 63289 w 192135"/>
                  <a:gd name="connsiteY455" fmla="*/ 82420 h 530434"/>
                  <a:gd name="connsiteX456" fmla="*/ 66955 w 192135"/>
                  <a:gd name="connsiteY456" fmla="*/ 83753 h 530434"/>
                  <a:gd name="connsiteX457" fmla="*/ 66955 w 192135"/>
                  <a:gd name="connsiteY457" fmla="*/ 84586 h 530434"/>
                  <a:gd name="connsiteX458" fmla="*/ 69788 w 192135"/>
                  <a:gd name="connsiteY458" fmla="*/ 88086 h 530434"/>
                  <a:gd name="connsiteX459" fmla="*/ 68455 w 192135"/>
                  <a:gd name="connsiteY459" fmla="*/ 88919 h 530434"/>
                  <a:gd name="connsiteX460" fmla="*/ 65788 w 192135"/>
                  <a:gd name="connsiteY460" fmla="*/ 88919 h 530434"/>
                  <a:gd name="connsiteX461" fmla="*/ 65788 w 192135"/>
                  <a:gd name="connsiteY461" fmla="*/ 88919 h 530434"/>
                  <a:gd name="connsiteX462" fmla="*/ 64622 w 192135"/>
                  <a:gd name="connsiteY462" fmla="*/ 88919 h 530434"/>
                  <a:gd name="connsiteX463" fmla="*/ 64622 w 192135"/>
                  <a:gd name="connsiteY463" fmla="*/ 87252 h 530434"/>
                  <a:gd name="connsiteX464" fmla="*/ 62123 w 192135"/>
                  <a:gd name="connsiteY464" fmla="*/ 86252 h 530434"/>
                  <a:gd name="connsiteX465" fmla="*/ 62123 w 192135"/>
                  <a:gd name="connsiteY465" fmla="*/ 86252 h 530434"/>
                  <a:gd name="connsiteX466" fmla="*/ 56957 w 192135"/>
                  <a:gd name="connsiteY466" fmla="*/ 79754 h 530434"/>
                  <a:gd name="connsiteX467" fmla="*/ 59123 w 192135"/>
                  <a:gd name="connsiteY467" fmla="*/ 81086 h 530434"/>
                  <a:gd name="connsiteX468" fmla="*/ 60290 w 192135"/>
                  <a:gd name="connsiteY468" fmla="*/ 83586 h 530434"/>
                  <a:gd name="connsiteX469" fmla="*/ 60290 w 192135"/>
                  <a:gd name="connsiteY469" fmla="*/ 84586 h 530434"/>
                  <a:gd name="connsiteX470" fmla="*/ 60290 w 192135"/>
                  <a:gd name="connsiteY470" fmla="*/ 87086 h 530434"/>
                  <a:gd name="connsiteX471" fmla="*/ 60290 w 192135"/>
                  <a:gd name="connsiteY471" fmla="*/ 88752 h 530434"/>
                  <a:gd name="connsiteX472" fmla="*/ 58790 w 192135"/>
                  <a:gd name="connsiteY472" fmla="*/ 88752 h 530434"/>
                  <a:gd name="connsiteX473" fmla="*/ 58790 w 192135"/>
                  <a:gd name="connsiteY473" fmla="*/ 92418 h 530434"/>
                  <a:gd name="connsiteX474" fmla="*/ 57790 w 192135"/>
                  <a:gd name="connsiteY474" fmla="*/ 90918 h 530434"/>
                  <a:gd name="connsiteX475" fmla="*/ 55790 w 192135"/>
                  <a:gd name="connsiteY475" fmla="*/ 87586 h 530434"/>
                  <a:gd name="connsiteX476" fmla="*/ 55790 w 192135"/>
                  <a:gd name="connsiteY476" fmla="*/ 87586 h 530434"/>
                  <a:gd name="connsiteX477" fmla="*/ 57957 w 192135"/>
                  <a:gd name="connsiteY477" fmla="*/ 86752 h 530434"/>
                  <a:gd name="connsiteX478" fmla="*/ 56957 w 192135"/>
                  <a:gd name="connsiteY478" fmla="*/ 82753 h 530434"/>
                  <a:gd name="connsiteX479" fmla="*/ 56957 w 192135"/>
                  <a:gd name="connsiteY479" fmla="*/ 80253 h 530434"/>
                  <a:gd name="connsiteX480" fmla="*/ 52291 w 192135"/>
                  <a:gd name="connsiteY480" fmla="*/ 70588 h 530434"/>
                  <a:gd name="connsiteX481" fmla="*/ 54124 w 192135"/>
                  <a:gd name="connsiteY481" fmla="*/ 73254 h 530434"/>
                  <a:gd name="connsiteX482" fmla="*/ 54124 w 192135"/>
                  <a:gd name="connsiteY482" fmla="*/ 74088 h 530434"/>
                  <a:gd name="connsiteX483" fmla="*/ 52457 w 192135"/>
                  <a:gd name="connsiteY483" fmla="*/ 72421 h 530434"/>
                  <a:gd name="connsiteX484" fmla="*/ 52457 w 192135"/>
                  <a:gd name="connsiteY484" fmla="*/ 68089 h 530434"/>
                  <a:gd name="connsiteX485" fmla="*/ 51124 w 192135"/>
                  <a:gd name="connsiteY485" fmla="*/ 76254 h 530434"/>
                  <a:gd name="connsiteX486" fmla="*/ 52958 w 192135"/>
                  <a:gd name="connsiteY486" fmla="*/ 76254 h 530434"/>
                  <a:gd name="connsiteX487" fmla="*/ 53958 w 192135"/>
                  <a:gd name="connsiteY487" fmla="*/ 78087 h 530434"/>
                  <a:gd name="connsiteX488" fmla="*/ 55624 w 192135"/>
                  <a:gd name="connsiteY488" fmla="*/ 78920 h 530434"/>
                  <a:gd name="connsiteX489" fmla="*/ 55624 w 192135"/>
                  <a:gd name="connsiteY489" fmla="*/ 82753 h 530434"/>
                  <a:gd name="connsiteX490" fmla="*/ 55624 w 192135"/>
                  <a:gd name="connsiteY490" fmla="*/ 80587 h 530434"/>
                  <a:gd name="connsiteX491" fmla="*/ 53958 w 192135"/>
                  <a:gd name="connsiteY491" fmla="*/ 80587 h 530434"/>
                  <a:gd name="connsiteX492" fmla="*/ 53958 w 192135"/>
                  <a:gd name="connsiteY492" fmla="*/ 78420 h 530434"/>
                  <a:gd name="connsiteX493" fmla="*/ 52624 w 192135"/>
                  <a:gd name="connsiteY493" fmla="*/ 79754 h 530434"/>
                  <a:gd name="connsiteX494" fmla="*/ 43126 w 192135"/>
                  <a:gd name="connsiteY494" fmla="*/ 96251 h 530434"/>
                  <a:gd name="connsiteX495" fmla="*/ 43126 w 192135"/>
                  <a:gd name="connsiteY495" fmla="*/ 94918 h 530434"/>
                  <a:gd name="connsiteX496" fmla="*/ 44626 w 192135"/>
                  <a:gd name="connsiteY496" fmla="*/ 94918 h 530434"/>
                  <a:gd name="connsiteX497" fmla="*/ 44626 w 192135"/>
                  <a:gd name="connsiteY497" fmla="*/ 96751 h 530434"/>
                  <a:gd name="connsiteX498" fmla="*/ 47792 w 192135"/>
                  <a:gd name="connsiteY498" fmla="*/ 97250 h 530434"/>
                  <a:gd name="connsiteX499" fmla="*/ 49124 w 192135"/>
                  <a:gd name="connsiteY499" fmla="*/ 95584 h 530434"/>
                  <a:gd name="connsiteX500" fmla="*/ 52291 w 192135"/>
                  <a:gd name="connsiteY500" fmla="*/ 98084 h 530434"/>
                  <a:gd name="connsiteX501" fmla="*/ 49458 w 192135"/>
                  <a:gd name="connsiteY501" fmla="*/ 98084 h 530434"/>
                  <a:gd name="connsiteX502" fmla="*/ 49458 w 192135"/>
                  <a:gd name="connsiteY502" fmla="*/ 98917 h 530434"/>
                  <a:gd name="connsiteX503" fmla="*/ 47958 w 192135"/>
                  <a:gd name="connsiteY503" fmla="*/ 98917 h 530434"/>
                  <a:gd name="connsiteX504" fmla="*/ 47958 w 192135"/>
                  <a:gd name="connsiteY504" fmla="*/ 98917 h 530434"/>
                  <a:gd name="connsiteX505" fmla="*/ 64456 w 192135"/>
                  <a:gd name="connsiteY505" fmla="*/ 98417 h 530434"/>
                  <a:gd name="connsiteX506" fmla="*/ 65955 w 192135"/>
                  <a:gd name="connsiteY506" fmla="*/ 100417 h 530434"/>
                  <a:gd name="connsiteX507" fmla="*/ 65955 w 192135"/>
                  <a:gd name="connsiteY507" fmla="*/ 104583 h 530434"/>
                  <a:gd name="connsiteX508" fmla="*/ 67289 w 192135"/>
                  <a:gd name="connsiteY508" fmla="*/ 107082 h 530434"/>
                  <a:gd name="connsiteX509" fmla="*/ 67289 w 192135"/>
                  <a:gd name="connsiteY509" fmla="*/ 111248 h 530434"/>
                  <a:gd name="connsiteX510" fmla="*/ 65788 w 192135"/>
                  <a:gd name="connsiteY510" fmla="*/ 108082 h 530434"/>
                  <a:gd name="connsiteX511" fmla="*/ 64789 w 192135"/>
                  <a:gd name="connsiteY511" fmla="*/ 106582 h 530434"/>
                  <a:gd name="connsiteX512" fmla="*/ 65622 w 192135"/>
                  <a:gd name="connsiteY512" fmla="*/ 105249 h 530434"/>
                  <a:gd name="connsiteX513" fmla="*/ 65622 w 192135"/>
                  <a:gd name="connsiteY513" fmla="*/ 105249 h 530434"/>
                  <a:gd name="connsiteX514" fmla="*/ 67455 w 192135"/>
                  <a:gd name="connsiteY514" fmla="*/ 101916 h 530434"/>
                  <a:gd name="connsiteX515" fmla="*/ 69121 w 192135"/>
                  <a:gd name="connsiteY515" fmla="*/ 105416 h 530434"/>
                  <a:gd name="connsiteX516" fmla="*/ 89784 w 192135"/>
                  <a:gd name="connsiteY516" fmla="*/ 177071 h 530434"/>
                  <a:gd name="connsiteX517" fmla="*/ 84286 w 192135"/>
                  <a:gd name="connsiteY517" fmla="*/ 177071 h 530434"/>
                  <a:gd name="connsiteX518" fmla="*/ 80453 w 192135"/>
                  <a:gd name="connsiteY518" fmla="*/ 176071 h 530434"/>
                  <a:gd name="connsiteX519" fmla="*/ 78954 w 192135"/>
                  <a:gd name="connsiteY519" fmla="*/ 181237 h 530434"/>
                  <a:gd name="connsiteX520" fmla="*/ 76787 w 192135"/>
                  <a:gd name="connsiteY520" fmla="*/ 177738 h 530434"/>
                  <a:gd name="connsiteX521" fmla="*/ 72954 w 192135"/>
                  <a:gd name="connsiteY521" fmla="*/ 176737 h 530434"/>
                  <a:gd name="connsiteX522" fmla="*/ 72954 w 192135"/>
                  <a:gd name="connsiteY522" fmla="*/ 170405 h 530434"/>
                  <a:gd name="connsiteX523" fmla="*/ 74120 w 192135"/>
                  <a:gd name="connsiteY523" fmla="*/ 173238 h 530434"/>
                  <a:gd name="connsiteX524" fmla="*/ 74120 w 192135"/>
                  <a:gd name="connsiteY524" fmla="*/ 169739 h 530434"/>
                  <a:gd name="connsiteX525" fmla="*/ 74120 w 192135"/>
                  <a:gd name="connsiteY525" fmla="*/ 166573 h 530434"/>
                  <a:gd name="connsiteX526" fmla="*/ 75787 w 192135"/>
                  <a:gd name="connsiteY526" fmla="*/ 168572 h 530434"/>
                  <a:gd name="connsiteX527" fmla="*/ 76620 w 192135"/>
                  <a:gd name="connsiteY527" fmla="*/ 167406 h 530434"/>
                  <a:gd name="connsiteX528" fmla="*/ 75454 w 192135"/>
                  <a:gd name="connsiteY528" fmla="*/ 159740 h 530434"/>
                  <a:gd name="connsiteX529" fmla="*/ 78620 w 192135"/>
                  <a:gd name="connsiteY529" fmla="*/ 158907 h 530434"/>
                  <a:gd name="connsiteX530" fmla="*/ 80286 w 192135"/>
                  <a:gd name="connsiteY530" fmla="*/ 170572 h 530434"/>
                  <a:gd name="connsiteX531" fmla="*/ 82285 w 192135"/>
                  <a:gd name="connsiteY531" fmla="*/ 166739 h 530434"/>
                  <a:gd name="connsiteX532" fmla="*/ 83452 w 192135"/>
                  <a:gd name="connsiteY532" fmla="*/ 172738 h 530434"/>
                  <a:gd name="connsiteX533" fmla="*/ 86119 w 192135"/>
                  <a:gd name="connsiteY533" fmla="*/ 170572 h 530434"/>
                  <a:gd name="connsiteX534" fmla="*/ 87452 w 192135"/>
                  <a:gd name="connsiteY534" fmla="*/ 173572 h 530434"/>
                  <a:gd name="connsiteX535" fmla="*/ 92618 w 192135"/>
                  <a:gd name="connsiteY535" fmla="*/ 173572 h 530434"/>
                  <a:gd name="connsiteX536" fmla="*/ 130278 w 192135"/>
                  <a:gd name="connsiteY536" fmla="*/ 160407 h 530434"/>
                  <a:gd name="connsiteX537" fmla="*/ 133944 w 192135"/>
                  <a:gd name="connsiteY537" fmla="*/ 168239 h 530434"/>
                  <a:gd name="connsiteX538" fmla="*/ 128945 w 192135"/>
                  <a:gd name="connsiteY538" fmla="*/ 166406 h 530434"/>
                  <a:gd name="connsiteX539" fmla="*/ 126612 w 192135"/>
                  <a:gd name="connsiteY539" fmla="*/ 166406 h 530434"/>
                  <a:gd name="connsiteX540" fmla="*/ 130778 w 192135"/>
                  <a:gd name="connsiteY540" fmla="*/ 163906 h 530434"/>
                  <a:gd name="connsiteX541" fmla="*/ 135278 w 192135"/>
                  <a:gd name="connsiteY541" fmla="*/ 171072 h 530434"/>
                  <a:gd name="connsiteX542" fmla="*/ 135278 w 192135"/>
                  <a:gd name="connsiteY542" fmla="*/ 172238 h 530434"/>
                  <a:gd name="connsiteX543" fmla="*/ 132778 w 192135"/>
                  <a:gd name="connsiteY543" fmla="*/ 170905 h 530434"/>
                  <a:gd name="connsiteX544" fmla="*/ 122113 w 192135"/>
                  <a:gd name="connsiteY544" fmla="*/ 142910 h 530434"/>
                  <a:gd name="connsiteX545" fmla="*/ 119946 w 192135"/>
                  <a:gd name="connsiteY545" fmla="*/ 146076 h 530434"/>
                  <a:gd name="connsiteX546" fmla="*/ 118113 w 192135"/>
                  <a:gd name="connsiteY546" fmla="*/ 144743 h 530434"/>
                  <a:gd name="connsiteX547" fmla="*/ 123613 w 192135"/>
                  <a:gd name="connsiteY547" fmla="*/ 140577 h 530434"/>
                  <a:gd name="connsiteX548" fmla="*/ 124779 w 192135"/>
                  <a:gd name="connsiteY548" fmla="*/ 144076 h 530434"/>
                  <a:gd name="connsiteX549" fmla="*/ 123112 w 192135"/>
                  <a:gd name="connsiteY549" fmla="*/ 142243 h 530434"/>
                  <a:gd name="connsiteX550" fmla="*/ 122279 w 192135"/>
                  <a:gd name="connsiteY550" fmla="*/ 143409 h 530434"/>
                  <a:gd name="connsiteX551" fmla="*/ 115947 w 192135"/>
                  <a:gd name="connsiteY551" fmla="*/ 144743 h 530434"/>
                  <a:gd name="connsiteX552" fmla="*/ 115947 w 192135"/>
                  <a:gd name="connsiteY552" fmla="*/ 144743 h 530434"/>
                  <a:gd name="connsiteX553" fmla="*/ 112948 w 192135"/>
                  <a:gd name="connsiteY553" fmla="*/ 140410 h 530434"/>
                  <a:gd name="connsiteX554" fmla="*/ 112948 w 192135"/>
                  <a:gd name="connsiteY554" fmla="*/ 140410 h 530434"/>
                  <a:gd name="connsiteX555" fmla="*/ 116780 w 192135"/>
                  <a:gd name="connsiteY555" fmla="*/ 138077 h 530434"/>
                  <a:gd name="connsiteX556" fmla="*/ 116780 w 192135"/>
                  <a:gd name="connsiteY556" fmla="*/ 139243 h 530434"/>
                  <a:gd name="connsiteX557" fmla="*/ 115448 w 192135"/>
                  <a:gd name="connsiteY557" fmla="*/ 140577 h 530434"/>
                  <a:gd name="connsiteX558" fmla="*/ 112948 w 192135"/>
                  <a:gd name="connsiteY558" fmla="*/ 132745 h 530434"/>
                  <a:gd name="connsiteX559" fmla="*/ 113947 w 192135"/>
                  <a:gd name="connsiteY559" fmla="*/ 135578 h 530434"/>
                  <a:gd name="connsiteX560" fmla="*/ 113947 w 192135"/>
                  <a:gd name="connsiteY560" fmla="*/ 135578 h 530434"/>
                  <a:gd name="connsiteX561" fmla="*/ 112115 w 192135"/>
                  <a:gd name="connsiteY561" fmla="*/ 134078 h 530434"/>
                  <a:gd name="connsiteX562" fmla="*/ 111115 w 192135"/>
                  <a:gd name="connsiteY562" fmla="*/ 134078 h 530434"/>
                  <a:gd name="connsiteX563" fmla="*/ 111115 w 192135"/>
                  <a:gd name="connsiteY563" fmla="*/ 135744 h 530434"/>
                  <a:gd name="connsiteX564" fmla="*/ 111115 w 192135"/>
                  <a:gd name="connsiteY564" fmla="*/ 135744 h 530434"/>
                  <a:gd name="connsiteX565" fmla="*/ 111115 w 192135"/>
                  <a:gd name="connsiteY565" fmla="*/ 130745 h 530434"/>
                  <a:gd name="connsiteX566" fmla="*/ 111948 w 192135"/>
                  <a:gd name="connsiteY566" fmla="*/ 131578 h 530434"/>
                  <a:gd name="connsiteX567" fmla="*/ 111948 w 192135"/>
                  <a:gd name="connsiteY567" fmla="*/ 132745 h 530434"/>
                  <a:gd name="connsiteX568" fmla="*/ 111781 w 192135"/>
                  <a:gd name="connsiteY568" fmla="*/ 126579 h 530434"/>
                  <a:gd name="connsiteX569" fmla="*/ 111781 w 192135"/>
                  <a:gd name="connsiteY569" fmla="*/ 122413 h 530434"/>
                  <a:gd name="connsiteX570" fmla="*/ 111781 w 192135"/>
                  <a:gd name="connsiteY570" fmla="*/ 123246 h 530434"/>
                  <a:gd name="connsiteX571" fmla="*/ 112948 w 192135"/>
                  <a:gd name="connsiteY571" fmla="*/ 123246 h 530434"/>
                  <a:gd name="connsiteX572" fmla="*/ 112948 w 192135"/>
                  <a:gd name="connsiteY572" fmla="*/ 126579 h 530434"/>
                  <a:gd name="connsiteX573" fmla="*/ 112948 w 192135"/>
                  <a:gd name="connsiteY573" fmla="*/ 132245 h 530434"/>
                  <a:gd name="connsiteX574" fmla="*/ 100783 w 192135"/>
                  <a:gd name="connsiteY574" fmla="*/ 124746 h 530434"/>
                  <a:gd name="connsiteX575" fmla="*/ 100783 w 192135"/>
                  <a:gd name="connsiteY575" fmla="*/ 120747 h 530434"/>
                  <a:gd name="connsiteX576" fmla="*/ 103616 w 192135"/>
                  <a:gd name="connsiteY576" fmla="*/ 120747 h 530434"/>
                  <a:gd name="connsiteX577" fmla="*/ 103616 w 192135"/>
                  <a:gd name="connsiteY577" fmla="*/ 122246 h 530434"/>
                  <a:gd name="connsiteX578" fmla="*/ 103616 w 192135"/>
                  <a:gd name="connsiteY578" fmla="*/ 125579 h 530434"/>
                  <a:gd name="connsiteX579" fmla="*/ 104116 w 192135"/>
                  <a:gd name="connsiteY579" fmla="*/ 126246 h 530434"/>
                  <a:gd name="connsiteX580" fmla="*/ 105782 w 192135"/>
                  <a:gd name="connsiteY580" fmla="*/ 127412 h 530434"/>
                  <a:gd name="connsiteX581" fmla="*/ 105782 w 192135"/>
                  <a:gd name="connsiteY581" fmla="*/ 128246 h 530434"/>
                  <a:gd name="connsiteX582" fmla="*/ 104782 w 192135"/>
                  <a:gd name="connsiteY582" fmla="*/ 129245 h 530434"/>
                  <a:gd name="connsiteX583" fmla="*/ 104782 w 192135"/>
                  <a:gd name="connsiteY583" fmla="*/ 128246 h 530434"/>
                  <a:gd name="connsiteX584" fmla="*/ 103616 w 192135"/>
                  <a:gd name="connsiteY584" fmla="*/ 126745 h 530434"/>
                  <a:gd name="connsiteX585" fmla="*/ 120780 w 192135"/>
                  <a:gd name="connsiteY585" fmla="*/ 220397 h 530434"/>
                  <a:gd name="connsiteX586" fmla="*/ 118946 w 192135"/>
                  <a:gd name="connsiteY586" fmla="*/ 217064 h 530434"/>
                  <a:gd name="connsiteX587" fmla="*/ 120113 w 192135"/>
                  <a:gd name="connsiteY587" fmla="*/ 214565 h 530434"/>
                  <a:gd name="connsiteX588" fmla="*/ 120113 w 192135"/>
                  <a:gd name="connsiteY588" fmla="*/ 216231 h 530434"/>
                  <a:gd name="connsiteX589" fmla="*/ 121113 w 192135"/>
                  <a:gd name="connsiteY589" fmla="*/ 217731 h 530434"/>
                  <a:gd name="connsiteX590" fmla="*/ 121113 w 192135"/>
                  <a:gd name="connsiteY590" fmla="*/ 220897 h 530434"/>
                  <a:gd name="connsiteX591" fmla="*/ 120780 w 192135"/>
                  <a:gd name="connsiteY591" fmla="*/ 210566 h 530434"/>
                  <a:gd name="connsiteX592" fmla="*/ 121780 w 192135"/>
                  <a:gd name="connsiteY592" fmla="*/ 210566 h 530434"/>
                  <a:gd name="connsiteX593" fmla="*/ 121780 w 192135"/>
                  <a:gd name="connsiteY593" fmla="*/ 211898 h 530434"/>
                  <a:gd name="connsiteX594" fmla="*/ 121780 w 192135"/>
                  <a:gd name="connsiteY594" fmla="*/ 209399 h 530434"/>
                  <a:gd name="connsiteX595" fmla="*/ 123446 w 192135"/>
                  <a:gd name="connsiteY595" fmla="*/ 212898 h 530434"/>
                  <a:gd name="connsiteX596" fmla="*/ 123446 w 192135"/>
                  <a:gd name="connsiteY596" fmla="*/ 215398 h 530434"/>
                  <a:gd name="connsiteX597" fmla="*/ 122113 w 192135"/>
                  <a:gd name="connsiteY597" fmla="*/ 214065 h 530434"/>
                  <a:gd name="connsiteX598" fmla="*/ 119946 w 192135"/>
                  <a:gd name="connsiteY598" fmla="*/ 212065 h 530434"/>
                  <a:gd name="connsiteX599" fmla="*/ 124946 w 192135"/>
                  <a:gd name="connsiteY599" fmla="*/ 227229 h 530434"/>
                  <a:gd name="connsiteX600" fmla="*/ 124946 w 192135"/>
                  <a:gd name="connsiteY600" fmla="*/ 223896 h 530434"/>
                  <a:gd name="connsiteX601" fmla="*/ 124946 w 192135"/>
                  <a:gd name="connsiteY601" fmla="*/ 225563 h 530434"/>
                  <a:gd name="connsiteX602" fmla="*/ 124946 w 192135"/>
                  <a:gd name="connsiteY602" fmla="*/ 220397 h 530434"/>
                  <a:gd name="connsiteX603" fmla="*/ 122946 w 192135"/>
                  <a:gd name="connsiteY603" fmla="*/ 216897 h 530434"/>
                  <a:gd name="connsiteX604" fmla="*/ 122946 w 192135"/>
                  <a:gd name="connsiteY604" fmla="*/ 216064 h 530434"/>
                  <a:gd name="connsiteX605" fmla="*/ 126279 w 192135"/>
                  <a:gd name="connsiteY605" fmla="*/ 218731 h 530434"/>
                  <a:gd name="connsiteX606" fmla="*/ 126279 w 192135"/>
                  <a:gd name="connsiteY606" fmla="*/ 221230 h 530434"/>
                  <a:gd name="connsiteX607" fmla="*/ 126279 w 192135"/>
                  <a:gd name="connsiteY607" fmla="*/ 225563 h 530434"/>
                  <a:gd name="connsiteX608" fmla="*/ 138444 w 192135"/>
                  <a:gd name="connsiteY608" fmla="*/ 170072 h 530434"/>
                  <a:gd name="connsiteX609" fmla="*/ 138444 w 192135"/>
                  <a:gd name="connsiteY609" fmla="*/ 162906 h 530434"/>
                  <a:gd name="connsiteX610" fmla="*/ 139609 w 192135"/>
                  <a:gd name="connsiteY610" fmla="*/ 166406 h 530434"/>
                  <a:gd name="connsiteX611" fmla="*/ 140943 w 192135"/>
                  <a:gd name="connsiteY611" fmla="*/ 171072 h 530434"/>
                  <a:gd name="connsiteX612" fmla="*/ 143775 w 192135"/>
                  <a:gd name="connsiteY612" fmla="*/ 161074 h 530434"/>
                  <a:gd name="connsiteX613" fmla="*/ 143775 w 192135"/>
                  <a:gd name="connsiteY613" fmla="*/ 157907 h 530434"/>
                  <a:gd name="connsiteX614" fmla="*/ 145776 w 192135"/>
                  <a:gd name="connsiteY614" fmla="*/ 162240 h 530434"/>
                  <a:gd name="connsiteX615" fmla="*/ 147108 w 192135"/>
                  <a:gd name="connsiteY615" fmla="*/ 163573 h 530434"/>
                  <a:gd name="connsiteX616" fmla="*/ 147108 w 192135"/>
                  <a:gd name="connsiteY616" fmla="*/ 159573 h 530434"/>
                  <a:gd name="connsiteX617" fmla="*/ 147108 w 192135"/>
                  <a:gd name="connsiteY617" fmla="*/ 163739 h 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192135" h="530434">
                    <a:moveTo>
                      <a:pt x="182936" y="147075"/>
                    </a:moveTo>
                    <a:lnTo>
                      <a:pt x="191435" y="148076"/>
                    </a:lnTo>
                    <a:lnTo>
                      <a:pt x="174771" y="138410"/>
                    </a:lnTo>
                    <a:lnTo>
                      <a:pt x="181436" y="137577"/>
                    </a:lnTo>
                    <a:lnTo>
                      <a:pt x="163440" y="127912"/>
                    </a:lnTo>
                    <a:lnTo>
                      <a:pt x="163440" y="124913"/>
                    </a:lnTo>
                    <a:lnTo>
                      <a:pt x="162273" y="121413"/>
                    </a:lnTo>
                    <a:lnTo>
                      <a:pt x="165605" y="124080"/>
                    </a:lnTo>
                    <a:lnTo>
                      <a:pt x="169439" y="129412"/>
                    </a:lnTo>
                    <a:lnTo>
                      <a:pt x="175104" y="132078"/>
                    </a:lnTo>
                    <a:lnTo>
                      <a:pt x="170272" y="124913"/>
                    </a:lnTo>
                    <a:lnTo>
                      <a:pt x="171605" y="123246"/>
                    </a:lnTo>
                    <a:lnTo>
                      <a:pt x="174938" y="125746"/>
                    </a:lnTo>
                    <a:lnTo>
                      <a:pt x="182103" y="127579"/>
                    </a:lnTo>
                    <a:lnTo>
                      <a:pt x="172438" y="118914"/>
                    </a:lnTo>
                    <a:lnTo>
                      <a:pt x="169771" y="116248"/>
                    </a:lnTo>
                    <a:lnTo>
                      <a:pt x="169771" y="114581"/>
                    </a:lnTo>
                    <a:lnTo>
                      <a:pt x="179937" y="117247"/>
                    </a:lnTo>
                    <a:lnTo>
                      <a:pt x="172937" y="112915"/>
                    </a:lnTo>
                    <a:lnTo>
                      <a:pt x="167938" y="107582"/>
                    </a:lnTo>
                    <a:lnTo>
                      <a:pt x="176104" y="106082"/>
                    </a:lnTo>
                    <a:lnTo>
                      <a:pt x="164605" y="105083"/>
                    </a:lnTo>
                    <a:lnTo>
                      <a:pt x="168272" y="99917"/>
                    </a:lnTo>
                    <a:lnTo>
                      <a:pt x="158107" y="101416"/>
                    </a:lnTo>
                    <a:lnTo>
                      <a:pt x="156774" y="103250"/>
                    </a:lnTo>
                    <a:lnTo>
                      <a:pt x="153608" y="103250"/>
                    </a:lnTo>
                    <a:lnTo>
                      <a:pt x="160107" y="96584"/>
                    </a:lnTo>
                    <a:lnTo>
                      <a:pt x="149108" y="98084"/>
                    </a:lnTo>
                    <a:cubicBezTo>
                      <a:pt x="149108" y="98084"/>
                      <a:pt x="153774" y="94751"/>
                      <a:pt x="153107" y="94751"/>
                    </a:cubicBezTo>
                    <a:lnTo>
                      <a:pt x="143775" y="96251"/>
                    </a:lnTo>
                    <a:lnTo>
                      <a:pt x="142443" y="96251"/>
                    </a:lnTo>
                    <a:lnTo>
                      <a:pt x="154441" y="88752"/>
                    </a:lnTo>
                    <a:lnTo>
                      <a:pt x="145109" y="92085"/>
                    </a:lnTo>
                    <a:lnTo>
                      <a:pt x="134444" y="97084"/>
                    </a:lnTo>
                    <a:lnTo>
                      <a:pt x="141276" y="86752"/>
                    </a:lnTo>
                    <a:lnTo>
                      <a:pt x="132444" y="93584"/>
                    </a:lnTo>
                    <a:cubicBezTo>
                      <a:pt x="131444" y="94418"/>
                      <a:pt x="124779" y="97750"/>
                      <a:pt x="124779" y="97750"/>
                    </a:cubicBezTo>
                    <a:lnTo>
                      <a:pt x="126612" y="89085"/>
                    </a:lnTo>
                    <a:lnTo>
                      <a:pt x="121446" y="101083"/>
                    </a:lnTo>
                    <a:lnTo>
                      <a:pt x="116281" y="101083"/>
                    </a:lnTo>
                    <a:lnTo>
                      <a:pt x="119280" y="95084"/>
                    </a:lnTo>
                    <a:cubicBezTo>
                      <a:pt x="116531" y="97867"/>
                      <a:pt x="113581" y="100417"/>
                      <a:pt x="110448" y="102750"/>
                    </a:cubicBezTo>
                    <a:cubicBezTo>
                      <a:pt x="108948" y="103066"/>
                      <a:pt x="107498" y="103566"/>
                      <a:pt x="106116" y="104250"/>
                    </a:cubicBezTo>
                    <a:lnTo>
                      <a:pt x="106116" y="100917"/>
                    </a:lnTo>
                    <a:lnTo>
                      <a:pt x="98283" y="108582"/>
                    </a:lnTo>
                    <a:lnTo>
                      <a:pt x="94783" y="111082"/>
                    </a:lnTo>
                    <a:lnTo>
                      <a:pt x="92951" y="108416"/>
                    </a:lnTo>
                    <a:lnTo>
                      <a:pt x="92951" y="101583"/>
                    </a:lnTo>
                    <a:lnTo>
                      <a:pt x="92951" y="99084"/>
                    </a:lnTo>
                    <a:lnTo>
                      <a:pt x="91451" y="97584"/>
                    </a:lnTo>
                    <a:lnTo>
                      <a:pt x="91451" y="95918"/>
                    </a:lnTo>
                    <a:lnTo>
                      <a:pt x="90452" y="98084"/>
                    </a:lnTo>
                    <a:lnTo>
                      <a:pt x="88785" y="97250"/>
                    </a:lnTo>
                    <a:lnTo>
                      <a:pt x="91118" y="93251"/>
                    </a:lnTo>
                    <a:lnTo>
                      <a:pt x="92951" y="94751"/>
                    </a:lnTo>
                    <a:lnTo>
                      <a:pt x="93784" y="96917"/>
                    </a:lnTo>
                    <a:lnTo>
                      <a:pt x="93784" y="94751"/>
                    </a:lnTo>
                    <a:lnTo>
                      <a:pt x="95950" y="104250"/>
                    </a:lnTo>
                    <a:lnTo>
                      <a:pt x="98116" y="98250"/>
                    </a:lnTo>
                    <a:lnTo>
                      <a:pt x="101283" y="99084"/>
                    </a:lnTo>
                    <a:lnTo>
                      <a:pt x="108115" y="100084"/>
                    </a:lnTo>
                    <a:lnTo>
                      <a:pt x="101783" y="92252"/>
                    </a:lnTo>
                    <a:lnTo>
                      <a:pt x="109948" y="96751"/>
                    </a:lnTo>
                    <a:lnTo>
                      <a:pt x="106782" y="90585"/>
                    </a:lnTo>
                    <a:lnTo>
                      <a:pt x="112115" y="90585"/>
                    </a:lnTo>
                    <a:lnTo>
                      <a:pt x="103282" y="81753"/>
                    </a:lnTo>
                    <a:lnTo>
                      <a:pt x="118447" y="92252"/>
                    </a:lnTo>
                    <a:lnTo>
                      <a:pt x="110948" y="81920"/>
                    </a:lnTo>
                    <a:lnTo>
                      <a:pt x="123279" y="88919"/>
                    </a:lnTo>
                    <a:lnTo>
                      <a:pt x="117447" y="80253"/>
                    </a:lnTo>
                    <a:lnTo>
                      <a:pt x="123446" y="84586"/>
                    </a:lnTo>
                    <a:lnTo>
                      <a:pt x="120280" y="78587"/>
                    </a:lnTo>
                    <a:lnTo>
                      <a:pt x="122279" y="78587"/>
                    </a:lnTo>
                    <a:lnTo>
                      <a:pt x="126612" y="81253"/>
                    </a:lnTo>
                    <a:lnTo>
                      <a:pt x="133944" y="83920"/>
                    </a:lnTo>
                    <a:lnTo>
                      <a:pt x="127112" y="76587"/>
                    </a:lnTo>
                    <a:cubicBezTo>
                      <a:pt x="128528" y="77471"/>
                      <a:pt x="130029" y="78204"/>
                      <a:pt x="131611" y="78754"/>
                    </a:cubicBezTo>
                    <a:cubicBezTo>
                      <a:pt x="133294" y="79503"/>
                      <a:pt x="134911" y="80387"/>
                      <a:pt x="136443" y="81420"/>
                    </a:cubicBezTo>
                    <a:lnTo>
                      <a:pt x="144942" y="82420"/>
                    </a:lnTo>
                    <a:lnTo>
                      <a:pt x="130778" y="76587"/>
                    </a:lnTo>
                    <a:lnTo>
                      <a:pt x="146442" y="76587"/>
                    </a:lnTo>
                    <a:lnTo>
                      <a:pt x="126279" y="70588"/>
                    </a:lnTo>
                    <a:lnTo>
                      <a:pt x="121613" y="66756"/>
                    </a:lnTo>
                    <a:lnTo>
                      <a:pt x="133111" y="67756"/>
                    </a:lnTo>
                    <a:lnTo>
                      <a:pt x="134944" y="64423"/>
                    </a:lnTo>
                    <a:lnTo>
                      <a:pt x="140943" y="69588"/>
                    </a:lnTo>
                    <a:lnTo>
                      <a:pt x="150942" y="70755"/>
                    </a:lnTo>
                    <a:lnTo>
                      <a:pt x="145776" y="66256"/>
                    </a:lnTo>
                    <a:lnTo>
                      <a:pt x="137444" y="61090"/>
                    </a:lnTo>
                    <a:lnTo>
                      <a:pt x="138610" y="58424"/>
                    </a:lnTo>
                    <a:lnTo>
                      <a:pt x="152608" y="62090"/>
                    </a:lnTo>
                    <a:cubicBezTo>
                      <a:pt x="152608" y="62090"/>
                      <a:pt x="141276" y="55924"/>
                      <a:pt x="141943" y="55924"/>
                    </a:cubicBezTo>
                    <a:cubicBezTo>
                      <a:pt x="144159" y="55224"/>
                      <a:pt x="146325" y="54391"/>
                      <a:pt x="148442" y="53424"/>
                    </a:cubicBezTo>
                    <a:lnTo>
                      <a:pt x="145942" y="51758"/>
                    </a:lnTo>
                    <a:lnTo>
                      <a:pt x="152107" y="47425"/>
                    </a:lnTo>
                    <a:lnTo>
                      <a:pt x="141110" y="49925"/>
                    </a:lnTo>
                    <a:lnTo>
                      <a:pt x="143276" y="43926"/>
                    </a:lnTo>
                    <a:lnTo>
                      <a:pt x="129112" y="50592"/>
                    </a:lnTo>
                    <a:lnTo>
                      <a:pt x="126779" y="50592"/>
                    </a:lnTo>
                    <a:lnTo>
                      <a:pt x="137444" y="35261"/>
                    </a:lnTo>
                    <a:lnTo>
                      <a:pt x="125612" y="47925"/>
                    </a:lnTo>
                    <a:lnTo>
                      <a:pt x="132611" y="33428"/>
                    </a:lnTo>
                    <a:lnTo>
                      <a:pt x="119779" y="48758"/>
                    </a:lnTo>
                    <a:lnTo>
                      <a:pt x="116780" y="53758"/>
                    </a:lnTo>
                    <a:lnTo>
                      <a:pt x="116780" y="48592"/>
                    </a:lnTo>
                    <a:cubicBezTo>
                      <a:pt x="116780" y="47759"/>
                      <a:pt x="126946" y="31095"/>
                      <a:pt x="127612" y="29928"/>
                    </a:cubicBezTo>
                    <a:cubicBezTo>
                      <a:pt x="124446" y="34111"/>
                      <a:pt x="120997" y="38060"/>
                      <a:pt x="117280" y="41760"/>
                    </a:cubicBezTo>
                    <a:cubicBezTo>
                      <a:pt x="117280" y="40926"/>
                      <a:pt x="120613" y="26929"/>
                      <a:pt x="120780" y="26429"/>
                    </a:cubicBezTo>
                    <a:lnTo>
                      <a:pt x="112614" y="40926"/>
                    </a:lnTo>
                    <a:lnTo>
                      <a:pt x="109115" y="42593"/>
                    </a:lnTo>
                    <a:lnTo>
                      <a:pt x="114281" y="21096"/>
                    </a:lnTo>
                    <a:lnTo>
                      <a:pt x="106615" y="35594"/>
                    </a:lnTo>
                    <a:lnTo>
                      <a:pt x="106615" y="17597"/>
                    </a:lnTo>
                    <a:lnTo>
                      <a:pt x="105449" y="20096"/>
                    </a:lnTo>
                    <a:lnTo>
                      <a:pt x="104449" y="23596"/>
                    </a:lnTo>
                    <a:lnTo>
                      <a:pt x="104449" y="27928"/>
                    </a:lnTo>
                    <a:lnTo>
                      <a:pt x="103115" y="18430"/>
                    </a:lnTo>
                    <a:lnTo>
                      <a:pt x="103115" y="35094"/>
                    </a:lnTo>
                    <a:lnTo>
                      <a:pt x="99783" y="22096"/>
                    </a:lnTo>
                    <a:lnTo>
                      <a:pt x="99783" y="37594"/>
                    </a:lnTo>
                    <a:lnTo>
                      <a:pt x="97283" y="17764"/>
                    </a:lnTo>
                    <a:lnTo>
                      <a:pt x="95784" y="35761"/>
                    </a:lnTo>
                    <a:cubicBezTo>
                      <a:pt x="95784" y="35761"/>
                      <a:pt x="95784" y="24762"/>
                      <a:pt x="95784" y="21930"/>
                    </a:cubicBezTo>
                    <a:cubicBezTo>
                      <a:pt x="95784" y="25096"/>
                      <a:pt x="94618" y="38594"/>
                      <a:pt x="94618" y="38594"/>
                    </a:cubicBezTo>
                    <a:lnTo>
                      <a:pt x="93451" y="15597"/>
                    </a:lnTo>
                    <a:lnTo>
                      <a:pt x="91285" y="32261"/>
                    </a:lnTo>
                    <a:lnTo>
                      <a:pt x="89618" y="17597"/>
                    </a:lnTo>
                    <a:lnTo>
                      <a:pt x="84619" y="33094"/>
                    </a:lnTo>
                    <a:lnTo>
                      <a:pt x="82786" y="30428"/>
                    </a:lnTo>
                    <a:lnTo>
                      <a:pt x="87119" y="17597"/>
                    </a:lnTo>
                    <a:lnTo>
                      <a:pt x="78954" y="30428"/>
                    </a:lnTo>
                    <a:lnTo>
                      <a:pt x="83452" y="14931"/>
                    </a:lnTo>
                    <a:lnTo>
                      <a:pt x="78620" y="23429"/>
                    </a:lnTo>
                    <a:lnTo>
                      <a:pt x="78620" y="6765"/>
                    </a:lnTo>
                    <a:lnTo>
                      <a:pt x="74788" y="27928"/>
                    </a:lnTo>
                    <a:lnTo>
                      <a:pt x="71621" y="600"/>
                    </a:lnTo>
                    <a:lnTo>
                      <a:pt x="71621" y="26262"/>
                    </a:lnTo>
                    <a:lnTo>
                      <a:pt x="68622" y="5932"/>
                    </a:lnTo>
                    <a:lnTo>
                      <a:pt x="68622" y="22596"/>
                    </a:lnTo>
                    <a:lnTo>
                      <a:pt x="64289" y="2766"/>
                    </a:lnTo>
                    <a:lnTo>
                      <a:pt x="66622" y="19430"/>
                    </a:lnTo>
                    <a:lnTo>
                      <a:pt x="59290" y="2766"/>
                    </a:lnTo>
                    <a:lnTo>
                      <a:pt x="64289" y="19430"/>
                    </a:lnTo>
                    <a:cubicBezTo>
                      <a:pt x="63456" y="17430"/>
                      <a:pt x="55957" y="600"/>
                      <a:pt x="55457" y="-234"/>
                    </a:cubicBezTo>
                    <a:cubicBezTo>
                      <a:pt x="54957" y="-1067"/>
                      <a:pt x="60956" y="22430"/>
                      <a:pt x="61123" y="23929"/>
                    </a:cubicBezTo>
                    <a:lnTo>
                      <a:pt x="53124" y="4932"/>
                    </a:lnTo>
                    <a:lnTo>
                      <a:pt x="59956" y="25596"/>
                    </a:lnTo>
                    <a:lnTo>
                      <a:pt x="53624" y="8265"/>
                    </a:lnTo>
                    <a:lnTo>
                      <a:pt x="58124" y="23762"/>
                    </a:lnTo>
                    <a:lnTo>
                      <a:pt x="51291" y="11931"/>
                    </a:lnTo>
                    <a:lnTo>
                      <a:pt x="56957" y="25262"/>
                    </a:lnTo>
                    <a:cubicBezTo>
                      <a:pt x="54624" y="20596"/>
                      <a:pt x="48792" y="9765"/>
                      <a:pt x="48458" y="8598"/>
                    </a:cubicBezTo>
                    <a:lnTo>
                      <a:pt x="52958" y="21096"/>
                    </a:lnTo>
                    <a:cubicBezTo>
                      <a:pt x="51458" y="18597"/>
                      <a:pt x="43792" y="8598"/>
                      <a:pt x="42959" y="7598"/>
                    </a:cubicBezTo>
                    <a:lnTo>
                      <a:pt x="51958" y="23263"/>
                    </a:lnTo>
                    <a:lnTo>
                      <a:pt x="41626" y="14431"/>
                    </a:lnTo>
                    <a:lnTo>
                      <a:pt x="53124" y="25762"/>
                    </a:lnTo>
                    <a:lnTo>
                      <a:pt x="35294" y="17764"/>
                    </a:lnTo>
                    <a:lnTo>
                      <a:pt x="46125" y="29095"/>
                    </a:lnTo>
                    <a:lnTo>
                      <a:pt x="32294" y="17764"/>
                    </a:lnTo>
                    <a:lnTo>
                      <a:pt x="43126" y="29928"/>
                    </a:lnTo>
                    <a:lnTo>
                      <a:pt x="33294" y="24596"/>
                    </a:lnTo>
                    <a:lnTo>
                      <a:pt x="43792" y="34261"/>
                    </a:lnTo>
                    <a:lnTo>
                      <a:pt x="33794" y="28262"/>
                    </a:lnTo>
                    <a:lnTo>
                      <a:pt x="47625" y="39427"/>
                    </a:lnTo>
                    <a:lnTo>
                      <a:pt x="38626" y="35094"/>
                    </a:lnTo>
                    <a:lnTo>
                      <a:pt x="45626" y="41093"/>
                    </a:lnTo>
                    <a:lnTo>
                      <a:pt x="44459" y="43759"/>
                    </a:lnTo>
                    <a:cubicBezTo>
                      <a:pt x="39160" y="38543"/>
                      <a:pt x="33594" y="33594"/>
                      <a:pt x="27795" y="28928"/>
                    </a:cubicBezTo>
                    <a:cubicBezTo>
                      <a:pt x="27795" y="28928"/>
                      <a:pt x="38793" y="45592"/>
                      <a:pt x="39460" y="45592"/>
                    </a:cubicBezTo>
                    <a:cubicBezTo>
                      <a:pt x="40126" y="45592"/>
                      <a:pt x="22796" y="26596"/>
                      <a:pt x="24129" y="28928"/>
                    </a:cubicBezTo>
                    <a:lnTo>
                      <a:pt x="33294" y="41926"/>
                    </a:lnTo>
                    <a:lnTo>
                      <a:pt x="41293" y="48092"/>
                    </a:lnTo>
                    <a:lnTo>
                      <a:pt x="35294" y="44592"/>
                    </a:lnTo>
                    <a:lnTo>
                      <a:pt x="36460" y="46092"/>
                    </a:lnTo>
                    <a:lnTo>
                      <a:pt x="34127" y="43926"/>
                    </a:lnTo>
                    <a:lnTo>
                      <a:pt x="29129" y="40926"/>
                    </a:lnTo>
                    <a:lnTo>
                      <a:pt x="29129" y="40093"/>
                    </a:lnTo>
                    <a:lnTo>
                      <a:pt x="16130" y="30095"/>
                    </a:lnTo>
                    <a:cubicBezTo>
                      <a:pt x="17630" y="31428"/>
                      <a:pt x="22463" y="35427"/>
                      <a:pt x="26462" y="39094"/>
                    </a:cubicBezTo>
                    <a:lnTo>
                      <a:pt x="21129" y="35927"/>
                    </a:lnTo>
                    <a:lnTo>
                      <a:pt x="36793" y="49758"/>
                    </a:lnTo>
                    <a:lnTo>
                      <a:pt x="20129" y="42593"/>
                    </a:lnTo>
                    <a:lnTo>
                      <a:pt x="39959" y="54091"/>
                    </a:lnTo>
                    <a:lnTo>
                      <a:pt x="21463" y="51758"/>
                    </a:lnTo>
                    <a:lnTo>
                      <a:pt x="38127" y="57590"/>
                    </a:lnTo>
                    <a:lnTo>
                      <a:pt x="21463" y="57590"/>
                    </a:lnTo>
                    <a:lnTo>
                      <a:pt x="37127" y="61423"/>
                    </a:lnTo>
                    <a:lnTo>
                      <a:pt x="20463" y="63756"/>
                    </a:lnTo>
                    <a:lnTo>
                      <a:pt x="41126" y="65756"/>
                    </a:lnTo>
                    <a:lnTo>
                      <a:pt x="26795" y="65756"/>
                    </a:lnTo>
                    <a:lnTo>
                      <a:pt x="40959" y="69422"/>
                    </a:lnTo>
                    <a:lnTo>
                      <a:pt x="30628" y="71922"/>
                    </a:lnTo>
                    <a:lnTo>
                      <a:pt x="42959" y="72921"/>
                    </a:lnTo>
                    <a:lnTo>
                      <a:pt x="41460" y="73754"/>
                    </a:lnTo>
                    <a:lnTo>
                      <a:pt x="36460" y="75421"/>
                    </a:lnTo>
                    <a:lnTo>
                      <a:pt x="44459" y="78920"/>
                    </a:lnTo>
                    <a:lnTo>
                      <a:pt x="37626" y="77920"/>
                    </a:lnTo>
                    <a:lnTo>
                      <a:pt x="43126" y="79754"/>
                    </a:lnTo>
                    <a:lnTo>
                      <a:pt x="45459" y="84919"/>
                    </a:lnTo>
                    <a:lnTo>
                      <a:pt x="26462" y="74421"/>
                    </a:lnTo>
                    <a:lnTo>
                      <a:pt x="43126" y="87419"/>
                    </a:lnTo>
                    <a:lnTo>
                      <a:pt x="23629" y="76254"/>
                    </a:lnTo>
                    <a:cubicBezTo>
                      <a:pt x="25962" y="77920"/>
                      <a:pt x="36960" y="88752"/>
                      <a:pt x="37294" y="89085"/>
                    </a:cubicBezTo>
                    <a:lnTo>
                      <a:pt x="22463" y="79920"/>
                    </a:lnTo>
                    <a:lnTo>
                      <a:pt x="32961" y="90752"/>
                    </a:lnTo>
                    <a:cubicBezTo>
                      <a:pt x="31627" y="89585"/>
                      <a:pt x="16297" y="81420"/>
                      <a:pt x="16297" y="81086"/>
                    </a:cubicBezTo>
                    <a:lnTo>
                      <a:pt x="30795" y="92418"/>
                    </a:lnTo>
                    <a:cubicBezTo>
                      <a:pt x="29795" y="92418"/>
                      <a:pt x="14131" y="87919"/>
                      <a:pt x="15797" y="88752"/>
                    </a:cubicBezTo>
                    <a:cubicBezTo>
                      <a:pt x="17464" y="89585"/>
                      <a:pt x="28295" y="95918"/>
                      <a:pt x="28295" y="95918"/>
                    </a:cubicBezTo>
                    <a:lnTo>
                      <a:pt x="13630" y="93918"/>
                    </a:lnTo>
                    <a:lnTo>
                      <a:pt x="28628" y="98417"/>
                    </a:lnTo>
                    <a:lnTo>
                      <a:pt x="10464" y="98417"/>
                    </a:lnTo>
                    <a:cubicBezTo>
                      <a:pt x="13964" y="98417"/>
                      <a:pt x="35627" y="102750"/>
                      <a:pt x="36793" y="103250"/>
                    </a:cubicBezTo>
                    <a:lnTo>
                      <a:pt x="39293" y="98917"/>
                    </a:lnTo>
                    <a:lnTo>
                      <a:pt x="39293" y="96917"/>
                    </a:lnTo>
                    <a:cubicBezTo>
                      <a:pt x="39293" y="96917"/>
                      <a:pt x="40460" y="94584"/>
                      <a:pt x="41626" y="96917"/>
                    </a:cubicBezTo>
                    <a:cubicBezTo>
                      <a:pt x="41876" y="98017"/>
                      <a:pt x="41876" y="99150"/>
                      <a:pt x="41626" y="100250"/>
                    </a:cubicBezTo>
                    <a:lnTo>
                      <a:pt x="45626" y="98750"/>
                    </a:lnTo>
                    <a:lnTo>
                      <a:pt x="45626" y="101416"/>
                    </a:lnTo>
                    <a:lnTo>
                      <a:pt x="50458" y="101416"/>
                    </a:lnTo>
                    <a:lnTo>
                      <a:pt x="53457" y="104916"/>
                    </a:lnTo>
                    <a:lnTo>
                      <a:pt x="49958" y="104916"/>
                    </a:lnTo>
                    <a:lnTo>
                      <a:pt x="55957" y="108416"/>
                    </a:lnTo>
                    <a:lnTo>
                      <a:pt x="48291" y="107416"/>
                    </a:lnTo>
                    <a:lnTo>
                      <a:pt x="55124" y="113415"/>
                    </a:lnTo>
                    <a:cubicBezTo>
                      <a:pt x="54124" y="113415"/>
                      <a:pt x="46125" y="108082"/>
                      <a:pt x="46625" y="108582"/>
                    </a:cubicBezTo>
                    <a:lnTo>
                      <a:pt x="50958" y="114248"/>
                    </a:lnTo>
                    <a:lnTo>
                      <a:pt x="43626" y="106416"/>
                    </a:lnTo>
                    <a:lnTo>
                      <a:pt x="44626" y="114248"/>
                    </a:lnTo>
                    <a:lnTo>
                      <a:pt x="40293" y="104416"/>
                    </a:lnTo>
                    <a:lnTo>
                      <a:pt x="38460" y="106582"/>
                    </a:lnTo>
                    <a:lnTo>
                      <a:pt x="38460" y="106582"/>
                    </a:lnTo>
                    <a:lnTo>
                      <a:pt x="40959" y="113415"/>
                    </a:lnTo>
                    <a:lnTo>
                      <a:pt x="36460" y="114248"/>
                    </a:lnTo>
                    <a:lnTo>
                      <a:pt x="33460" y="114248"/>
                    </a:lnTo>
                    <a:lnTo>
                      <a:pt x="26295" y="112415"/>
                    </a:lnTo>
                    <a:cubicBezTo>
                      <a:pt x="26295" y="112415"/>
                      <a:pt x="18796" y="112415"/>
                      <a:pt x="17796" y="110582"/>
                    </a:cubicBezTo>
                    <a:lnTo>
                      <a:pt x="16297" y="108915"/>
                    </a:lnTo>
                    <a:lnTo>
                      <a:pt x="23129" y="105416"/>
                    </a:lnTo>
                    <a:lnTo>
                      <a:pt x="34294" y="105416"/>
                    </a:lnTo>
                    <a:lnTo>
                      <a:pt x="26128" y="111415"/>
                    </a:lnTo>
                    <a:lnTo>
                      <a:pt x="35294" y="108249"/>
                    </a:lnTo>
                    <a:lnTo>
                      <a:pt x="35294" y="102916"/>
                    </a:lnTo>
                    <a:lnTo>
                      <a:pt x="20296" y="102916"/>
                    </a:lnTo>
                    <a:lnTo>
                      <a:pt x="15297" y="108082"/>
                    </a:lnTo>
                    <a:cubicBezTo>
                      <a:pt x="12131" y="105249"/>
                      <a:pt x="6798" y="101250"/>
                      <a:pt x="6465" y="100917"/>
                    </a:cubicBezTo>
                    <a:lnTo>
                      <a:pt x="13464" y="109915"/>
                    </a:lnTo>
                    <a:lnTo>
                      <a:pt x="13464" y="109915"/>
                    </a:lnTo>
                    <a:lnTo>
                      <a:pt x="13464" y="109915"/>
                    </a:lnTo>
                    <a:lnTo>
                      <a:pt x="19130" y="117081"/>
                    </a:lnTo>
                    <a:lnTo>
                      <a:pt x="633" y="98750"/>
                    </a:lnTo>
                    <a:lnTo>
                      <a:pt x="16464" y="118747"/>
                    </a:lnTo>
                    <a:lnTo>
                      <a:pt x="1466" y="115081"/>
                    </a:lnTo>
                    <a:lnTo>
                      <a:pt x="15963" y="120414"/>
                    </a:lnTo>
                    <a:lnTo>
                      <a:pt x="-701" y="119414"/>
                    </a:lnTo>
                    <a:lnTo>
                      <a:pt x="9631" y="122913"/>
                    </a:lnTo>
                    <a:lnTo>
                      <a:pt x="17464" y="124746"/>
                    </a:lnTo>
                    <a:lnTo>
                      <a:pt x="3465" y="133245"/>
                    </a:lnTo>
                    <a:lnTo>
                      <a:pt x="21296" y="125746"/>
                    </a:lnTo>
                    <a:lnTo>
                      <a:pt x="19130" y="130911"/>
                    </a:lnTo>
                    <a:lnTo>
                      <a:pt x="7798" y="136744"/>
                    </a:lnTo>
                    <a:lnTo>
                      <a:pt x="18130" y="135244"/>
                    </a:lnTo>
                    <a:lnTo>
                      <a:pt x="6465" y="148242"/>
                    </a:lnTo>
                    <a:lnTo>
                      <a:pt x="18463" y="136911"/>
                    </a:lnTo>
                    <a:lnTo>
                      <a:pt x="9132" y="151408"/>
                    </a:lnTo>
                    <a:lnTo>
                      <a:pt x="19296" y="142910"/>
                    </a:lnTo>
                    <a:lnTo>
                      <a:pt x="13464" y="159573"/>
                    </a:lnTo>
                    <a:lnTo>
                      <a:pt x="22962" y="146742"/>
                    </a:lnTo>
                    <a:lnTo>
                      <a:pt x="14131" y="164740"/>
                    </a:lnTo>
                    <a:lnTo>
                      <a:pt x="23629" y="151908"/>
                    </a:lnTo>
                    <a:lnTo>
                      <a:pt x="18297" y="166573"/>
                    </a:lnTo>
                    <a:lnTo>
                      <a:pt x="27462" y="156241"/>
                    </a:lnTo>
                    <a:lnTo>
                      <a:pt x="23129" y="168239"/>
                    </a:lnTo>
                    <a:cubicBezTo>
                      <a:pt x="23129" y="168239"/>
                      <a:pt x="28795" y="160740"/>
                      <a:pt x="28795" y="161574"/>
                    </a:cubicBezTo>
                    <a:cubicBezTo>
                      <a:pt x="28395" y="164440"/>
                      <a:pt x="27845" y="167272"/>
                      <a:pt x="27128" y="170072"/>
                    </a:cubicBezTo>
                    <a:lnTo>
                      <a:pt x="31961" y="166739"/>
                    </a:lnTo>
                    <a:lnTo>
                      <a:pt x="26629" y="177904"/>
                    </a:lnTo>
                    <a:lnTo>
                      <a:pt x="36460" y="166739"/>
                    </a:lnTo>
                    <a:lnTo>
                      <a:pt x="38793" y="176737"/>
                    </a:lnTo>
                    <a:lnTo>
                      <a:pt x="47792" y="166906"/>
                    </a:lnTo>
                    <a:cubicBezTo>
                      <a:pt x="47792" y="166906"/>
                      <a:pt x="41626" y="185069"/>
                      <a:pt x="40460" y="188069"/>
                    </a:cubicBezTo>
                    <a:cubicBezTo>
                      <a:pt x="41792" y="185403"/>
                      <a:pt x="50791" y="173405"/>
                      <a:pt x="50958" y="173072"/>
                    </a:cubicBezTo>
                    <a:lnTo>
                      <a:pt x="43459" y="193568"/>
                    </a:lnTo>
                    <a:lnTo>
                      <a:pt x="56124" y="171405"/>
                    </a:lnTo>
                    <a:lnTo>
                      <a:pt x="48125" y="190236"/>
                    </a:lnTo>
                    <a:lnTo>
                      <a:pt x="59790" y="175737"/>
                    </a:lnTo>
                    <a:lnTo>
                      <a:pt x="59790" y="181737"/>
                    </a:lnTo>
                    <a:lnTo>
                      <a:pt x="61123" y="201567"/>
                    </a:lnTo>
                    <a:lnTo>
                      <a:pt x="64955" y="175904"/>
                    </a:lnTo>
                    <a:cubicBezTo>
                      <a:pt x="64955" y="178071"/>
                      <a:pt x="62622" y="201567"/>
                      <a:pt x="63123" y="199900"/>
                    </a:cubicBezTo>
                    <a:cubicBezTo>
                      <a:pt x="63622" y="198234"/>
                      <a:pt x="72454" y="178237"/>
                      <a:pt x="72788" y="177738"/>
                    </a:cubicBezTo>
                    <a:cubicBezTo>
                      <a:pt x="73121" y="177238"/>
                      <a:pt x="66622" y="202567"/>
                      <a:pt x="67622" y="199067"/>
                    </a:cubicBezTo>
                    <a:cubicBezTo>
                      <a:pt x="68622" y="195568"/>
                      <a:pt x="75287" y="178571"/>
                      <a:pt x="75287" y="178571"/>
                    </a:cubicBezTo>
                    <a:lnTo>
                      <a:pt x="77453" y="188902"/>
                    </a:lnTo>
                    <a:lnTo>
                      <a:pt x="83619" y="179570"/>
                    </a:lnTo>
                    <a:cubicBezTo>
                      <a:pt x="83619" y="179570"/>
                      <a:pt x="80286" y="192401"/>
                      <a:pt x="81452" y="190735"/>
                    </a:cubicBezTo>
                    <a:cubicBezTo>
                      <a:pt x="82619" y="189069"/>
                      <a:pt x="89452" y="182237"/>
                      <a:pt x="89452" y="182237"/>
                    </a:cubicBezTo>
                    <a:lnTo>
                      <a:pt x="84119" y="193401"/>
                    </a:lnTo>
                    <a:lnTo>
                      <a:pt x="92618" y="188235"/>
                    </a:lnTo>
                    <a:lnTo>
                      <a:pt x="71954" y="213898"/>
                    </a:lnTo>
                    <a:lnTo>
                      <a:pt x="88618" y="201233"/>
                    </a:lnTo>
                    <a:lnTo>
                      <a:pt x="80453" y="213065"/>
                    </a:lnTo>
                    <a:lnTo>
                      <a:pt x="72288" y="229729"/>
                    </a:lnTo>
                    <a:lnTo>
                      <a:pt x="82953" y="214398"/>
                    </a:lnTo>
                    <a:cubicBezTo>
                      <a:pt x="82953" y="214398"/>
                      <a:pt x="78120" y="232395"/>
                      <a:pt x="78620" y="231062"/>
                    </a:cubicBezTo>
                    <a:lnTo>
                      <a:pt x="86119" y="219897"/>
                    </a:lnTo>
                    <a:lnTo>
                      <a:pt x="83952" y="231062"/>
                    </a:lnTo>
                    <a:lnTo>
                      <a:pt x="90285" y="221730"/>
                    </a:lnTo>
                    <a:lnTo>
                      <a:pt x="92451" y="226896"/>
                    </a:lnTo>
                    <a:lnTo>
                      <a:pt x="96950" y="215731"/>
                    </a:lnTo>
                    <a:lnTo>
                      <a:pt x="95451" y="237394"/>
                    </a:lnTo>
                    <a:lnTo>
                      <a:pt x="99283" y="221897"/>
                    </a:lnTo>
                    <a:lnTo>
                      <a:pt x="100283" y="238561"/>
                    </a:lnTo>
                    <a:lnTo>
                      <a:pt x="106448" y="221897"/>
                    </a:lnTo>
                    <a:lnTo>
                      <a:pt x="103282" y="243893"/>
                    </a:lnTo>
                    <a:lnTo>
                      <a:pt x="106615" y="240394"/>
                    </a:lnTo>
                    <a:lnTo>
                      <a:pt x="117280" y="340377"/>
                    </a:lnTo>
                    <a:lnTo>
                      <a:pt x="141110" y="493519"/>
                    </a:lnTo>
                    <a:lnTo>
                      <a:pt x="142610" y="530180"/>
                    </a:lnTo>
                    <a:lnTo>
                      <a:pt x="163939" y="530180"/>
                    </a:lnTo>
                    <a:lnTo>
                      <a:pt x="131945" y="367040"/>
                    </a:lnTo>
                    <a:lnTo>
                      <a:pt x="118113" y="241727"/>
                    </a:lnTo>
                    <a:lnTo>
                      <a:pt x="120946" y="245226"/>
                    </a:lnTo>
                    <a:lnTo>
                      <a:pt x="118780" y="235561"/>
                    </a:lnTo>
                    <a:lnTo>
                      <a:pt x="122780" y="242227"/>
                    </a:lnTo>
                    <a:lnTo>
                      <a:pt x="123613" y="232228"/>
                    </a:lnTo>
                    <a:lnTo>
                      <a:pt x="124613" y="228895"/>
                    </a:lnTo>
                    <a:lnTo>
                      <a:pt x="127112" y="230562"/>
                    </a:lnTo>
                    <a:lnTo>
                      <a:pt x="129612" y="231562"/>
                    </a:lnTo>
                    <a:lnTo>
                      <a:pt x="129612" y="229729"/>
                    </a:lnTo>
                    <a:lnTo>
                      <a:pt x="138277" y="236728"/>
                    </a:lnTo>
                    <a:lnTo>
                      <a:pt x="134111" y="228895"/>
                    </a:lnTo>
                    <a:lnTo>
                      <a:pt x="135111" y="225563"/>
                    </a:lnTo>
                    <a:lnTo>
                      <a:pt x="129778" y="220230"/>
                    </a:lnTo>
                    <a:lnTo>
                      <a:pt x="129778" y="214231"/>
                    </a:lnTo>
                    <a:lnTo>
                      <a:pt x="131444" y="214231"/>
                    </a:lnTo>
                    <a:lnTo>
                      <a:pt x="133111" y="215731"/>
                    </a:lnTo>
                    <a:lnTo>
                      <a:pt x="135777" y="218564"/>
                    </a:lnTo>
                    <a:lnTo>
                      <a:pt x="136944" y="216897"/>
                    </a:lnTo>
                    <a:lnTo>
                      <a:pt x="136944" y="214398"/>
                    </a:lnTo>
                    <a:lnTo>
                      <a:pt x="136944" y="207399"/>
                    </a:lnTo>
                    <a:lnTo>
                      <a:pt x="136944" y="207399"/>
                    </a:lnTo>
                    <a:lnTo>
                      <a:pt x="140110" y="217064"/>
                    </a:lnTo>
                    <a:lnTo>
                      <a:pt x="138610" y="207566"/>
                    </a:lnTo>
                    <a:lnTo>
                      <a:pt x="138610" y="203233"/>
                    </a:lnTo>
                    <a:lnTo>
                      <a:pt x="138610" y="197901"/>
                    </a:lnTo>
                    <a:lnTo>
                      <a:pt x="145442" y="212731"/>
                    </a:lnTo>
                    <a:lnTo>
                      <a:pt x="139277" y="196067"/>
                    </a:lnTo>
                    <a:lnTo>
                      <a:pt x="147108" y="208232"/>
                    </a:lnTo>
                    <a:lnTo>
                      <a:pt x="141276" y="196067"/>
                    </a:lnTo>
                    <a:lnTo>
                      <a:pt x="150275" y="210065"/>
                    </a:lnTo>
                    <a:lnTo>
                      <a:pt x="143610" y="195401"/>
                    </a:lnTo>
                    <a:lnTo>
                      <a:pt x="154607" y="208399"/>
                    </a:lnTo>
                    <a:lnTo>
                      <a:pt x="159773" y="211898"/>
                    </a:lnTo>
                    <a:lnTo>
                      <a:pt x="148108" y="195234"/>
                    </a:lnTo>
                    <a:lnTo>
                      <a:pt x="143109" y="181404"/>
                    </a:lnTo>
                    <a:lnTo>
                      <a:pt x="150108" y="187569"/>
                    </a:lnTo>
                    <a:lnTo>
                      <a:pt x="155774" y="190236"/>
                    </a:lnTo>
                    <a:lnTo>
                      <a:pt x="150275" y="183236"/>
                    </a:lnTo>
                    <a:lnTo>
                      <a:pt x="150275" y="181404"/>
                    </a:lnTo>
                    <a:lnTo>
                      <a:pt x="142610" y="175404"/>
                    </a:lnTo>
                    <a:lnTo>
                      <a:pt x="140110" y="174405"/>
                    </a:lnTo>
                    <a:lnTo>
                      <a:pt x="138943" y="170905"/>
                    </a:lnTo>
                    <a:lnTo>
                      <a:pt x="137610" y="170905"/>
                    </a:lnTo>
                    <a:lnTo>
                      <a:pt x="137610" y="169406"/>
                    </a:lnTo>
                    <a:lnTo>
                      <a:pt x="141443" y="169406"/>
                    </a:lnTo>
                    <a:lnTo>
                      <a:pt x="142610" y="170572"/>
                    </a:lnTo>
                    <a:lnTo>
                      <a:pt x="142610" y="169406"/>
                    </a:lnTo>
                    <a:lnTo>
                      <a:pt x="144942" y="169406"/>
                    </a:lnTo>
                    <a:lnTo>
                      <a:pt x="142443" y="168405"/>
                    </a:lnTo>
                    <a:lnTo>
                      <a:pt x="142443" y="164073"/>
                    </a:lnTo>
                    <a:lnTo>
                      <a:pt x="145942" y="167572"/>
                    </a:lnTo>
                    <a:lnTo>
                      <a:pt x="150441" y="178071"/>
                    </a:lnTo>
                    <a:lnTo>
                      <a:pt x="148108" y="166739"/>
                    </a:lnTo>
                    <a:lnTo>
                      <a:pt x="146109" y="163406"/>
                    </a:lnTo>
                    <a:lnTo>
                      <a:pt x="146109" y="161574"/>
                    </a:lnTo>
                    <a:lnTo>
                      <a:pt x="146109" y="161574"/>
                    </a:lnTo>
                    <a:lnTo>
                      <a:pt x="147108" y="163906"/>
                    </a:lnTo>
                    <a:lnTo>
                      <a:pt x="147108" y="161740"/>
                    </a:lnTo>
                    <a:lnTo>
                      <a:pt x="147108" y="161740"/>
                    </a:lnTo>
                    <a:lnTo>
                      <a:pt x="148609" y="169739"/>
                    </a:lnTo>
                    <a:lnTo>
                      <a:pt x="152775" y="171905"/>
                    </a:lnTo>
                    <a:cubicBezTo>
                      <a:pt x="153407" y="173605"/>
                      <a:pt x="153691" y="175421"/>
                      <a:pt x="153608" y="177238"/>
                    </a:cubicBezTo>
                    <a:cubicBezTo>
                      <a:pt x="153608" y="178404"/>
                      <a:pt x="154607" y="182570"/>
                      <a:pt x="154607" y="182570"/>
                    </a:cubicBezTo>
                    <a:lnTo>
                      <a:pt x="156774" y="183736"/>
                    </a:lnTo>
                    <a:lnTo>
                      <a:pt x="155274" y="173238"/>
                    </a:lnTo>
                    <a:cubicBezTo>
                      <a:pt x="155274" y="173238"/>
                      <a:pt x="159606" y="182570"/>
                      <a:pt x="160439" y="183736"/>
                    </a:cubicBezTo>
                    <a:cubicBezTo>
                      <a:pt x="161273" y="184903"/>
                      <a:pt x="160439" y="183736"/>
                      <a:pt x="160439" y="183736"/>
                    </a:cubicBezTo>
                    <a:cubicBezTo>
                      <a:pt x="159423" y="179937"/>
                      <a:pt x="158140" y="176204"/>
                      <a:pt x="156607" y="172571"/>
                    </a:cubicBezTo>
                    <a:lnTo>
                      <a:pt x="163939" y="186403"/>
                    </a:lnTo>
                    <a:lnTo>
                      <a:pt x="160940" y="176571"/>
                    </a:lnTo>
                    <a:lnTo>
                      <a:pt x="165439" y="180403"/>
                    </a:lnTo>
                    <a:lnTo>
                      <a:pt x="159606" y="171571"/>
                    </a:lnTo>
                    <a:lnTo>
                      <a:pt x="167272" y="177738"/>
                    </a:lnTo>
                    <a:lnTo>
                      <a:pt x="167272" y="175071"/>
                    </a:lnTo>
                    <a:lnTo>
                      <a:pt x="156941" y="162073"/>
                    </a:lnTo>
                    <a:lnTo>
                      <a:pt x="156941" y="160407"/>
                    </a:lnTo>
                    <a:lnTo>
                      <a:pt x="156941" y="160407"/>
                    </a:lnTo>
                    <a:lnTo>
                      <a:pt x="170938" y="177904"/>
                    </a:lnTo>
                    <a:lnTo>
                      <a:pt x="175938" y="181404"/>
                    </a:lnTo>
                    <a:lnTo>
                      <a:pt x="171271" y="175238"/>
                    </a:lnTo>
                    <a:lnTo>
                      <a:pt x="158940" y="158574"/>
                    </a:lnTo>
                    <a:lnTo>
                      <a:pt x="170438" y="170738"/>
                    </a:lnTo>
                    <a:lnTo>
                      <a:pt x="164772" y="162906"/>
                    </a:lnTo>
                    <a:lnTo>
                      <a:pt x="174938" y="169906"/>
                    </a:lnTo>
                    <a:lnTo>
                      <a:pt x="168272" y="160407"/>
                    </a:lnTo>
                    <a:lnTo>
                      <a:pt x="182936" y="172738"/>
                    </a:lnTo>
                    <a:lnTo>
                      <a:pt x="178103" y="165573"/>
                    </a:lnTo>
                    <a:lnTo>
                      <a:pt x="173605" y="160407"/>
                    </a:lnTo>
                    <a:lnTo>
                      <a:pt x="179937" y="162240"/>
                    </a:lnTo>
                    <a:lnTo>
                      <a:pt x="164273" y="149076"/>
                    </a:lnTo>
                    <a:lnTo>
                      <a:pt x="170772" y="151908"/>
                    </a:lnTo>
                    <a:lnTo>
                      <a:pt x="174438" y="151075"/>
                    </a:lnTo>
                    <a:lnTo>
                      <a:pt x="179937" y="151908"/>
                    </a:lnTo>
                    <a:lnTo>
                      <a:pt x="167938" y="142243"/>
                    </a:lnTo>
                    <a:lnTo>
                      <a:pt x="165772" y="138077"/>
                    </a:lnTo>
                    <a:lnTo>
                      <a:pt x="177771" y="147575"/>
                    </a:lnTo>
                    <a:lnTo>
                      <a:pt x="182603" y="150242"/>
                    </a:lnTo>
                    <a:lnTo>
                      <a:pt x="171438" y="138077"/>
                    </a:lnTo>
                    <a:lnTo>
                      <a:pt x="174104" y="138077"/>
                    </a:lnTo>
                    <a:close/>
                    <a:moveTo>
                      <a:pt x="106116" y="87419"/>
                    </a:moveTo>
                    <a:lnTo>
                      <a:pt x="106949" y="90085"/>
                    </a:lnTo>
                    <a:lnTo>
                      <a:pt x="106949" y="92085"/>
                    </a:lnTo>
                    <a:lnTo>
                      <a:pt x="102449" y="89418"/>
                    </a:lnTo>
                    <a:lnTo>
                      <a:pt x="102449" y="86752"/>
                    </a:lnTo>
                    <a:close/>
                    <a:moveTo>
                      <a:pt x="29628" y="97417"/>
                    </a:moveTo>
                    <a:lnTo>
                      <a:pt x="35127" y="97417"/>
                    </a:lnTo>
                    <a:lnTo>
                      <a:pt x="32794" y="93085"/>
                    </a:lnTo>
                    <a:lnTo>
                      <a:pt x="36460" y="97417"/>
                    </a:lnTo>
                    <a:lnTo>
                      <a:pt x="36460" y="99084"/>
                    </a:lnTo>
                    <a:lnTo>
                      <a:pt x="34960" y="99084"/>
                    </a:lnTo>
                    <a:lnTo>
                      <a:pt x="34960" y="99084"/>
                    </a:lnTo>
                    <a:close/>
                    <a:moveTo>
                      <a:pt x="22296" y="114081"/>
                    </a:moveTo>
                    <a:lnTo>
                      <a:pt x="27795" y="116414"/>
                    </a:lnTo>
                    <a:lnTo>
                      <a:pt x="27795" y="117581"/>
                    </a:lnTo>
                    <a:cubicBezTo>
                      <a:pt x="25879" y="116748"/>
                      <a:pt x="24045" y="115731"/>
                      <a:pt x="22296" y="114581"/>
                    </a:cubicBezTo>
                    <a:close/>
                    <a:moveTo>
                      <a:pt x="33294" y="117581"/>
                    </a:moveTo>
                    <a:lnTo>
                      <a:pt x="33294" y="115914"/>
                    </a:lnTo>
                    <a:lnTo>
                      <a:pt x="35127" y="115914"/>
                    </a:lnTo>
                    <a:lnTo>
                      <a:pt x="35127" y="116748"/>
                    </a:lnTo>
                    <a:cubicBezTo>
                      <a:pt x="35127" y="116748"/>
                      <a:pt x="35127" y="118580"/>
                      <a:pt x="35127" y="118580"/>
                    </a:cubicBezTo>
                    <a:lnTo>
                      <a:pt x="35127" y="120080"/>
                    </a:lnTo>
                    <a:close/>
                    <a:moveTo>
                      <a:pt x="55957" y="93085"/>
                    </a:moveTo>
                    <a:lnTo>
                      <a:pt x="55957" y="91585"/>
                    </a:lnTo>
                    <a:lnTo>
                      <a:pt x="57290" y="93085"/>
                    </a:lnTo>
                    <a:lnTo>
                      <a:pt x="57290" y="95918"/>
                    </a:lnTo>
                    <a:close/>
                    <a:moveTo>
                      <a:pt x="85952" y="78920"/>
                    </a:moveTo>
                    <a:lnTo>
                      <a:pt x="85952" y="76754"/>
                    </a:lnTo>
                    <a:lnTo>
                      <a:pt x="88785" y="76754"/>
                    </a:lnTo>
                    <a:lnTo>
                      <a:pt x="88785" y="78920"/>
                    </a:lnTo>
                    <a:cubicBezTo>
                      <a:pt x="88785" y="78920"/>
                      <a:pt x="86618" y="78920"/>
                      <a:pt x="86785" y="78920"/>
                    </a:cubicBezTo>
                    <a:lnTo>
                      <a:pt x="86785" y="80587"/>
                    </a:lnTo>
                    <a:lnTo>
                      <a:pt x="84286" y="80587"/>
                    </a:lnTo>
                    <a:close/>
                    <a:moveTo>
                      <a:pt x="63289" y="85086"/>
                    </a:moveTo>
                    <a:lnTo>
                      <a:pt x="63289" y="82420"/>
                    </a:lnTo>
                    <a:lnTo>
                      <a:pt x="66955" y="83753"/>
                    </a:lnTo>
                    <a:lnTo>
                      <a:pt x="66955" y="84586"/>
                    </a:lnTo>
                    <a:lnTo>
                      <a:pt x="69788" y="88086"/>
                    </a:lnTo>
                    <a:lnTo>
                      <a:pt x="68455" y="88919"/>
                    </a:lnTo>
                    <a:lnTo>
                      <a:pt x="65788" y="88919"/>
                    </a:lnTo>
                    <a:lnTo>
                      <a:pt x="65788" y="88919"/>
                    </a:lnTo>
                    <a:lnTo>
                      <a:pt x="64622" y="88919"/>
                    </a:lnTo>
                    <a:lnTo>
                      <a:pt x="64622" y="87252"/>
                    </a:lnTo>
                    <a:lnTo>
                      <a:pt x="62123" y="86252"/>
                    </a:lnTo>
                    <a:lnTo>
                      <a:pt x="62123" y="86252"/>
                    </a:lnTo>
                    <a:close/>
                    <a:moveTo>
                      <a:pt x="56957" y="79754"/>
                    </a:moveTo>
                    <a:lnTo>
                      <a:pt x="59123" y="81086"/>
                    </a:lnTo>
                    <a:lnTo>
                      <a:pt x="60290" y="83586"/>
                    </a:lnTo>
                    <a:lnTo>
                      <a:pt x="60290" y="84586"/>
                    </a:lnTo>
                    <a:lnTo>
                      <a:pt x="60290" y="87086"/>
                    </a:lnTo>
                    <a:lnTo>
                      <a:pt x="60290" y="88752"/>
                    </a:lnTo>
                    <a:lnTo>
                      <a:pt x="58790" y="88752"/>
                    </a:lnTo>
                    <a:lnTo>
                      <a:pt x="58790" y="92418"/>
                    </a:lnTo>
                    <a:cubicBezTo>
                      <a:pt x="58573" y="91851"/>
                      <a:pt x="58223" y="91335"/>
                      <a:pt x="57790" y="90918"/>
                    </a:cubicBezTo>
                    <a:lnTo>
                      <a:pt x="55790" y="87586"/>
                    </a:lnTo>
                    <a:lnTo>
                      <a:pt x="55790" y="87586"/>
                    </a:lnTo>
                    <a:lnTo>
                      <a:pt x="57957" y="86752"/>
                    </a:lnTo>
                    <a:lnTo>
                      <a:pt x="56957" y="82753"/>
                    </a:lnTo>
                    <a:lnTo>
                      <a:pt x="56957" y="80253"/>
                    </a:lnTo>
                    <a:close/>
                    <a:moveTo>
                      <a:pt x="52291" y="70588"/>
                    </a:moveTo>
                    <a:lnTo>
                      <a:pt x="54124" y="73254"/>
                    </a:lnTo>
                    <a:lnTo>
                      <a:pt x="54124" y="74088"/>
                    </a:lnTo>
                    <a:lnTo>
                      <a:pt x="52457" y="72421"/>
                    </a:lnTo>
                    <a:lnTo>
                      <a:pt x="52457" y="68089"/>
                    </a:lnTo>
                    <a:close/>
                    <a:moveTo>
                      <a:pt x="51124" y="76254"/>
                    </a:moveTo>
                    <a:lnTo>
                      <a:pt x="52958" y="76254"/>
                    </a:lnTo>
                    <a:lnTo>
                      <a:pt x="53958" y="78087"/>
                    </a:lnTo>
                    <a:lnTo>
                      <a:pt x="55624" y="78920"/>
                    </a:lnTo>
                    <a:lnTo>
                      <a:pt x="55624" y="82753"/>
                    </a:lnTo>
                    <a:cubicBezTo>
                      <a:pt x="55507" y="82036"/>
                      <a:pt x="55507" y="81303"/>
                      <a:pt x="55624" y="80587"/>
                    </a:cubicBezTo>
                    <a:cubicBezTo>
                      <a:pt x="55624" y="80587"/>
                      <a:pt x="53958" y="80587"/>
                      <a:pt x="53958" y="80587"/>
                    </a:cubicBezTo>
                    <a:lnTo>
                      <a:pt x="53958" y="78420"/>
                    </a:lnTo>
                    <a:lnTo>
                      <a:pt x="52624" y="79754"/>
                    </a:lnTo>
                    <a:close/>
                    <a:moveTo>
                      <a:pt x="43126" y="96251"/>
                    </a:moveTo>
                    <a:lnTo>
                      <a:pt x="43126" y="94918"/>
                    </a:lnTo>
                    <a:lnTo>
                      <a:pt x="44626" y="94918"/>
                    </a:lnTo>
                    <a:lnTo>
                      <a:pt x="44626" y="96751"/>
                    </a:lnTo>
                    <a:close/>
                    <a:moveTo>
                      <a:pt x="47792" y="97250"/>
                    </a:moveTo>
                    <a:lnTo>
                      <a:pt x="49124" y="95584"/>
                    </a:lnTo>
                    <a:lnTo>
                      <a:pt x="52291" y="98084"/>
                    </a:lnTo>
                    <a:lnTo>
                      <a:pt x="49458" y="98084"/>
                    </a:lnTo>
                    <a:lnTo>
                      <a:pt x="49458" y="98917"/>
                    </a:lnTo>
                    <a:lnTo>
                      <a:pt x="47958" y="98917"/>
                    </a:lnTo>
                    <a:lnTo>
                      <a:pt x="47958" y="98917"/>
                    </a:lnTo>
                    <a:close/>
                    <a:moveTo>
                      <a:pt x="64456" y="98417"/>
                    </a:moveTo>
                    <a:lnTo>
                      <a:pt x="65955" y="100417"/>
                    </a:lnTo>
                    <a:lnTo>
                      <a:pt x="65955" y="104583"/>
                    </a:lnTo>
                    <a:close/>
                    <a:moveTo>
                      <a:pt x="67289" y="107082"/>
                    </a:moveTo>
                    <a:lnTo>
                      <a:pt x="67289" y="111248"/>
                    </a:lnTo>
                    <a:lnTo>
                      <a:pt x="65788" y="108082"/>
                    </a:lnTo>
                    <a:cubicBezTo>
                      <a:pt x="65788" y="108082"/>
                      <a:pt x="63956" y="108082"/>
                      <a:pt x="64789" y="106582"/>
                    </a:cubicBezTo>
                    <a:lnTo>
                      <a:pt x="65622" y="105249"/>
                    </a:lnTo>
                    <a:lnTo>
                      <a:pt x="65622" y="105249"/>
                    </a:lnTo>
                    <a:lnTo>
                      <a:pt x="67455" y="101916"/>
                    </a:lnTo>
                    <a:lnTo>
                      <a:pt x="69121" y="105416"/>
                    </a:lnTo>
                    <a:close/>
                    <a:moveTo>
                      <a:pt x="89784" y="177071"/>
                    </a:moveTo>
                    <a:lnTo>
                      <a:pt x="84286" y="177071"/>
                    </a:lnTo>
                    <a:lnTo>
                      <a:pt x="80453" y="176071"/>
                    </a:lnTo>
                    <a:lnTo>
                      <a:pt x="78954" y="181237"/>
                    </a:lnTo>
                    <a:lnTo>
                      <a:pt x="76787" y="177738"/>
                    </a:lnTo>
                    <a:lnTo>
                      <a:pt x="72954" y="176737"/>
                    </a:lnTo>
                    <a:lnTo>
                      <a:pt x="72954" y="170405"/>
                    </a:lnTo>
                    <a:lnTo>
                      <a:pt x="74120" y="173238"/>
                    </a:lnTo>
                    <a:lnTo>
                      <a:pt x="74120" y="169739"/>
                    </a:lnTo>
                    <a:lnTo>
                      <a:pt x="74120" y="166573"/>
                    </a:lnTo>
                    <a:lnTo>
                      <a:pt x="75787" y="168572"/>
                    </a:lnTo>
                    <a:lnTo>
                      <a:pt x="76620" y="167406"/>
                    </a:lnTo>
                    <a:lnTo>
                      <a:pt x="75454" y="159740"/>
                    </a:lnTo>
                    <a:lnTo>
                      <a:pt x="78620" y="158907"/>
                    </a:lnTo>
                    <a:lnTo>
                      <a:pt x="80286" y="170572"/>
                    </a:lnTo>
                    <a:lnTo>
                      <a:pt x="82285" y="166739"/>
                    </a:lnTo>
                    <a:lnTo>
                      <a:pt x="83452" y="172738"/>
                    </a:lnTo>
                    <a:lnTo>
                      <a:pt x="86119" y="170572"/>
                    </a:lnTo>
                    <a:cubicBezTo>
                      <a:pt x="86119" y="170572"/>
                      <a:pt x="86119" y="173572"/>
                      <a:pt x="87452" y="173572"/>
                    </a:cubicBezTo>
                    <a:lnTo>
                      <a:pt x="92618" y="173572"/>
                    </a:lnTo>
                    <a:close/>
                    <a:moveTo>
                      <a:pt x="130278" y="160407"/>
                    </a:moveTo>
                    <a:lnTo>
                      <a:pt x="133944" y="168239"/>
                    </a:lnTo>
                    <a:lnTo>
                      <a:pt x="128945" y="166406"/>
                    </a:lnTo>
                    <a:lnTo>
                      <a:pt x="126612" y="166406"/>
                    </a:lnTo>
                    <a:lnTo>
                      <a:pt x="130778" y="163906"/>
                    </a:lnTo>
                    <a:close/>
                    <a:moveTo>
                      <a:pt x="135278" y="171072"/>
                    </a:moveTo>
                    <a:lnTo>
                      <a:pt x="135278" y="172238"/>
                    </a:lnTo>
                    <a:lnTo>
                      <a:pt x="132778" y="170905"/>
                    </a:lnTo>
                    <a:close/>
                    <a:moveTo>
                      <a:pt x="122113" y="142910"/>
                    </a:moveTo>
                    <a:cubicBezTo>
                      <a:pt x="122113" y="142910"/>
                      <a:pt x="119946" y="146076"/>
                      <a:pt x="119946" y="146076"/>
                    </a:cubicBezTo>
                    <a:cubicBezTo>
                      <a:pt x="119946" y="146076"/>
                      <a:pt x="117614" y="146076"/>
                      <a:pt x="118113" y="144743"/>
                    </a:cubicBezTo>
                    <a:cubicBezTo>
                      <a:pt x="119863" y="143243"/>
                      <a:pt x="121697" y="141860"/>
                      <a:pt x="123613" y="140577"/>
                    </a:cubicBezTo>
                    <a:lnTo>
                      <a:pt x="124779" y="144076"/>
                    </a:lnTo>
                    <a:lnTo>
                      <a:pt x="123112" y="142243"/>
                    </a:lnTo>
                    <a:cubicBezTo>
                      <a:pt x="123112" y="142243"/>
                      <a:pt x="121780" y="143243"/>
                      <a:pt x="122279" y="143409"/>
                    </a:cubicBezTo>
                    <a:close/>
                    <a:moveTo>
                      <a:pt x="115947" y="144743"/>
                    </a:moveTo>
                    <a:cubicBezTo>
                      <a:pt x="115947" y="144743"/>
                      <a:pt x="115947" y="146409"/>
                      <a:pt x="115947" y="144743"/>
                    </a:cubicBezTo>
                    <a:cubicBezTo>
                      <a:pt x="115947" y="143076"/>
                      <a:pt x="112948" y="140410"/>
                      <a:pt x="112948" y="140410"/>
                    </a:cubicBezTo>
                    <a:lnTo>
                      <a:pt x="112948" y="140410"/>
                    </a:lnTo>
                    <a:cubicBezTo>
                      <a:pt x="114281" y="139710"/>
                      <a:pt x="115547" y="138927"/>
                      <a:pt x="116780" y="138077"/>
                    </a:cubicBezTo>
                    <a:lnTo>
                      <a:pt x="116780" y="139243"/>
                    </a:lnTo>
                    <a:lnTo>
                      <a:pt x="115448" y="140577"/>
                    </a:lnTo>
                    <a:close/>
                    <a:moveTo>
                      <a:pt x="112948" y="132745"/>
                    </a:moveTo>
                    <a:lnTo>
                      <a:pt x="113947" y="135578"/>
                    </a:lnTo>
                    <a:cubicBezTo>
                      <a:pt x="113947" y="135578"/>
                      <a:pt x="113947" y="135578"/>
                      <a:pt x="113947" y="135578"/>
                    </a:cubicBezTo>
                    <a:cubicBezTo>
                      <a:pt x="113397" y="135011"/>
                      <a:pt x="112781" y="134511"/>
                      <a:pt x="112115" y="134078"/>
                    </a:cubicBezTo>
                    <a:lnTo>
                      <a:pt x="111115" y="134078"/>
                    </a:lnTo>
                    <a:lnTo>
                      <a:pt x="111115" y="135744"/>
                    </a:lnTo>
                    <a:lnTo>
                      <a:pt x="111115" y="135744"/>
                    </a:lnTo>
                    <a:lnTo>
                      <a:pt x="111115" y="130745"/>
                    </a:lnTo>
                    <a:lnTo>
                      <a:pt x="111948" y="131578"/>
                    </a:lnTo>
                    <a:lnTo>
                      <a:pt x="111948" y="132745"/>
                    </a:lnTo>
                    <a:close/>
                    <a:moveTo>
                      <a:pt x="111781" y="126579"/>
                    </a:moveTo>
                    <a:lnTo>
                      <a:pt x="111781" y="122413"/>
                    </a:lnTo>
                    <a:lnTo>
                      <a:pt x="111781" y="123246"/>
                    </a:lnTo>
                    <a:lnTo>
                      <a:pt x="112948" y="123246"/>
                    </a:lnTo>
                    <a:lnTo>
                      <a:pt x="112948" y="126579"/>
                    </a:lnTo>
                    <a:lnTo>
                      <a:pt x="112948" y="132245"/>
                    </a:lnTo>
                    <a:close/>
                    <a:moveTo>
                      <a:pt x="100783" y="124746"/>
                    </a:moveTo>
                    <a:cubicBezTo>
                      <a:pt x="100783" y="124746"/>
                      <a:pt x="100783" y="120747"/>
                      <a:pt x="100783" y="120747"/>
                    </a:cubicBezTo>
                    <a:lnTo>
                      <a:pt x="103616" y="120747"/>
                    </a:lnTo>
                    <a:cubicBezTo>
                      <a:pt x="103616" y="120747"/>
                      <a:pt x="103616" y="122413"/>
                      <a:pt x="103616" y="122246"/>
                    </a:cubicBezTo>
                    <a:cubicBezTo>
                      <a:pt x="103616" y="122080"/>
                      <a:pt x="103616" y="125579"/>
                      <a:pt x="103616" y="125579"/>
                    </a:cubicBezTo>
                    <a:close/>
                    <a:moveTo>
                      <a:pt x="104116" y="126246"/>
                    </a:moveTo>
                    <a:cubicBezTo>
                      <a:pt x="104116" y="125246"/>
                      <a:pt x="105782" y="127412"/>
                      <a:pt x="105782" y="127412"/>
                    </a:cubicBezTo>
                    <a:lnTo>
                      <a:pt x="105782" y="128246"/>
                    </a:lnTo>
                    <a:lnTo>
                      <a:pt x="104782" y="129245"/>
                    </a:lnTo>
                    <a:lnTo>
                      <a:pt x="104782" y="128246"/>
                    </a:lnTo>
                    <a:cubicBezTo>
                      <a:pt x="104083" y="128079"/>
                      <a:pt x="103600" y="127463"/>
                      <a:pt x="103616" y="126745"/>
                    </a:cubicBezTo>
                    <a:close/>
                    <a:moveTo>
                      <a:pt x="120780" y="220397"/>
                    </a:moveTo>
                    <a:lnTo>
                      <a:pt x="118946" y="217064"/>
                    </a:lnTo>
                    <a:lnTo>
                      <a:pt x="120113" y="214565"/>
                    </a:lnTo>
                    <a:lnTo>
                      <a:pt x="120113" y="216231"/>
                    </a:lnTo>
                    <a:lnTo>
                      <a:pt x="121113" y="217731"/>
                    </a:lnTo>
                    <a:lnTo>
                      <a:pt x="121113" y="220897"/>
                    </a:lnTo>
                    <a:close/>
                    <a:moveTo>
                      <a:pt x="120780" y="210566"/>
                    </a:moveTo>
                    <a:cubicBezTo>
                      <a:pt x="120780" y="210566"/>
                      <a:pt x="121780" y="210566"/>
                      <a:pt x="121780" y="210566"/>
                    </a:cubicBezTo>
                    <a:cubicBezTo>
                      <a:pt x="121780" y="210566"/>
                      <a:pt x="121780" y="211898"/>
                      <a:pt x="121780" y="211898"/>
                    </a:cubicBezTo>
                    <a:lnTo>
                      <a:pt x="121780" y="209399"/>
                    </a:lnTo>
                    <a:lnTo>
                      <a:pt x="123446" y="212898"/>
                    </a:lnTo>
                    <a:lnTo>
                      <a:pt x="123446" y="215398"/>
                    </a:lnTo>
                    <a:lnTo>
                      <a:pt x="122113" y="214065"/>
                    </a:lnTo>
                    <a:lnTo>
                      <a:pt x="119946" y="212065"/>
                    </a:lnTo>
                    <a:close/>
                    <a:moveTo>
                      <a:pt x="124946" y="227229"/>
                    </a:moveTo>
                    <a:lnTo>
                      <a:pt x="124946" y="223896"/>
                    </a:lnTo>
                    <a:lnTo>
                      <a:pt x="124946" y="225563"/>
                    </a:lnTo>
                    <a:lnTo>
                      <a:pt x="124946" y="220397"/>
                    </a:lnTo>
                    <a:lnTo>
                      <a:pt x="122946" y="216897"/>
                    </a:lnTo>
                    <a:lnTo>
                      <a:pt x="122946" y="216064"/>
                    </a:lnTo>
                    <a:lnTo>
                      <a:pt x="126279" y="218731"/>
                    </a:lnTo>
                    <a:lnTo>
                      <a:pt x="126279" y="221230"/>
                    </a:lnTo>
                    <a:lnTo>
                      <a:pt x="126279" y="225563"/>
                    </a:lnTo>
                    <a:close/>
                    <a:moveTo>
                      <a:pt x="138444" y="170072"/>
                    </a:moveTo>
                    <a:lnTo>
                      <a:pt x="138444" y="162906"/>
                    </a:lnTo>
                    <a:lnTo>
                      <a:pt x="139609" y="166406"/>
                    </a:lnTo>
                    <a:lnTo>
                      <a:pt x="140943" y="171072"/>
                    </a:lnTo>
                    <a:close/>
                    <a:moveTo>
                      <a:pt x="143775" y="161074"/>
                    </a:moveTo>
                    <a:lnTo>
                      <a:pt x="143775" y="157907"/>
                    </a:lnTo>
                    <a:lnTo>
                      <a:pt x="145776" y="162240"/>
                    </a:lnTo>
                    <a:close/>
                    <a:moveTo>
                      <a:pt x="147108" y="163573"/>
                    </a:moveTo>
                    <a:lnTo>
                      <a:pt x="147108" y="159573"/>
                    </a:lnTo>
                    <a:lnTo>
                      <a:pt x="147108" y="163739"/>
                    </a:lnTo>
                    <a:close/>
                  </a:path>
                </a:pathLst>
              </a:custGeom>
              <a:solidFill>
                <a:srgbClr val="923326"/>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Freeform: Shape 481">
                <a:extLst>
                  <a:ext uri="{FF2B5EF4-FFF2-40B4-BE49-F238E27FC236}">
                    <a16:creationId xmlns:a16="http://schemas.microsoft.com/office/drawing/2014/main" id="{32E309B7-83DB-0B11-E6FB-DBCF495453F3}"/>
                  </a:ext>
                </a:extLst>
              </p:cNvPr>
              <p:cNvSpPr/>
              <p:nvPr/>
            </p:nvSpPr>
            <p:spPr>
              <a:xfrm>
                <a:off x="329174" y="3332638"/>
                <a:ext cx="1497587" cy="171305"/>
              </a:xfrm>
              <a:custGeom>
                <a:avLst/>
                <a:gdLst>
                  <a:gd name="connsiteX0" fmla="*/ 1491721 w 1497587"/>
                  <a:gd name="connsiteY0" fmla="*/ 133223 h 171305"/>
                  <a:gd name="connsiteX1" fmla="*/ 1496887 w 1497587"/>
                  <a:gd name="connsiteY1" fmla="*/ 171050 h 171305"/>
                  <a:gd name="connsiteX2" fmla="*/ 12464 w 1497587"/>
                  <a:gd name="connsiteY2" fmla="*/ 150053 h 171305"/>
                  <a:gd name="connsiteX3" fmla="*/ 6798 w 1497587"/>
                  <a:gd name="connsiteY3" fmla="*/ 101894 h 171305"/>
                  <a:gd name="connsiteX4" fmla="*/ 3132 w 1497587"/>
                  <a:gd name="connsiteY4" fmla="*/ 101894 h 171305"/>
                  <a:gd name="connsiteX5" fmla="*/ 6632 w 1497587"/>
                  <a:gd name="connsiteY5" fmla="*/ 100228 h 171305"/>
                  <a:gd name="connsiteX6" fmla="*/ -701 w 1497587"/>
                  <a:gd name="connsiteY6" fmla="*/ 39404 h 171305"/>
                  <a:gd name="connsiteX7" fmla="*/ 40792 w 1497587"/>
                  <a:gd name="connsiteY7" fmla="*/ 39404 h 171305"/>
                  <a:gd name="connsiteX8" fmla="*/ 95617 w 1497587"/>
                  <a:gd name="connsiteY8" fmla="*/ 58735 h 171305"/>
                  <a:gd name="connsiteX9" fmla="*/ 143443 w 1497587"/>
                  <a:gd name="connsiteY9" fmla="*/ 63401 h 171305"/>
                  <a:gd name="connsiteX10" fmla="*/ 163106 w 1497587"/>
                  <a:gd name="connsiteY10" fmla="*/ 63401 h 171305"/>
                  <a:gd name="connsiteX11" fmla="*/ 211765 w 1497587"/>
                  <a:gd name="connsiteY11" fmla="*/ 75565 h 171305"/>
                  <a:gd name="connsiteX12" fmla="*/ 254758 w 1497587"/>
                  <a:gd name="connsiteY12" fmla="*/ 64734 h 171305"/>
                  <a:gd name="connsiteX13" fmla="*/ 291252 w 1497587"/>
                  <a:gd name="connsiteY13" fmla="*/ 53903 h 171305"/>
                  <a:gd name="connsiteX14" fmla="*/ 324580 w 1497587"/>
                  <a:gd name="connsiteY14" fmla="*/ 33906 h 171305"/>
                  <a:gd name="connsiteX15" fmla="*/ 357908 w 1497587"/>
                  <a:gd name="connsiteY15" fmla="*/ 33906 h 171305"/>
                  <a:gd name="connsiteX16" fmla="*/ 391236 w 1497587"/>
                  <a:gd name="connsiteY16" fmla="*/ 43737 h 171305"/>
                  <a:gd name="connsiteX17" fmla="*/ 429229 w 1497587"/>
                  <a:gd name="connsiteY17" fmla="*/ 52569 h 171305"/>
                  <a:gd name="connsiteX18" fmla="*/ 500883 w 1497587"/>
                  <a:gd name="connsiteY18" fmla="*/ 54402 h 171305"/>
                  <a:gd name="connsiteX19" fmla="*/ 515381 w 1497587"/>
                  <a:gd name="connsiteY19" fmla="*/ 36239 h 171305"/>
                  <a:gd name="connsiteX20" fmla="*/ 546544 w 1497587"/>
                  <a:gd name="connsiteY20" fmla="*/ 27740 h 171305"/>
                  <a:gd name="connsiteX21" fmla="*/ 546544 w 1497587"/>
                  <a:gd name="connsiteY21" fmla="*/ 27740 h 171305"/>
                  <a:gd name="connsiteX22" fmla="*/ 560707 w 1497587"/>
                  <a:gd name="connsiteY22" fmla="*/ 19908 h 171305"/>
                  <a:gd name="connsiteX23" fmla="*/ 566040 w 1497587"/>
                  <a:gd name="connsiteY23" fmla="*/ 17075 h 171305"/>
                  <a:gd name="connsiteX24" fmla="*/ 596535 w 1497587"/>
                  <a:gd name="connsiteY24" fmla="*/ 5244 h 171305"/>
                  <a:gd name="connsiteX25" fmla="*/ 632362 w 1497587"/>
                  <a:gd name="connsiteY25" fmla="*/ -255 h 171305"/>
                  <a:gd name="connsiteX26" fmla="*/ 639694 w 1497587"/>
                  <a:gd name="connsiteY26" fmla="*/ 5910 h 171305"/>
                  <a:gd name="connsiteX27" fmla="*/ 700351 w 1497587"/>
                  <a:gd name="connsiteY27" fmla="*/ 48570 h 171305"/>
                  <a:gd name="connsiteX28" fmla="*/ 720015 w 1497587"/>
                  <a:gd name="connsiteY28" fmla="*/ 48570 h 171305"/>
                  <a:gd name="connsiteX29" fmla="*/ 730346 w 1497587"/>
                  <a:gd name="connsiteY29" fmla="*/ 39238 h 171305"/>
                  <a:gd name="connsiteX30" fmla="*/ 767007 w 1497587"/>
                  <a:gd name="connsiteY30" fmla="*/ 39238 h 171305"/>
                  <a:gd name="connsiteX31" fmla="*/ 833663 w 1497587"/>
                  <a:gd name="connsiteY31" fmla="*/ 57902 h 171305"/>
                  <a:gd name="connsiteX32" fmla="*/ 884654 w 1497587"/>
                  <a:gd name="connsiteY32" fmla="*/ 68733 h 171305"/>
                  <a:gd name="connsiteX33" fmla="*/ 927648 w 1497587"/>
                  <a:gd name="connsiteY33" fmla="*/ 59235 h 171305"/>
                  <a:gd name="connsiteX34" fmla="*/ 947644 w 1497587"/>
                  <a:gd name="connsiteY34" fmla="*/ 39571 h 171305"/>
                  <a:gd name="connsiteX35" fmla="*/ 1009300 w 1497587"/>
                  <a:gd name="connsiteY35" fmla="*/ 48403 h 171305"/>
                  <a:gd name="connsiteX36" fmla="*/ 1013633 w 1497587"/>
                  <a:gd name="connsiteY36" fmla="*/ 50403 h 171305"/>
                  <a:gd name="connsiteX37" fmla="*/ 1063625 w 1497587"/>
                  <a:gd name="connsiteY37" fmla="*/ 62734 h 171305"/>
                  <a:gd name="connsiteX38" fmla="*/ 1091954 w 1497587"/>
                  <a:gd name="connsiteY38" fmla="*/ 44904 h 171305"/>
                  <a:gd name="connsiteX39" fmla="*/ 1128947 w 1497587"/>
                  <a:gd name="connsiteY39" fmla="*/ 28240 h 171305"/>
                  <a:gd name="connsiteX40" fmla="*/ 1192437 w 1497587"/>
                  <a:gd name="connsiteY40" fmla="*/ 53236 h 171305"/>
                  <a:gd name="connsiteX41" fmla="*/ 1205602 w 1497587"/>
                  <a:gd name="connsiteY41" fmla="*/ 63401 h 171305"/>
                  <a:gd name="connsiteX42" fmla="*/ 1241096 w 1497587"/>
                  <a:gd name="connsiteY42" fmla="*/ 30073 h 171305"/>
                  <a:gd name="connsiteX43" fmla="*/ 1261593 w 1497587"/>
                  <a:gd name="connsiteY43" fmla="*/ 64400 h 171305"/>
                  <a:gd name="connsiteX44" fmla="*/ 1280089 w 1497587"/>
                  <a:gd name="connsiteY44" fmla="*/ 66234 h 171305"/>
                  <a:gd name="connsiteX45" fmla="*/ 1295421 w 1497587"/>
                  <a:gd name="connsiteY45" fmla="*/ 54902 h 171305"/>
                  <a:gd name="connsiteX46" fmla="*/ 1350578 w 1497587"/>
                  <a:gd name="connsiteY46" fmla="*/ 31572 h 171305"/>
                  <a:gd name="connsiteX47" fmla="*/ 1391905 w 1497587"/>
                  <a:gd name="connsiteY47" fmla="*/ 66234 h 171305"/>
                  <a:gd name="connsiteX48" fmla="*/ 1459894 w 1497587"/>
                  <a:gd name="connsiteY48" fmla="*/ 68900 h 171305"/>
                  <a:gd name="connsiteX49" fmla="*/ 1467559 w 1497587"/>
                  <a:gd name="connsiteY49" fmla="*/ 60401 h 171305"/>
                  <a:gd name="connsiteX50" fmla="*/ 1478224 w 1497587"/>
                  <a:gd name="connsiteY50" fmla="*/ 50236 h 171305"/>
                  <a:gd name="connsiteX51" fmla="*/ 1487889 w 1497587"/>
                  <a:gd name="connsiteY51" fmla="*/ 121558 h 171305"/>
                  <a:gd name="connsiteX52" fmla="*/ 1490888 w 1497587"/>
                  <a:gd name="connsiteY52" fmla="*/ 121558 h 171305"/>
                  <a:gd name="connsiteX53" fmla="*/ 1487889 w 1497587"/>
                  <a:gd name="connsiteY53" fmla="*/ 121558 h 17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97587" h="171305">
                    <a:moveTo>
                      <a:pt x="1491721" y="133223"/>
                    </a:moveTo>
                    <a:lnTo>
                      <a:pt x="1496887" y="171050"/>
                    </a:lnTo>
                    <a:lnTo>
                      <a:pt x="12464" y="150053"/>
                    </a:lnTo>
                    <a:lnTo>
                      <a:pt x="6798" y="101894"/>
                    </a:lnTo>
                    <a:lnTo>
                      <a:pt x="3132" y="101894"/>
                    </a:lnTo>
                    <a:cubicBezTo>
                      <a:pt x="4232" y="101211"/>
                      <a:pt x="5399" y="100645"/>
                      <a:pt x="6632" y="100228"/>
                    </a:cubicBezTo>
                    <a:lnTo>
                      <a:pt x="-701" y="39404"/>
                    </a:lnTo>
                    <a:lnTo>
                      <a:pt x="40792" y="39404"/>
                    </a:lnTo>
                    <a:lnTo>
                      <a:pt x="95617" y="58735"/>
                    </a:lnTo>
                    <a:lnTo>
                      <a:pt x="143443" y="63401"/>
                    </a:lnTo>
                    <a:lnTo>
                      <a:pt x="163106" y="63401"/>
                    </a:lnTo>
                    <a:lnTo>
                      <a:pt x="211765" y="75565"/>
                    </a:lnTo>
                    <a:cubicBezTo>
                      <a:pt x="226379" y="73232"/>
                      <a:pt x="240777" y="69600"/>
                      <a:pt x="254758" y="64734"/>
                    </a:cubicBezTo>
                    <a:cubicBezTo>
                      <a:pt x="266556" y="60001"/>
                      <a:pt x="278770" y="56385"/>
                      <a:pt x="291252" y="53903"/>
                    </a:cubicBezTo>
                    <a:lnTo>
                      <a:pt x="324580" y="33906"/>
                    </a:lnTo>
                    <a:lnTo>
                      <a:pt x="357908" y="33906"/>
                    </a:lnTo>
                    <a:lnTo>
                      <a:pt x="391236" y="43737"/>
                    </a:lnTo>
                    <a:lnTo>
                      <a:pt x="429229" y="52569"/>
                    </a:lnTo>
                    <a:lnTo>
                      <a:pt x="500883" y="54402"/>
                    </a:lnTo>
                    <a:cubicBezTo>
                      <a:pt x="500883" y="54402"/>
                      <a:pt x="507883" y="31572"/>
                      <a:pt x="515381" y="36239"/>
                    </a:cubicBezTo>
                    <a:cubicBezTo>
                      <a:pt x="520047" y="38905"/>
                      <a:pt x="534879" y="33239"/>
                      <a:pt x="546544" y="27740"/>
                    </a:cubicBezTo>
                    <a:lnTo>
                      <a:pt x="546544" y="27740"/>
                    </a:lnTo>
                    <a:cubicBezTo>
                      <a:pt x="551493" y="25574"/>
                      <a:pt x="556241" y="22957"/>
                      <a:pt x="560707" y="19908"/>
                    </a:cubicBezTo>
                    <a:cubicBezTo>
                      <a:pt x="562373" y="18775"/>
                      <a:pt x="564156" y="17825"/>
                      <a:pt x="566040" y="17075"/>
                    </a:cubicBezTo>
                    <a:cubicBezTo>
                      <a:pt x="576205" y="12409"/>
                      <a:pt x="596535" y="5244"/>
                      <a:pt x="596535" y="5244"/>
                    </a:cubicBezTo>
                    <a:lnTo>
                      <a:pt x="632362" y="-255"/>
                    </a:lnTo>
                    <a:lnTo>
                      <a:pt x="639694" y="5910"/>
                    </a:lnTo>
                    <a:lnTo>
                      <a:pt x="700351" y="48570"/>
                    </a:lnTo>
                    <a:lnTo>
                      <a:pt x="720015" y="48570"/>
                    </a:lnTo>
                    <a:lnTo>
                      <a:pt x="730346" y="39238"/>
                    </a:lnTo>
                    <a:lnTo>
                      <a:pt x="767007" y="39238"/>
                    </a:lnTo>
                    <a:lnTo>
                      <a:pt x="833663" y="57902"/>
                    </a:lnTo>
                    <a:lnTo>
                      <a:pt x="884654" y="68733"/>
                    </a:lnTo>
                    <a:lnTo>
                      <a:pt x="927648" y="59235"/>
                    </a:lnTo>
                    <a:lnTo>
                      <a:pt x="947644" y="39571"/>
                    </a:lnTo>
                    <a:cubicBezTo>
                      <a:pt x="968340" y="41338"/>
                      <a:pt x="988937" y="44287"/>
                      <a:pt x="1009300" y="48403"/>
                    </a:cubicBezTo>
                    <a:cubicBezTo>
                      <a:pt x="1010867" y="48770"/>
                      <a:pt x="1012351" y="49437"/>
                      <a:pt x="1013633" y="50403"/>
                    </a:cubicBezTo>
                    <a:cubicBezTo>
                      <a:pt x="1029798" y="56352"/>
                      <a:pt x="1046561" y="60485"/>
                      <a:pt x="1063625" y="62734"/>
                    </a:cubicBezTo>
                    <a:lnTo>
                      <a:pt x="1091954" y="44904"/>
                    </a:lnTo>
                    <a:lnTo>
                      <a:pt x="1128947" y="28240"/>
                    </a:lnTo>
                    <a:lnTo>
                      <a:pt x="1192437" y="53236"/>
                    </a:lnTo>
                    <a:lnTo>
                      <a:pt x="1205602" y="63401"/>
                    </a:lnTo>
                    <a:lnTo>
                      <a:pt x="1241096" y="30073"/>
                    </a:lnTo>
                    <a:lnTo>
                      <a:pt x="1261593" y="64400"/>
                    </a:lnTo>
                    <a:lnTo>
                      <a:pt x="1280089" y="66234"/>
                    </a:lnTo>
                    <a:lnTo>
                      <a:pt x="1295421" y="54902"/>
                    </a:lnTo>
                    <a:lnTo>
                      <a:pt x="1350578" y="31572"/>
                    </a:lnTo>
                    <a:lnTo>
                      <a:pt x="1391905" y="66234"/>
                    </a:lnTo>
                    <a:lnTo>
                      <a:pt x="1459894" y="68900"/>
                    </a:lnTo>
                    <a:cubicBezTo>
                      <a:pt x="1459894" y="68900"/>
                      <a:pt x="1463226" y="64900"/>
                      <a:pt x="1467559" y="60401"/>
                    </a:cubicBezTo>
                    <a:cubicBezTo>
                      <a:pt x="1470892" y="56802"/>
                      <a:pt x="1474457" y="53403"/>
                      <a:pt x="1478224" y="50236"/>
                    </a:cubicBezTo>
                    <a:lnTo>
                      <a:pt x="1487889" y="121558"/>
                    </a:lnTo>
                    <a:lnTo>
                      <a:pt x="1490888" y="121558"/>
                    </a:lnTo>
                    <a:lnTo>
                      <a:pt x="1487889" y="121558"/>
                    </a:lnTo>
                    <a:close/>
                  </a:path>
                </a:pathLst>
              </a:custGeom>
              <a:solidFill>
                <a:srgbClr val="A6443D"/>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Freeform: Shape 482">
                <a:extLst>
                  <a:ext uri="{FF2B5EF4-FFF2-40B4-BE49-F238E27FC236}">
                    <a16:creationId xmlns:a16="http://schemas.microsoft.com/office/drawing/2014/main" id="{4859D844-8B04-EEED-EE2E-D1340305623E}"/>
                  </a:ext>
                </a:extLst>
              </p:cNvPr>
              <p:cNvSpPr/>
              <p:nvPr/>
            </p:nvSpPr>
            <p:spPr>
              <a:xfrm>
                <a:off x="333007" y="3290978"/>
                <a:ext cx="1501087" cy="267788"/>
              </a:xfrm>
              <a:custGeom>
                <a:avLst/>
                <a:gdLst>
                  <a:gd name="connsiteX0" fmla="*/ 1499387 w 1501087"/>
                  <a:gd name="connsiteY0" fmla="*/ 260368 h 267788"/>
                  <a:gd name="connsiteX1" fmla="*/ 1500387 w 1501087"/>
                  <a:gd name="connsiteY1" fmla="*/ 267534 h 267788"/>
                  <a:gd name="connsiteX2" fmla="*/ 15297 w 1501087"/>
                  <a:gd name="connsiteY2" fmla="*/ 246704 h 267788"/>
                  <a:gd name="connsiteX3" fmla="*/ 2966 w 1501087"/>
                  <a:gd name="connsiteY3" fmla="*/ 143554 h 267788"/>
                  <a:gd name="connsiteX4" fmla="*/ -701 w 1501087"/>
                  <a:gd name="connsiteY4" fmla="*/ 143554 h 267788"/>
                  <a:gd name="connsiteX5" fmla="*/ 2799 w 1501087"/>
                  <a:gd name="connsiteY5" fmla="*/ 141888 h 267788"/>
                  <a:gd name="connsiteX6" fmla="*/ 48625 w 1501087"/>
                  <a:gd name="connsiteY6" fmla="*/ 144388 h 267788"/>
                  <a:gd name="connsiteX7" fmla="*/ 58290 w 1501087"/>
                  <a:gd name="connsiteY7" fmla="*/ 132723 h 267788"/>
                  <a:gd name="connsiteX8" fmla="*/ 89619 w 1501087"/>
                  <a:gd name="connsiteY8" fmla="*/ 118058 h 267788"/>
                  <a:gd name="connsiteX9" fmla="*/ 104949 w 1501087"/>
                  <a:gd name="connsiteY9" fmla="*/ 130056 h 267788"/>
                  <a:gd name="connsiteX10" fmla="*/ 121613 w 1501087"/>
                  <a:gd name="connsiteY10" fmla="*/ 118558 h 267788"/>
                  <a:gd name="connsiteX11" fmla="*/ 128278 w 1501087"/>
                  <a:gd name="connsiteY11" fmla="*/ 118558 h 267788"/>
                  <a:gd name="connsiteX12" fmla="*/ 147442 w 1501087"/>
                  <a:gd name="connsiteY12" fmla="*/ 135222 h 267788"/>
                  <a:gd name="connsiteX13" fmla="*/ 176437 w 1501087"/>
                  <a:gd name="connsiteY13" fmla="*/ 145720 h 267788"/>
                  <a:gd name="connsiteX14" fmla="*/ 203933 w 1501087"/>
                  <a:gd name="connsiteY14" fmla="*/ 145720 h 267788"/>
                  <a:gd name="connsiteX15" fmla="*/ 216598 w 1501087"/>
                  <a:gd name="connsiteY15" fmla="*/ 134222 h 267788"/>
                  <a:gd name="connsiteX16" fmla="*/ 215431 w 1501087"/>
                  <a:gd name="connsiteY16" fmla="*/ 125224 h 267788"/>
                  <a:gd name="connsiteX17" fmla="*/ 242260 w 1501087"/>
                  <a:gd name="connsiteY17" fmla="*/ 119558 h 267788"/>
                  <a:gd name="connsiteX18" fmla="*/ 255258 w 1501087"/>
                  <a:gd name="connsiteY18" fmla="*/ 104561 h 267788"/>
                  <a:gd name="connsiteX19" fmla="*/ 264090 w 1501087"/>
                  <a:gd name="connsiteY19" fmla="*/ 104561 h 267788"/>
                  <a:gd name="connsiteX20" fmla="*/ 279088 w 1501087"/>
                  <a:gd name="connsiteY20" fmla="*/ 128224 h 267788"/>
                  <a:gd name="connsiteX21" fmla="*/ 294418 w 1501087"/>
                  <a:gd name="connsiteY21" fmla="*/ 133389 h 267788"/>
                  <a:gd name="connsiteX22" fmla="*/ 304416 w 1501087"/>
                  <a:gd name="connsiteY22" fmla="*/ 141888 h 267788"/>
                  <a:gd name="connsiteX23" fmla="*/ 309082 w 1501087"/>
                  <a:gd name="connsiteY23" fmla="*/ 131890 h 267788"/>
                  <a:gd name="connsiteX24" fmla="*/ 346910 w 1501087"/>
                  <a:gd name="connsiteY24" fmla="*/ 120891 h 267788"/>
                  <a:gd name="connsiteX25" fmla="*/ 355408 w 1501087"/>
                  <a:gd name="connsiteY25" fmla="*/ 105894 h 267788"/>
                  <a:gd name="connsiteX26" fmla="*/ 364073 w 1501087"/>
                  <a:gd name="connsiteY26" fmla="*/ 94229 h 267788"/>
                  <a:gd name="connsiteX27" fmla="*/ 385569 w 1501087"/>
                  <a:gd name="connsiteY27" fmla="*/ 89563 h 267788"/>
                  <a:gd name="connsiteX28" fmla="*/ 393235 w 1501087"/>
                  <a:gd name="connsiteY28" fmla="*/ 81398 h 267788"/>
                  <a:gd name="connsiteX29" fmla="*/ 400400 w 1501087"/>
                  <a:gd name="connsiteY29" fmla="*/ 79731 h 267788"/>
                  <a:gd name="connsiteX30" fmla="*/ 423564 w 1501087"/>
                  <a:gd name="connsiteY30" fmla="*/ 98562 h 267788"/>
                  <a:gd name="connsiteX31" fmla="*/ 438228 w 1501087"/>
                  <a:gd name="connsiteY31" fmla="*/ 77065 h 267788"/>
                  <a:gd name="connsiteX32" fmla="*/ 451225 w 1501087"/>
                  <a:gd name="connsiteY32" fmla="*/ 75565 h 267788"/>
                  <a:gd name="connsiteX33" fmla="*/ 453725 w 1501087"/>
                  <a:gd name="connsiteY33" fmla="*/ 75565 h 267788"/>
                  <a:gd name="connsiteX34" fmla="*/ 471889 w 1501087"/>
                  <a:gd name="connsiteY34" fmla="*/ 73899 h 267788"/>
                  <a:gd name="connsiteX35" fmla="*/ 491052 w 1501087"/>
                  <a:gd name="connsiteY35" fmla="*/ 52569 h 267788"/>
                  <a:gd name="connsiteX36" fmla="*/ 506217 w 1501087"/>
                  <a:gd name="connsiteY36" fmla="*/ 46237 h 267788"/>
                  <a:gd name="connsiteX37" fmla="*/ 529047 w 1501087"/>
                  <a:gd name="connsiteY37" fmla="*/ 46237 h 267788"/>
                  <a:gd name="connsiteX38" fmla="*/ 541378 w 1501087"/>
                  <a:gd name="connsiteY38" fmla="*/ 66567 h 267788"/>
                  <a:gd name="connsiteX39" fmla="*/ 554042 w 1501087"/>
                  <a:gd name="connsiteY39" fmla="*/ 73566 h 267788"/>
                  <a:gd name="connsiteX40" fmla="*/ 569039 w 1501087"/>
                  <a:gd name="connsiteY40" fmla="*/ 82731 h 267788"/>
                  <a:gd name="connsiteX41" fmla="*/ 572039 w 1501087"/>
                  <a:gd name="connsiteY41" fmla="*/ 87064 h 267788"/>
                  <a:gd name="connsiteX42" fmla="*/ 576205 w 1501087"/>
                  <a:gd name="connsiteY42" fmla="*/ 95562 h 267788"/>
                  <a:gd name="connsiteX43" fmla="*/ 596202 w 1501087"/>
                  <a:gd name="connsiteY43" fmla="*/ 102561 h 267788"/>
                  <a:gd name="connsiteX44" fmla="*/ 617198 w 1501087"/>
                  <a:gd name="connsiteY44" fmla="*/ 116225 h 267788"/>
                  <a:gd name="connsiteX45" fmla="*/ 627363 w 1501087"/>
                  <a:gd name="connsiteY45" fmla="*/ 124724 h 267788"/>
                  <a:gd name="connsiteX46" fmla="*/ 665357 w 1501087"/>
                  <a:gd name="connsiteY46" fmla="*/ 124724 h 267788"/>
                  <a:gd name="connsiteX47" fmla="*/ 679521 w 1501087"/>
                  <a:gd name="connsiteY47" fmla="*/ 141388 h 267788"/>
                  <a:gd name="connsiteX48" fmla="*/ 691186 w 1501087"/>
                  <a:gd name="connsiteY48" fmla="*/ 151553 h 267788"/>
                  <a:gd name="connsiteX49" fmla="*/ 691186 w 1501087"/>
                  <a:gd name="connsiteY49" fmla="*/ 147220 h 267788"/>
                  <a:gd name="connsiteX50" fmla="*/ 697185 w 1501087"/>
                  <a:gd name="connsiteY50" fmla="*/ 136556 h 267788"/>
                  <a:gd name="connsiteX51" fmla="*/ 716848 w 1501087"/>
                  <a:gd name="connsiteY51" fmla="*/ 140055 h 267788"/>
                  <a:gd name="connsiteX52" fmla="*/ 725848 w 1501087"/>
                  <a:gd name="connsiteY52" fmla="*/ 142054 h 267788"/>
                  <a:gd name="connsiteX53" fmla="*/ 733512 w 1501087"/>
                  <a:gd name="connsiteY53" fmla="*/ 135889 h 267788"/>
                  <a:gd name="connsiteX54" fmla="*/ 744011 w 1501087"/>
                  <a:gd name="connsiteY54" fmla="*/ 125557 h 267788"/>
                  <a:gd name="connsiteX55" fmla="*/ 758508 w 1501087"/>
                  <a:gd name="connsiteY55" fmla="*/ 114059 h 267788"/>
                  <a:gd name="connsiteX56" fmla="*/ 758508 w 1501087"/>
                  <a:gd name="connsiteY56" fmla="*/ 108060 h 267788"/>
                  <a:gd name="connsiteX57" fmla="*/ 775172 w 1501087"/>
                  <a:gd name="connsiteY57" fmla="*/ 119225 h 267788"/>
                  <a:gd name="connsiteX58" fmla="*/ 797669 w 1501087"/>
                  <a:gd name="connsiteY58" fmla="*/ 126224 h 267788"/>
                  <a:gd name="connsiteX59" fmla="*/ 810334 w 1501087"/>
                  <a:gd name="connsiteY59" fmla="*/ 139888 h 267788"/>
                  <a:gd name="connsiteX60" fmla="*/ 816333 w 1501087"/>
                  <a:gd name="connsiteY60" fmla="*/ 141554 h 267788"/>
                  <a:gd name="connsiteX61" fmla="*/ 843495 w 1501087"/>
                  <a:gd name="connsiteY61" fmla="*/ 147054 h 267788"/>
                  <a:gd name="connsiteX62" fmla="*/ 852326 w 1501087"/>
                  <a:gd name="connsiteY62" fmla="*/ 153719 h 267788"/>
                  <a:gd name="connsiteX63" fmla="*/ 861491 w 1501087"/>
                  <a:gd name="connsiteY63" fmla="*/ 153719 h 267788"/>
                  <a:gd name="connsiteX64" fmla="*/ 875323 w 1501087"/>
                  <a:gd name="connsiteY64" fmla="*/ 164051 h 267788"/>
                  <a:gd name="connsiteX65" fmla="*/ 890987 w 1501087"/>
                  <a:gd name="connsiteY65" fmla="*/ 170883 h 267788"/>
                  <a:gd name="connsiteX66" fmla="*/ 897653 w 1501087"/>
                  <a:gd name="connsiteY66" fmla="*/ 156052 h 267788"/>
                  <a:gd name="connsiteX67" fmla="*/ 905317 w 1501087"/>
                  <a:gd name="connsiteY67" fmla="*/ 154386 h 267788"/>
                  <a:gd name="connsiteX68" fmla="*/ 920149 w 1501087"/>
                  <a:gd name="connsiteY68" fmla="*/ 149553 h 267788"/>
                  <a:gd name="connsiteX69" fmla="*/ 932647 w 1501087"/>
                  <a:gd name="connsiteY69" fmla="*/ 154719 h 267788"/>
                  <a:gd name="connsiteX70" fmla="*/ 936646 w 1501087"/>
                  <a:gd name="connsiteY70" fmla="*/ 143888 h 267788"/>
                  <a:gd name="connsiteX71" fmla="*/ 940645 w 1501087"/>
                  <a:gd name="connsiteY71" fmla="*/ 138222 h 267788"/>
                  <a:gd name="connsiteX72" fmla="*/ 963975 w 1501087"/>
                  <a:gd name="connsiteY72" fmla="*/ 136889 h 267788"/>
                  <a:gd name="connsiteX73" fmla="*/ 972640 w 1501087"/>
                  <a:gd name="connsiteY73" fmla="*/ 128557 h 267788"/>
                  <a:gd name="connsiteX74" fmla="*/ 985305 w 1501087"/>
                  <a:gd name="connsiteY74" fmla="*/ 122224 h 267788"/>
                  <a:gd name="connsiteX75" fmla="*/ 1004969 w 1501087"/>
                  <a:gd name="connsiteY75" fmla="*/ 105560 h 267788"/>
                  <a:gd name="connsiteX76" fmla="*/ 1010634 w 1501087"/>
                  <a:gd name="connsiteY76" fmla="*/ 83897 h 267788"/>
                  <a:gd name="connsiteX77" fmla="*/ 1026298 w 1501087"/>
                  <a:gd name="connsiteY77" fmla="*/ 75066 h 267788"/>
                  <a:gd name="connsiteX78" fmla="*/ 1044961 w 1501087"/>
                  <a:gd name="connsiteY78" fmla="*/ 67733 h 267788"/>
                  <a:gd name="connsiteX79" fmla="*/ 1055627 w 1501087"/>
                  <a:gd name="connsiteY79" fmla="*/ 52736 h 267788"/>
                  <a:gd name="connsiteX80" fmla="*/ 1067958 w 1501087"/>
                  <a:gd name="connsiteY80" fmla="*/ 44737 h 267788"/>
                  <a:gd name="connsiteX81" fmla="*/ 1084622 w 1501087"/>
                  <a:gd name="connsiteY81" fmla="*/ 28073 h 267788"/>
                  <a:gd name="connsiteX82" fmla="*/ 1108118 w 1501087"/>
                  <a:gd name="connsiteY82" fmla="*/ 38238 h 267788"/>
                  <a:gd name="connsiteX83" fmla="*/ 1118116 w 1501087"/>
                  <a:gd name="connsiteY83" fmla="*/ 53403 h 267788"/>
                  <a:gd name="connsiteX84" fmla="*/ 1138946 w 1501087"/>
                  <a:gd name="connsiteY84" fmla="*/ 53403 h 267788"/>
                  <a:gd name="connsiteX85" fmla="*/ 1155610 w 1501087"/>
                  <a:gd name="connsiteY85" fmla="*/ 49237 h 267788"/>
                  <a:gd name="connsiteX86" fmla="*/ 1162109 w 1501087"/>
                  <a:gd name="connsiteY86" fmla="*/ 38571 h 267788"/>
                  <a:gd name="connsiteX87" fmla="*/ 1207602 w 1501087"/>
                  <a:gd name="connsiteY87" fmla="*/ 38571 h 267788"/>
                  <a:gd name="connsiteX88" fmla="*/ 1213600 w 1501087"/>
                  <a:gd name="connsiteY88" fmla="*/ 25740 h 267788"/>
                  <a:gd name="connsiteX89" fmla="*/ 1234098 w 1501087"/>
                  <a:gd name="connsiteY89" fmla="*/ 16075 h 267788"/>
                  <a:gd name="connsiteX90" fmla="*/ 1257760 w 1501087"/>
                  <a:gd name="connsiteY90" fmla="*/ 8077 h 267788"/>
                  <a:gd name="connsiteX91" fmla="*/ 1263926 w 1501087"/>
                  <a:gd name="connsiteY91" fmla="*/ -255 h 267788"/>
                  <a:gd name="connsiteX92" fmla="*/ 1286922 w 1501087"/>
                  <a:gd name="connsiteY92" fmla="*/ 16409 h 267788"/>
                  <a:gd name="connsiteX93" fmla="*/ 1288089 w 1501087"/>
                  <a:gd name="connsiteY93" fmla="*/ 24907 h 267788"/>
                  <a:gd name="connsiteX94" fmla="*/ 1306585 w 1501087"/>
                  <a:gd name="connsiteY94" fmla="*/ 39738 h 267788"/>
                  <a:gd name="connsiteX95" fmla="*/ 1322249 w 1501087"/>
                  <a:gd name="connsiteY95" fmla="*/ 39738 h 267788"/>
                  <a:gd name="connsiteX96" fmla="*/ 1347412 w 1501087"/>
                  <a:gd name="connsiteY96" fmla="*/ 77899 h 267788"/>
                  <a:gd name="connsiteX97" fmla="*/ 1368075 w 1501087"/>
                  <a:gd name="connsiteY97" fmla="*/ 72399 h 267788"/>
                  <a:gd name="connsiteX98" fmla="*/ 1374074 w 1501087"/>
                  <a:gd name="connsiteY98" fmla="*/ 75232 h 267788"/>
                  <a:gd name="connsiteX99" fmla="*/ 1389738 w 1501087"/>
                  <a:gd name="connsiteY99" fmla="*/ 78399 h 267788"/>
                  <a:gd name="connsiteX100" fmla="*/ 1391572 w 1501087"/>
                  <a:gd name="connsiteY100" fmla="*/ 78399 h 267788"/>
                  <a:gd name="connsiteX101" fmla="*/ 1407235 w 1501087"/>
                  <a:gd name="connsiteY101" fmla="*/ 78399 h 267788"/>
                  <a:gd name="connsiteX102" fmla="*/ 1430398 w 1501087"/>
                  <a:gd name="connsiteY102" fmla="*/ 87897 h 267788"/>
                  <a:gd name="connsiteX103" fmla="*/ 1440730 w 1501087"/>
                  <a:gd name="connsiteY103" fmla="*/ 98062 h 267788"/>
                  <a:gd name="connsiteX104" fmla="*/ 1452395 w 1501087"/>
                  <a:gd name="connsiteY104" fmla="*/ 98062 h 267788"/>
                  <a:gd name="connsiteX105" fmla="*/ 1467725 w 1501087"/>
                  <a:gd name="connsiteY105" fmla="*/ 99062 h 267788"/>
                  <a:gd name="connsiteX106" fmla="*/ 1468725 w 1501087"/>
                  <a:gd name="connsiteY106" fmla="*/ 99895 h 267788"/>
                  <a:gd name="connsiteX107" fmla="*/ 1481223 w 1501087"/>
                  <a:gd name="connsiteY107" fmla="*/ 110060 h 267788"/>
                  <a:gd name="connsiteX108" fmla="*/ 1488056 w 1501087"/>
                  <a:gd name="connsiteY108" fmla="*/ 160052 h 267788"/>
                  <a:gd name="connsiteX109" fmla="*/ 1491055 w 1501087"/>
                  <a:gd name="connsiteY109" fmla="*/ 160052 h 267788"/>
                  <a:gd name="connsiteX110" fmla="*/ 1488056 w 1501087"/>
                  <a:gd name="connsiteY110" fmla="*/ 160052 h 2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501087" h="267788">
                    <a:moveTo>
                      <a:pt x="1499387" y="260368"/>
                    </a:moveTo>
                    <a:lnTo>
                      <a:pt x="1500387" y="267534"/>
                    </a:lnTo>
                    <a:lnTo>
                      <a:pt x="15297" y="246704"/>
                    </a:lnTo>
                    <a:lnTo>
                      <a:pt x="2966" y="143554"/>
                    </a:lnTo>
                    <a:lnTo>
                      <a:pt x="-701" y="143554"/>
                    </a:lnTo>
                    <a:cubicBezTo>
                      <a:pt x="400" y="142871"/>
                      <a:pt x="1567" y="142305"/>
                      <a:pt x="2799" y="141888"/>
                    </a:cubicBezTo>
                    <a:cubicBezTo>
                      <a:pt x="18080" y="139572"/>
                      <a:pt x="33678" y="140421"/>
                      <a:pt x="48625" y="144388"/>
                    </a:cubicBezTo>
                    <a:cubicBezTo>
                      <a:pt x="50258" y="139422"/>
                      <a:pt x="53707" y="135239"/>
                      <a:pt x="58290" y="132723"/>
                    </a:cubicBezTo>
                    <a:cubicBezTo>
                      <a:pt x="66456" y="127890"/>
                      <a:pt x="89619" y="118058"/>
                      <a:pt x="89619" y="118058"/>
                    </a:cubicBezTo>
                    <a:lnTo>
                      <a:pt x="104949" y="130056"/>
                    </a:lnTo>
                    <a:lnTo>
                      <a:pt x="121613" y="118558"/>
                    </a:lnTo>
                    <a:cubicBezTo>
                      <a:pt x="121613" y="118558"/>
                      <a:pt x="121613" y="108560"/>
                      <a:pt x="128278" y="118558"/>
                    </a:cubicBezTo>
                    <a:cubicBezTo>
                      <a:pt x="133445" y="125374"/>
                      <a:pt x="139977" y="131056"/>
                      <a:pt x="147442" y="135222"/>
                    </a:cubicBezTo>
                    <a:lnTo>
                      <a:pt x="176437" y="145720"/>
                    </a:lnTo>
                    <a:lnTo>
                      <a:pt x="203933" y="145720"/>
                    </a:lnTo>
                    <a:lnTo>
                      <a:pt x="216598" y="134222"/>
                    </a:lnTo>
                    <a:cubicBezTo>
                      <a:pt x="216598" y="134222"/>
                      <a:pt x="210932" y="124557"/>
                      <a:pt x="215431" y="125224"/>
                    </a:cubicBezTo>
                    <a:cubicBezTo>
                      <a:pt x="224529" y="124124"/>
                      <a:pt x="233495" y="122224"/>
                      <a:pt x="242260" y="119558"/>
                    </a:cubicBezTo>
                    <a:lnTo>
                      <a:pt x="255258" y="104561"/>
                    </a:lnTo>
                    <a:lnTo>
                      <a:pt x="264090" y="104561"/>
                    </a:lnTo>
                    <a:lnTo>
                      <a:pt x="279088" y="128224"/>
                    </a:lnTo>
                    <a:lnTo>
                      <a:pt x="294418" y="133389"/>
                    </a:lnTo>
                    <a:lnTo>
                      <a:pt x="304416" y="141888"/>
                    </a:lnTo>
                    <a:cubicBezTo>
                      <a:pt x="304416" y="141888"/>
                      <a:pt x="299417" y="133223"/>
                      <a:pt x="309082" y="131890"/>
                    </a:cubicBezTo>
                    <a:cubicBezTo>
                      <a:pt x="321880" y="128907"/>
                      <a:pt x="334512" y="125224"/>
                      <a:pt x="346910" y="120891"/>
                    </a:cubicBezTo>
                    <a:lnTo>
                      <a:pt x="355408" y="105894"/>
                    </a:lnTo>
                    <a:lnTo>
                      <a:pt x="364073" y="94229"/>
                    </a:lnTo>
                    <a:lnTo>
                      <a:pt x="385569" y="89563"/>
                    </a:lnTo>
                    <a:lnTo>
                      <a:pt x="393235" y="81398"/>
                    </a:lnTo>
                    <a:lnTo>
                      <a:pt x="400400" y="79731"/>
                    </a:lnTo>
                    <a:lnTo>
                      <a:pt x="423564" y="98562"/>
                    </a:lnTo>
                    <a:lnTo>
                      <a:pt x="438228" y="77065"/>
                    </a:lnTo>
                    <a:cubicBezTo>
                      <a:pt x="442527" y="76299"/>
                      <a:pt x="446860" y="75799"/>
                      <a:pt x="451225" y="75565"/>
                    </a:cubicBezTo>
                    <a:lnTo>
                      <a:pt x="453725" y="75565"/>
                    </a:lnTo>
                    <a:cubicBezTo>
                      <a:pt x="458392" y="76398"/>
                      <a:pt x="467557" y="78065"/>
                      <a:pt x="471889" y="73899"/>
                    </a:cubicBezTo>
                    <a:cubicBezTo>
                      <a:pt x="476221" y="69733"/>
                      <a:pt x="491052" y="52569"/>
                      <a:pt x="491052" y="52569"/>
                    </a:cubicBezTo>
                    <a:lnTo>
                      <a:pt x="506217" y="46237"/>
                    </a:lnTo>
                    <a:lnTo>
                      <a:pt x="529047" y="46237"/>
                    </a:lnTo>
                    <a:lnTo>
                      <a:pt x="541378" y="66567"/>
                    </a:lnTo>
                    <a:lnTo>
                      <a:pt x="554042" y="73566"/>
                    </a:lnTo>
                    <a:cubicBezTo>
                      <a:pt x="559592" y="75615"/>
                      <a:pt x="564674" y="78732"/>
                      <a:pt x="569039" y="82731"/>
                    </a:cubicBezTo>
                    <a:cubicBezTo>
                      <a:pt x="570240" y="84031"/>
                      <a:pt x="571256" y="85481"/>
                      <a:pt x="572039" y="87064"/>
                    </a:cubicBezTo>
                    <a:lnTo>
                      <a:pt x="576205" y="95562"/>
                    </a:lnTo>
                    <a:lnTo>
                      <a:pt x="596202" y="102561"/>
                    </a:lnTo>
                    <a:lnTo>
                      <a:pt x="617198" y="116225"/>
                    </a:lnTo>
                    <a:lnTo>
                      <a:pt x="627363" y="124724"/>
                    </a:lnTo>
                    <a:lnTo>
                      <a:pt x="665357" y="124724"/>
                    </a:lnTo>
                    <a:lnTo>
                      <a:pt x="679521" y="141388"/>
                    </a:lnTo>
                    <a:lnTo>
                      <a:pt x="691186" y="151553"/>
                    </a:lnTo>
                    <a:lnTo>
                      <a:pt x="691186" y="147220"/>
                    </a:lnTo>
                    <a:cubicBezTo>
                      <a:pt x="692353" y="142888"/>
                      <a:pt x="694353" y="136556"/>
                      <a:pt x="697185" y="136556"/>
                    </a:cubicBezTo>
                    <a:cubicBezTo>
                      <a:pt x="703801" y="137388"/>
                      <a:pt x="710367" y="138555"/>
                      <a:pt x="716848" y="140055"/>
                    </a:cubicBezTo>
                    <a:lnTo>
                      <a:pt x="725848" y="142054"/>
                    </a:lnTo>
                    <a:lnTo>
                      <a:pt x="733512" y="135889"/>
                    </a:lnTo>
                    <a:lnTo>
                      <a:pt x="744011" y="125557"/>
                    </a:lnTo>
                    <a:lnTo>
                      <a:pt x="758508" y="114059"/>
                    </a:lnTo>
                    <a:lnTo>
                      <a:pt x="758508" y="108060"/>
                    </a:lnTo>
                    <a:lnTo>
                      <a:pt x="775172" y="119225"/>
                    </a:lnTo>
                    <a:lnTo>
                      <a:pt x="797669" y="126224"/>
                    </a:lnTo>
                    <a:lnTo>
                      <a:pt x="810334" y="139888"/>
                    </a:lnTo>
                    <a:cubicBezTo>
                      <a:pt x="812050" y="141172"/>
                      <a:pt x="814200" y="141754"/>
                      <a:pt x="816333" y="141554"/>
                    </a:cubicBezTo>
                    <a:cubicBezTo>
                      <a:pt x="820832" y="141554"/>
                      <a:pt x="843495" y="147054"/>
                      <a:pt x="843495" y="147054"/>
                    </a:cubicBezTo>
                    <a:lnTo>
                      <a:pt x="852326" y="153719"/>
                    </a:lnTo>
                    <a:lnTo>
                      <a:pt x="861491" y="153719"/>
                    </a:lnTo>
                    <a:lnTo>
                      <a:pt x="875323" y="164051"/>
                    </a:lnTo>
                    <a:lnTo>
                      <a:pt x="890987" y="170883"/>
                    </a:lnTo>
                    <a:cubicBezTo>
                      <a:pt x="890987" y="170883"/>
                      <a:pt x="893320" y="155886"/>
                      <a:pt x="897653" y="156052"/>
                    </a:cubicBezTo>
                    <a:cubicBezTo>
                      <a:pt x="900269" y="155802"/>
                      <a:pt x="902835" y="155236"/>
                      <a:pt x="905317" y="154386"/>
                    </a:cubicBezTo>
                    <a:cubicBezTo>
                      <a:pt x="911983" y="152553"/>
                      <a:pt x="920149" y="149553"/>
                      <a:pt x="920149" y="149553"/>
                    </a:cubicBezTo>
                    <a:lnTo>
                      <a:pt x="932647" y="154719"/>
                    </a:lnTo>
                    <a:cubicBezTo>
                      <a:pt x="933780" y="151036"/>
                      <a:pt x="935129" y="147421"/>
                      <a:pt x="936646" y="143888"/>
                    </a:cubicBezTo>
                    <a:cubicBezTo>
                      <a:pt x="937979" y="140721"/>
                      <a:pt x="939479" y="138222"/>
                      <a:pt x="940645" y="138222"/>
                    </a:cubicBezTo>
                    <a:lnTo>
                      <a:pt x="963975" y="136889"/>
                    </a:lnTo>
                    <a:lnTo>
                      <a:pt x="972640" y="128557"/>
                    </a:lnTo>
                    <a:cubicBezTo>
                      <a:pt x="976489" y="125774"/>
                      <a:pt x="980772" y="123641"/>
                      <a:pt x="985305" y="122224"/>
                    </a:cubicBezTo>
                    <a:cubicBezTo>
                      <a:pt x="992437" y="117392"/>
                      <a:pt x="999036" y="111809"/>
                      <a:pt x="1004969" y="105560"/>
                    </a:cubicBezTo>
                    <a:lnTo>
                      <a:pt x="1010634" y="83897"/>
                    </a:lnTo>
                    <a:lnTo>
                      <a:pt x="1026298" y="75066"/>
                    </a:lnTo>
                    <a:lnTo>
                      <a:pt x="1044961" y="67733"/>
                    </a:lnTo>
                    <a:cubicBezTo>
                      <a:pt x="1049127" y="66234"/>
                      <a:pt x="1055627" y="52736"/>
                      <a:pt x="1055627" y="52736"/>
                    </a:cubicBezTo>
                    <a:cubicBezTo>
                      <a:pt x="1055627" y="52736"/>
                      <a:pt x="1067291" y="49737"/>
                      <a:pt x="1067958" y="44737"/>
                    </a:cubicBezTo>
                    <a:cubicBezTo>
                      <a:pt x="1068625" y="39738"/>
                      <a:pt x="1084622" y="28073"/>
                      <a:pt x="1084622" y="28073"/>
                    </a:cubicBezTo>
                    <a:lnTo>
                      <a:pt x="1108118" y="38238"/>
                    </a:lnTo>
                    <a:lnTo>
                      <a:pt x="1118116" y="53403"/>
                    </a:lnTo>
                    <a:lnTo>
                      <a:pt x="1138946" y="53403"/>
                    </a:lnTo>
                    <a:lnTo>
                      <a:pt x="1155610" y="49237"/>
                    </a:lnTo>
                    <a:cubicBezTo>
                      <a:pt x="1155610" y="49237"/>
                      <a:pt x="1153777" y="36572"/>
                      <a:pt x="1162109" y="38571"/>
                    </a:cubicBezTo>
                    <a:cubicBezTo>
                      <a:pt x="1177257" y="39621"/>
                      <a:pt x="1192454" y="39621"/>
                      <a:pt x="1207602" y="38571"/>
                    </a:cubicBezTo>
                    <a:lnTo>
                      <a:pt x="1213600" y="25740"/>
                    </a:lnTo>
                    <a:cubicBezTo>
                      <a:pt x="1219600" y="20991"/>
                      <a:pt x="1226615" y="17692"/>
                      <a:pt x="1234098" y="16075"/>
                    </a:cubicBezTo>
                    <a:cubicBezTo>
                      <a:pt x="1242346" y="14609"/>
                      <a:pt x="1250311" y="11909"/>
                      <a:pt x="1257760" y="8077"/>
                    </a:cubicBezTo>
                    <a:cubicBezTo>
                      <a:pt x="1261926" y="6410"/>
                      <a:pt x="1263926" y="-255"/>
                      <a:pt x="1263926" y="-255"/>
                    </a:cubicBezTo>
                    <a:lnTo>
                      <a:pt x="1286922" y="16409"/>
                    </a:lnTo>
                    <a:lnTo>
                      <a:pt x="1288089" y="24907"/>
                    </a:lnTo>
                    <a:lnTo>
                      <a:pt x="1306585" y="39738"/>
                    </a:lnTo>
                    <a:cubicBezTo>
                      <a:pt x="1306585" y="39738"/>
                      <a:pt x="1314584" y="27907"/>
                      <a:pt x="1322249" y="39738"/>
                    </a:cubicBezTo>
                    <a:cubicBezTo>
                      <a:pt x="1328081" y="48903"/>
                      <a:pt x="1347412" y="77899"/>
                      <a:pt x="1347412" y="77899"/>
                    </a:cubicBezTo>
                    <a:lnTo>
                      <a:pt x="1368075" y="72399"/>
                    </a:lnTo>
                    <a:cubicBezTo>
                      <a:pt x="1369958" y="73566"/>
                      <a:pt x="1371975" y="74532"/>
                      <a:pt x="1374074" y="75232"/>
                    </a:cubicBezTo>
                    <a:cubicBezTo>
                      <a:pt x="1379156" y="76865"/>
                      <a:pt x="1384423" y="77932"/>
                      <a:pt x="1389738" y="78399"/>
                    </a:cubicBezTo>
                    <a:lnTo>
                      <a:pt x="1391572" y="78399"/>
                    </a:lnTo>
                    <a:cubicBezTo>
                      <a:pt x="1396537" y="76099"/>
                      <a:pt x="1402270" y="76099"/>
                      <a:pt x="1407235" y="78399"/>
                    </a:cubicBezTo>
                    <a:cubicBezTo>
                      <a:pt x="1413568" y="82565"/>
                      <a:pt x="1425566" y="84397"/>
                      <a:pt x="1430398" y="87897"/>
                    </a:cubicBezTo>
                    <a:cubicBezTo>
                      <a:pt x="1435231" y="91396"/>
                      <a:pt x="1436231" y="97895"/>
                      <a:pt x="1440730" y="98062"/>
                    </a:cubicBezTo>
                    <a:lnTo>
                      <a:pt x="1452395" y="98062"/>
                    </a:lnTo>
                    <a:cubicBezTo>
                      <a:pt x="1458061" y="98062"/>
                      <a:pt x="1458727" y="91896"/>
                      <a:pt x="1467725" y="99062"/>
                    </a:cubicBezTo>
                    <a:lnTo>
                      <a:pt x="1468725" y="99895"/>
                    </a:lnTo>
                    <a:cubicBezTo>
                      <a:pt x="1474725" y="105060"/>
                      <a:pt x="1478891" y="108227"/>
                      <a:pt x="1481223" y="110060"/>
                    </a:cubicBezTo>
                    <a:lnTo>
                      <a:pt x="1488056" y="160052"/>
                    </a:lnTo>
                    <a:lnTo>
                      <a:pt x="1491055" y="160052"/>
                    </a:lnTo>
                    <a:lnTo>
                      <a:pt x="1488056" y="160052"/>
                    </a:lnTo>
                    <a:close/>
                  </a:path>
                </a:pathLst>
              </a:custGeom>
              <a:solidFill>
                <a:srgbClr val="923326"/>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Shape 483">
                <a:extLst>
                  <a:ext uri="{FF2B5EF4-FFF2-40B4-BE49-F238E27FC236}">
                    <a16:creationId xmlns:a16="http://schemas.microsoft.com/office/drawing/2014/main" id="{46E209F7-4774-C8A6-2CE7-8E5FC943D875}"/>
                  </a:ext>
                </a:extLst>
              </p:cNvPr>
              <p:cNvSpPr/>
              <p:nvPr/>
            </p:nvSpPr>
            <p:spPr>
              <a:xfrm>
                <a:off x="1844092" y="3525773"/>
                <a:ext cx="3166" cy="1999"/>
              </a:xfrm>
              <a:custGeom>
                <a:avLst/>
                <a:gdLst>
                  <a:gd name="connsiteX0" fmla="*/ -701 w 3166"/>
                  <a:gd name="connsiteY0" fmla="*/ 1744 h 1999"/>
                  <a:gd name="connsiteX1" fmla="*/ 2466 w 3166"/>
                  <a:gd name="connsiteY1" fmla="*/ -255 h 1999"/>
                  <a:gd name="connsiteX2" fmla="*/ 133 w 3166"/>
                  <a:gd name="connsiteY2" fmla="*/ 1744 h 1999"/>
                </a:gdLst>
                <a:ahLst/>
                <a:cxnLst>
                  <a:cxn ang="0">
                    <a:pos x="connsiteX0" y="connsiteY0"/>
                  </a:cxn>
                  <a:cxn ang="0">
                    <a:pos x="connsiteX1" y="connsiteY1"/>
                  </a:cxn>
                  <a:cxn ang="0">
                    <a:pos x="connsiteX2" y="connsiteY2"/>
                  </a:cxn>
                </a:cxnLst>
                <a:rect l="l" t="t" r="r" b="b"/>
                <a:pathLst>
                  <a:path w="3166" h="1999">
                    <a:moveTo>
                      <a:pt x="-701" y="1744"/>
                    </a:moveTo>
                    <a:cubicBezTo>
                      <a:pt x="249" y="928"/>
                      <a:pt x="1316" y="245"/>
                      <a:pt x="2466" y="-255"/>
                    </a:cubicBezTo>
                    <a:lnTo>
                      <a:pt x="133" y="1744"/>
                    </a:lnTo>
                    <a:close/>
                  </a:path>
                </a:pathLst>
              </a:custGeom>
              <a:solidFill>
                <a:srgbClr val="923326"/>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Shape 484">
                <a:extLst>
                  <a:ext uri="{FF2B5EF4-FFF2-40B4-BE49-F238E27FC236}">
                    <a16:creationId xmlns:a16="http://schemas.microsoft.com/office/drawing/2014/main" id="{86EAF7D4-DE6A-D414-62E8-166E0509FD33}"/>
                  </a:ext>
                </a:extLst>
              </p:cNvPr>
              <p:cNvSpPr/>
              <p:nvPr/>
            </p:nvSpPr>
            <p:spPr>
              <a:xfrm>
                <a:off x="332341" y="3332138"/>
                <a:ext cx="1496921" cy="195467"/>
              </a:xfrm>
              <a:custGeom>
                <a:avLst/>
                <a:gdLst>
                  <a:gd name="connsiteX0" fmla="*/ 1496221 w 1496921"/>
                  <a:gd name="connsiteY0" fmla="*/ 190380 h 195467"/>
                  <a:gd name="connsiteX1" fmla="*/ 1496221 w 1496921"/>
                  <a:gd name="connsiteY1" fmla="*/ 195212 h 195467"/>
                  <a:gd name="connsiteX2" fmla="*/ 11631 w 1496921"/>
                  <a:gd name="connsiteY2" fmla="*/ 174216 h 195467"/>
                  <a:gd name="connsiteX3" fmla="*/ 2965 w 1496921"/>
                  <a:gd name="connsiteY3" fmla="*/ 102394 h 195467"/>
                  <a:gd name="connsiteX4" fmla="*/ -701 w 1496921"/>
                  <a:gd name="connsiteY4" fmla="*/ 102394 h 195467"/>
                  <a:gd name="connsiteX5" fmla="*/ 2799 w 1496921"/>
                  <a:gd name="connsiteY5" fmla="*/ 100728 h 195467"/>
                  <a:gd name="connsiteX6" fmla="*/ 466 w 1496921"/>
                  <a:gd name="connsiteY6" fmla="*/ 81731 h 195467"/>
                  <a:gd name="connsiteX7" fmla="*/ 4465 w 1496921"/>
                  <a:gd name="connsiteY7" fmla="*/ 80231 h 195467"/>
                  <a:gd name="connsiteX8" fmla="*/ 14630 w 1496921"/>
                  <a:gd name="connsiteY8" fmla="*/ 79232 h 195467"/>
                  <a:gd name="connsiteX9" fmla="*/ 20296 w 1496921"/>
                  <a:gd name="connsiteY9" fmla="*/ 77065 h 195467"/>
                  <a:gd name="connsiteX10" fmla="*/ 28295 w 1496921"/>
                  <a:gd name="connsiteY10" fmla="*/ 71566 h 195467"/>
                  <a:gd name="connsiteX11" fmla="*/ 40626 w 1496921"/>
                  <a:gd name="connsiteY11" fmla="*/ 63734 h 195467"/>
                  <a:gd name="connsiteX12" fmla="*/ 57290 w 1496921"/>
                  <a:gd name="connsiteY12" fmla="*/ 63734 h 195467"/>
                  <a:gd name="connsiteX13" fmla="*/ 69121 w 1496921"/>
                  <a:gd name="connsiteY13" fmla="*/ 63734 h 195467"/>
                  <a:gd name="connsiteX14" fmla="*/ 76953 w 1496921"/>
                  <a:gd name="connsiteY14" fmla="*/ 57068 h 195467"/>
                  <a:gd name="connsiteX15" fmla="*/ 80453 w 1496921"/>
                  <a:gd name="connsiteY15" fmla="*/ 55735 h 195467"/>
                  <a:gd name="connsiteX16" fmla="*/ 98116 w 1496921"/>
                  <a:gd name="connsiteY16" fmla="*/ 51069 h 195467"/>
                  <a:gd name="connsiteX17" fmla="*/ 113947 w 1496921"/>
                  <a:gd name="connsiteY17" fmla="*/ 51069 h 195467"/>
                  <a:gd name="connsiteX18" fmla="*/ 136111 w 1496921"/>
                  <a:gd name="connsiteY18" fmla="*/ 47570 h 195467"/>
                  <a:gd name="connsiteX19" fmla="*/ 158440 w 1496921"/>
                  <a:gd name="connsiteY19" fmla="*/ 51736 h 195467"/>
                  <a:gd name="connsiteX20" fmla="*/ 175104 w 1496921"/>
                  <a:gd name="connsiteY20" fmla="*/ 26240 h 195467"/>
                  <a:gd name="connsiteX21" fmla="*/ 190768 w 1496921"/>
                  <a:gd name="connsiteY21" fmla="*/ 26240 h 195467"/>
                  <a:gd name="connsiteX22" fmla="*/ 206098 w 1496921"/>
                  <a:gd name="connsiteY22" fmla="*/ 16575 h 195467"/>
                  <a:gd name="connsiteX23" fmla="*/ 206098 w 1496921"/>
                  <a:gd name="connsiteY23" fmla="*/ 10743 h 195467"/>
                  <a:gd name="connsiteX24" fmla="*/ 225262 w 1496921"/>
                  <a:gd name="connsiteY24" fmla="*/ -255 h 195467"/>
                  <a:gd name="connsiteX25" fmla="*/ 233261 w 1496921"/>
                  <a:gd name="connsiteY25" fmla="*/ 5577 h 195467"/>
                  <a:gd name="connsiteX26" fmla="*/ 259091 w 1496921"/>
                  <a:gd name="connsiteY26" fmla="*/ 11576 h 195467"/>
                  <a:gd name="connsiteX27" fmla="*/ 282086 w 1496921"/>
                  <a:gd name="connsiteY27" fmla="*/ 18741 h 195467"/>
                  <a:gd name="connsiteX28" fmla="*/ 291252 w 1496921"/>
                  <a:gd name="connsiteY28" fmla="*/ 27573 h 195467"/>
                  <a:gd name="connsiteX29" fmla="*/ 337078 w 1496921"/>
                  <a:gd name="connsiteY29" fmla="*/ 27573 h 195467"/>
                  <a:gd name="connsiteX30" fmla="*/ 345859 w 1496921"/>
                  <a:gd name="connsiteY30" fmla="*/ 34322 h 195467"/>
                  <a:gd name="connsiteX31" fmla="*/ 345909 w 1496921"/>
                  <a:gd name="connsiteY31" fmla="*/ 34739 h 195467"/>
                  <a:gd name="connsiteX32" fmla="*/ 345909 w 1496921"/>
                  <a:gd name="connsiteY32" fmla="*/ 34739 h 195467"/>
                  <a:gd name="connsiteX33" fmla="*/ 362573 w 1496921"/>
                  <a:gd name="connsiteY33" fmla="*/ 37905 h 195467"/>
                  <a:gd name="connsiteX34" fmla="*/ 383570 w 1496921"/>
                  <a:gd name="connsiteY34" fmla="*/ 37905 h 195467"/>
                  <a:gd name="connsiteX35" fmla="*/ 390069 w 1496921"/>
                  <a:gd name="connsiteY35" fmla="*/ 27740 h 195467"/>
                  <a:gd name="connsiteX36" fmla="*/ 411398 w 1496921"/>
                  <a:gd name="connsiteY36" fmla="*/ 21574 h 195467"/>
                  <a:gd name="connsiteX37" fmla="*/ 432061 w 1496921"/>
                  <a:gd name="connsiteY37" fmla="*/ 33073 h 195467"/>
                  <a:gd name="connsiteX38" fmla="*/ 438228 w 1496921"/>
                  <a:gd name="connsiteY38" fmla="*/ 36739 h 195467"/>
                  <a:gd name="connsiteX39" fmla="*/ 446393 w 1496921"/>
                  <a:gd name="connsiteY39" fmla="*/ 38905 h 195467"/>
                  <a:gd name="connsiteX40" fmla="*/ 456725 w 1496921"/>
                  <a:gd name="connsiteY40" fmla="*/ 47237 h 195467"/>
                  <a:gd name="connsiteX41" fmla="*/ 460724 w 1496921"/>
                  <a:gd name="connsiteY41" fmla="*/ 49403 h 195467"/>
                  <a:gd name="connsiteX42" fmla="*/ 481220 w 1496921"/>
                  <a:gd name="connsiteY42" fmla="*/ 54736 h 195467"/>
                  <a:gd name="connsiteX43" fmla="*/ 499051 w 1496921"/>
                  <a:gd name="connsiteY43" fmla="*/ 61234 h 195467"/>
                  <a:gd name="connsiteX44" fmla="*/ 509883 w 1496921"/>
                  <a:gd name="connsiteY44" fmla="*/ 76065 h 195467"/>
                  <a:gd name="connsiteX45" fmla="*/ 533545 w 1496921"/>
                  <a:gd name="connsiteY45" fmla="*/ 87897 h 195467"/>
                  <a:gd name="connsiteX46" fmla="*/ 547709 w 1496921"/>
                  <a:gd name="connsiteY46" fmla="*/ 92562 h 195467"/>
                  <a:gd name="connsiteX47" fmla="*/ 558541 w 1496921"/>
                  <a:gd name="connsiteY47" fmla="*/ 98395 h 195467"/>
                  <a:gd name="connsiteX48" fmla="*/ 582204 w 1496921"/>
                  <a:gd name="connsiteY48" fmla="*/ 99895 h 195467"/>
                  <a:gd name="connsiteX49" fmla="*/ 584370 w 1496921"/>
                  <a:gd name="connsiteY49" fmla="*/ 100894 h 195467"/>
                  <a:gd name="connsiteX50" fmla="*/ 592535 w 1496921"/>
                  <a:gd name="connsiteY50" fmla="*/ 109393 h 195467"/>
                  <a:gd name="connsiteX51" fmla="*/ 594035 w 1496921"/>
                  <a:gd name="connsiteY51" fmla="*/ 111393 h 195467"/>
                  <a:gd name="connsiteX52" fmla="*/ 605367 w 1496921"/>
                  <a:gd name="connsiteY52" fmla="*/ 108060 h 195467"/>
                  <a:gd name="connsiteX53" fmla="*/ 612198 w 1496921"/>
                  <a:gd name="connsiteY53" fmla="*/ 109726 h 195467"/>
                  <a:gd name="connsiteX54" fmla="*/ 628862 w 1496921"/>
                  <a:gd name="connsiteY54" fmla="*/ 113059 h 195467"/>
                  <a:gd name="connsiteX55" fmla="*/ 639195 w 1496921"/>
                  <a:gd name="connsiteY55" fmla="*/ 123391 h 195467"/>
                  <a:gd name="connsiteX56" fmla="*/ 653192 w 1496921"/>
                  <a:gd name="connsiteY56" fmla="*/ 119058 h 195467"/>
                  <a:gd name="connsiteX57" fmla="*/ 664690 w 1496921"/>
                  <a:gd name="connsiteY57" fmla="*/ 112393 h 195467"/>
                  <a:gd name="connsiteX58" fmla="*/ 673855 w 1496921"/>
                  <a:gd name="connsiteY58" fmla="*/ 112393 h 195467"/>
                  <a:gd name="connsiteX59" fmla="*/ 681021 w 1496921"/>
                  <a:gd name="connsiteY59" fmla="*/ 107894 h 195467"/>
                  <a:gd name="connsiteX60" fmla="*/ 692019 w 1496921"/>
                  <a:gd name="connsiteY60" fmla="*/ 106394 h 195467"/>
                  <a:gd name="connsiteX61" fmla="*/ 707016 w 1496921"/>
                  <a:gd name="connsiteY61" fmla="*/ 104894 h 195467"/>
                  <a:gd name="connsiteX62" fmla="*/ 712849 w 1496921"/>
                  <a:gd name="connsiteY62" fmla="*/ 103894 h 195467"/>
                  <a:gd name="connsiteX63" fmla="*/ 722348 w 1496921"/>
                  <a:gd name="connsiteY63" fmla="*/ 94896 h 195467"/>
                  <a:gd name="connsiteX64" fmla="*/ 743178 w 1496921"/>
                  <a:gd name="connsiteY64" fmla="*/ 90730 h 195467"/>
                  <a:gd name="connsiteX65" fmla="*/ 757008 w 1496921"/>
                  <a:gd name="connsiteY65" fmla="*/ 83398 h 195467"/>
                  <a:gd name="connsiteX66" fmla="*/ 757008 w 1496921"/>
                  <a:gd name="connsiteY66" fmla="*/ 87397 h 195467"/>
                  <a:gd name="connsiteX67" fmla="*/ 773672 w 1496921"/>
                  <a:gd name="connsiteY67" fmla="*/ 95729 h 195467"/>
                  <a:gd name="connsiteX68" fmla="*/ 786670 w 1496921"/>
                  <a:gd name="connsiteY68" fmla="*/ 103061 h 195467"/>
                  <a:gd name="connsiteX69" fmla="*/ 795835 w 1496921"/>
                  <a:gd name="connsiteY69" fmla="*/ 107227 h 195467"/>
                  <a:gd name="connsiteX70" fmla="*/ 823164 w 1496921"/>
                  <a:gd name="connsiteY70" fmla="*/ 104227 h 195467"/>
                  <a:gd name="connsiteX71" fmla="*/ 832329 w 1496921"/>
                  <a:gd name="connsiteY71" fmla="*/ 112726 h 195467"/>
                  <a:gd name="connsiteX72" fmla="*/ 833496 w 1496921"/>
                  <a:gd name="connsiteY72" fmla="*/ 114559 h 195467"/>
                  <a:gd name="connsiteX73" fmla="*/ 842828 w 1496921"/>
                  <a:gd name="connsiteY73" fmla="*/ 107894 h 195467"/>
                  <a:gd name="connsiteX74" fmla="*/ 853159 w 1496921"/>
                  <a:gd name="connsiteY74" fmla="*/ 96728 h 195467"/>
                  <a:gd name="connsiteX75" fmla="*/ 890987 w 1496921"/>
                  <a:gd name="connsiteY75" fmla="*/ 96728 h 195467"/>
                  <a:gd name="connsiteX76" fmla="*/ 899152 w 1496921"/>
                  <a:gd name="connsiteY76" fmla="*/ 91063 h 195467"/>
                  <a:gd name="connsiteX77" fmla="*/ 916982 w 1496921"/>
                  <a:gd name="connsiteY77" fmla="*/ 82398 h 195467"/>
                  <a:gd name="connsiteX78" fmla="*/ 935479 w 1496921"/>
                  <a:gd name="connsiteY78" fmla="*/ 78065 h 195467"/>
                  <a:gd name="connsiteX79" fmla="*/ 937646 w 1496921"/>
                  <a:gd name="connsiteY79" fmla="*/ 72399 h 195467"/>
                  <a:gd name="connsiteX80" fmla="*/ 952477 w 1496921"/>
                  <a:gd name="connsiteY80" fmla="*/ 63567 h 195467"/>
                  <a:gd name="connsiteX81" fmla="*/ 963641 w 1496921"/>
                  <a:gd name="connsiteY81" fmla="*/ 59235 h 195467"/>
                  <a:gd name="connsiteX82" fmla="*/ 971140 w 1496921"/>
                  <a:gd name="connsiteY82" fmla="*/ 45571 h 195467"/>
                  <a:gd name="connsiteX83" fmla="*/ 993970 w 1496921"/>
                  <a:gd name="connsiteY83" fmla="*/ 45571 h 195467"/>
                  <a:gd name="connsiteX84" fmla="*/ 1010634 w 1496921"/>
                  <a:gd name="connsiteY84" fmla="*/ 50403 h 195467"/>
                  <a:gd name="connsiteX85" fmla="*/ 1034797 w 1496921"/>
                  <a:gd name="connsiteY85" fmla="*/ 65400 h 195467"/>
                  <a:gd name="connsiteX86" fmla="*/ 1055460 w 1496921"/>
                  <a:gd name="connsiteY86" fmla="*/ 66900 h 195467"/>
                  <a:gd name="connsiteX87" fmla="*/ 1068791 w 1496921"/>
                  <a:gd name="connsiteY87" fmla="*/ 68233 h 195467"/>
                  <a:gd name="connsiteX88" fmla="*/ 1088454 w 1496921"/>
                  <a:gd name="connsiteY88" fmla="*/ 83231 h 195467"/>
                  <a:gd name="connsiteX89" fmla="*/ 1107284 w 1496921"/>
                  <a:gd name="connsiteY89" fmla="*/ 71066 h 195467"/>
                  <a:gd name="connsiteX90" fmla="*/ 1114783 w 1496921"/>
                  <a:gd name="connsiteY90" fmla="*/ 72232 h 195467"/>
                  <a:gd name="connsiteX91" fmla="*/ 1124449 w 1496921"/>
                  <a:gd name="connsiteY91" fmla="*/ 78065 h 195467"/>
                  <a:gd name="connsiteX92" fmla="*/ 1146945 w 1496921"/>
                  <a:gd name="connsiteY92" fmla="*/ 81731 h 195467"/>
                  <a:gd name="connsiteX93" fmla="*/ 1158276 w 1496921"/>
                  <a:gd name="connsiteY93" fmla="*/ 89896 h 195467"/>
                  <a:gd name="connsiteX94" fmla="*/ 1170274 w 1496921"/>
                  <a:gd name="connsiteY94" fmla="*/ 100228 h 195467"/>
                  <a:gd name="connsiteX95" fmla="*/ 1210768 w 1496921"/>
                  <a:gd name="connsiteY95" fmla="*/ 108560 h 195467"/>
                  <a:gd name="connsiteX96" fmla="*/ 1217599 w 1496921"/>
                  <a:gd name="connsiteY96" fmla="*/ 115559 h 195467"/>
                  <a:gd name="connsiteX97" fmla="*/ 1225599 w 1496921"/>
                  <a:gd name="connsiteY97" fmla="*/ 110060 h 195467"/>
                  <a:gd name="connsiteX98" fmla="*/ 1239763 w 1496921"/>
                  <a:gd name="connsiteY98" fmla="*/ 106894 h 195467"/>
                  <a:gd name="connsiteX99" fmla="*/ 1249261 w 1496921"/>
                  <a:gd name="connsiteY99" fmla="*/ 91063 h 195467"/>
                  <a:gd name="connsiteX100" fmla="*/ 1258093 w 1496921"/>
                  <a:gd name="connsiteY100" fmla="*/ 91063 h 195467"/>
                  <a:gd name="connsiteX101" fmla="*/ 1274757 w 1496921"/>
                  <a:gd name="connsiteY101" fmla="*/ 101561 h 195467"/>
                  <a:gd name="connsiteX102" fmla="*/ 1302919 w 1496921"/>
                  <a:gd name="connsiteY102" fmla="*/ 106060 h 195467"/>
                  <a:gd name="connsiteX103" fmla="*/ 1302919 w 1496921"/>
                  <a:gd name="connsiteY103" fmla="*/ 112060 h 195467"/>
                  <a:gd name="connsiteX104" fmla="*/ 1318250 w 1496921"/>
                  <a:gd name="connsiteY104" fmla="*/ 120225 h 195467"/>
                  <a:gd name="connsiteX105" fmla="*/ 1345578 w 1496921"/>
                  <a:gd name="connsiteY105" fmla="*/ 120225 h 195467"/>
                  <a:gd name="connsiteX106" fmla="*/ 1372074 w 1496921"/>
                  <a:gd name="connsiteY106" fmla="*/ 113726 h 195467"/>
                  <a:gd name="connsiteX107" fmla="*/ 1387238 w 1496921"/>
                  <a:gd name="connsiteY107" fmla="*/ 102561 h 195467"/>
                  <a:gd name="connsiteX108" fmla="*/ 1393737 w 1496921"/>
                  <a:gd name="connsiteY108" fmla="*/ 102561 h 195467"/>
                  <a:gd name="connsiteX109" fmla="*/ 1412568 w 1496921"/>
                  <a:gd name="connsiteY109" fmla="*/ 110726 h 195467"/>
                  <a:gd name="connsiteX110" fmla="*/ 1425066 w 1496921"/>
                  <a:gd name="connsiteY110" fmla="*/ 103061 h 195467"/>
                  <a:gd name="connsiteX111" fmla="*/ 1459894 w 1496921"/>
                  <a:gd name="connsiteY111" fmla="*/ 113726 h 195467"/>
                  <a:gd name="connsiteX112" fmla="*/ 1470391 w 1496921"/>
                  <a:gd name="connsiteY112" fmla="*/ 119892 h 195467"/>
                  <a:gd name="connsiteX113" fmla="*/ 1472058 w 1496921"/>
                  <a:gd name="connsiteY113" fmla="*/ 121724 h 195467"/>
                  <a:gd name="connsiteX114" fmla="*/ 1485389 w 1496921"/>
                  <a:gd name="connsiteY114" fmla="*/ 120391 h 19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496921" h="195467">
                    <a:moveTo>
                      <a:pt x="1496221" y="190380"/>
                    </a:moveTo>
                    <a:lnTo>
                      <a:pt x="1496221" y="195212"/>
                    </a:lnTo>
                    <a:lnTo>
                      <a:pt x="11631" y="174216"/>
                    </a:lnTo>
                    <a:lnTo>
                      <a:pt x="2965" y="102394"/>
                    </a:lnTo>
                    <a:lnTo>
                      <a:pt x="-701" y="102394"/>
                    </a:lnTo>
                    <a:cubicBezTo>
                      <a:pt x="399" y="101711"/>
                      <a:pt x="1565" y="101145"/>
                      <a:pt x="2799" y="100728"/>
                    </a:cubicBezTo>
                    <a:lnTo>
                      <a:pt x="466" y="81731"/>
                    </a:lnTo>
                    <a:lnTo>
                      <a:pt x="4465" y="80231"/>
                    </a:lnTo>
                    <a:cubicBezTo>
                      <a:pt x="8798" y="79232"/>
                      <a:pt x="10297" y="80231"/>
                      <a:pt x="14630" y="79232"/>
                    </a:cubicBezTo>
                    <a:cubicBezTo>
                      <a:pt x="16647" y="78915"/>
                      <a:pt x="18579" y="78182"/>
                      <a:pt x="20296" y="77065"/>
                    </a:cubicBezTo>
                    <a:lnTo>
                      <a:pt x="28295" y="71566"/>
                    </a:lnTo>
                    <a:cubicBezTo>
                      <a:pt x="32544" y="69183"/>
                      <a:pt x="36660" y="66567"/>
                      <a:pt x="40626" y="63734"/>
                    </a:cubicBezTo>
                    <a:cubicBezTo>
                      <a:pt x="48625" y="58235"/>
                      <a:pt x="50791" y="62734"/>
                      <a:pt x="57290" y="63734"/>
                    </a:cubicBezTo>
                    <a:lnTo>
                      <a:pt x="69121" y="63734"/>
                    </a:lnTo>
                    <a:cubicBezTo>
                      <a:pt x="73454" y="63734"/>
                      <a:pt x="72954" y="59235"/>
                      <a:pt x="76953" y="57068"/>
                    </a:cubicBezTo>
                    <a:cubicBezTo>
                      <a:pt x="78070" y="56502"/>
                      <a:pt x="79236" y="56052"/>
                      <a:pt x="80453" y="55735"/>
                    </a:cubicBezTo>
                    <a:cubicBezTo>
                      <a:pt x="86469" y="54719"/>
                      <a:pt x="92384" y="53152"/>
                      <a:pt x="98116" y="51069"/>
                    </a:cubicBezTo>
                    <a:cubicBezTo>
                      <a:pt x="103300" y="49620"/>
                      <a:pt x="108764" y="49620"/>
                      <a:pt x="113947" y="51069"/>
                    </a:cubicBezTo>
                    <a:cubicBezTo>
                      <a:pt x="121463" y="50986"/>
                      <a:pt x="128928" y="49803"/>
                      <a:pt x="136111" y="47570"/>
                    </a:cubicBezTo>
                    <a:lnTo>
                      <a:pt x="158440" y="51736"/>
                    </a:lnTo>
                    <a:cubicBezTo>
                      <a:pt x="158440" y="51736"/>
                      <a:pt x="169604" y="35072"/>
                      <a:pt x="175104" y="26240"/>
                    </a:cubicBezTo>
                    <a:cubicBezTo>
                      <a:pt x="180603" y="17408"/>
                      <a:pt x="190768" y="26240"/>
                      <a:pt x="190768" y="26240"/>
                    </a:cubicBezTo>
                    <a:lnTo>
                      <a:pt x="206098" y="16575"/>
                    </a:lnTo>
                    <a:lnTo>
                      <a:pt x="206098" y="10743"/>
                    </a:lnTo>
                    <a:lnTo>
                      <a:pt x="225262" y="-255"/>
                    </a:lnTo>
                    <a:cubicBezTo>
                      <a:pt x="227362" y="2361"/>
                      <a:pt x="230128" y="4377"/>
                      <a:pt x="233261" y="5577"/>
                    </a:cubicBezTo>
                    <a:cubicBezTo>
                      <a:pt x="241676" y="8343"/>
                      <a:pt x="250325" y="10360"/>
                      <a:pt x="259091" y="11576"/>
                    </a:cubicBezTo>
                    <a:cubicBezTo>
                      <a:pt x="267055" y="12859"/>
                      <a:pt x="274805" y="15275"/>
                      <a:pt x="282086" y="18741"/>
                    </a:cubicBezTo>
                    <a:lnTo>
                      <a:pt x="291252" y="27573"/>
                    </a:lnTo>
                    <a:cubicBezTo>
                      <a:pt x="291252" y="27573"/>
                      <a:pt x="329245" y="29573"/>
                      <a:pt x="337078" y="27573"/>
                    </a:cubicBezTo>
                    <a:cubicBezTo>
                      <a:pt x="341360" y="27007"/>
                      <a:pt x="345293" y="30023"/>
                      <a:pt x="345859" y="34322"/>
                    </a:cubicBezTo>
                    <a:cubicBezTo>
                      <a:pt x="345876" y="34455"/>
                      <a:pt x="345893" y="34605"/>
                      <a:pt x="345909" y="34739"/>
                    </a:cubicBezTo>
                    <a:lnTo>
                      <a:pt x="345909" y="34739"/>
                    </a:lnTo>
                    <a:lnTo>
                      <a:pt x="362573" y="37905"/>
                    </a:lnTo>
                    <a:lnTo>
                      <a:pt x="383570" y="37905"/>
                    </a:lnTo>
                    <a:lnTo>
                      <a:pt x="390069" y="27740"/>
                    </a:lnTo>
                    <a:lnTo>
                      <a:pt x="411398" y="21574"/>
                    </a:lnTo>
                    <a:cubicBezTo>
                      <a:pt x="418730" y="24540"/>
                      <a:pt x="425679" y="28390"/>
                      <a:pt x="432061" y="33073"/>
                    </a:cubicBezTo>
                    <a:cubicBezTo>
                      <a:pt x="433695" y="34905"/>
                      <a:pt x="435845" y="36188"/>
                      <a:pt x="438228" y="36739"/>
                    </a:cubicBezTo>
                    <a:cubicBezTo>
                      <a:pt x="440894" y="37622"/>
                      <a:pt x="443627" y="38355"/>
                      <a:pt x="446393" y="38905"/>
                    </a:cubicBezTo>
                    <a:cubicBezTo>
                      <a:pt x="449592" y="41987"/>
                      <a:pt x="453042" y="44771"/>
                      <a:pt x="456725" y="47237"/>
                    </a:cubicBezTo>
                    <a:cubicBezTo>
                      <a:pt x="457908" y="48203"/>
                      <a:pt x="459257" y="48937"/>
                      <a:pt x="460724" y="49403"/>
                    </a:cubicBezTo>
                    <a:lnTo>
                      <a:pt x="481220" y="54736"/>
                    </a:lnTo>
                    <a:lnTo>
                      <a:pt x="499051" y="61234"/>
                    </a:lnTo>
                    <a:lnTo>
                      <a:pt x="509883" y="76065"/>
                    </a:lnTo>
                    <a:cubicBezTo>
                      <a:pt x="517498" y="80548"/>
                      <a:pt x="525396" y="84497"/>
                      <a:pt x="533545" y="87897"/>
                    </a:cubicBezTo>
                    <a:cubicBezTo>
                      <a:pt x="538411" y="88997"/>
                      <a:pt x="543143" y="90563"/>
                      <a:pt x="547709" y="92562"/>
                    </a:cubicBezTo>
                    <a:lnTo>
                      <a:pt x="558541" y="98395"/>
                    </a:lnTo>
                    <a:lnTo>
                      <a:pt x="582204" y="99895"/>
                    </a:lnTo>
                    <a:cubicBezTo>
                      <a:pt x="583004" y="99995"/>
                      <a:pt x="583770" y="100345"/>
                      <a:pt x="584370" y="100894"/>
                    </a:cubicBezTo>
                    <a:cubicBezTo>
                      <a:pt x="587337" y="103477"/>
                      <a:pt x="590070" y="106327"/>
                      <a:pt x="592535" y="109393"/>
                    </a:cubicBezTo>
                    <a:lnTo>
                      <a:pt x="594035" y="111393"/>
                    </a:lnTo>
                    <a:lnTo>
                      <a:pt x="605367" y="108060"/>
                    </a:lnTo>
                    <a:lnTo>
                      <a:pt x="612198" y="109726"/>
                    </a:lnTo>
                    <a:cubicBezTo>
                      <a:pt x="618365" y="111060"/>
                      <a:pt x="626863" y="112892"/>
                      <a:pt x="628862" y="113059"/>
                    </a:cubicBezTo>
                    <a:cubicBezTo>
                      <a:pt x="630863" y="113226"/>
                      <a:pt x="639195" y="123391"/>
                      <a:pt x="639195" y="123391"/>
                    </a:cubicBezTo>
                    <a:lnTo>
                      <a:pt x="653192" y="119058"/>
                    </a:lnTo>
                    <a:lnTo>
                      <a:pt x="664690" y="112393"/>
                    </a:lnTo>
                    <a:lnTo>
                      <a:pt x="673855" y="112393"/>
                    </a:lnTo>
                    <a:lnTo>
                      <a:pt x="681021" y="107894"/>
                    </a:lnTo>
                    <a:lnTo>
                      <a:pt x="692019" y="106394"/>
                    </a:lnTo>
                    <a:cubicBezTo>
                      <a:pt x="698185" y="105560"/>
                      <a:pt x="704851" y="104894"/>
                      <a:pt x="707016" y="104894"/>
                    </a:cubicBezTo>
                    <a:cubicBezTo>
                      <a:pt x="709017" y="105111"/>
                      <a:pt x="711033" y="104760"/>
                      <a:pt x="712849" y="103894"/>
                    </a:cubicBezTo>
                    <a:lnTo>
                      <a:pt x="722348" y="94896"/>
                    </a:lnTo>
                    <a:lnTo>
                      <a:pt x="743178" y="90730"/>
                    </a:lnTo>
                    <a:lnTo>
                      <a:pt x="757008" y="83398"/>
                    </a:lnTo>
                    <a:lnTo>
                      <a:pt x="757008" y="87397"/>
                    </a:lnTo>
                    <a:lnTo>
                      <a:pt x="773672" y="95729"/>
                    </a:lnTo>
                    <a:lnTo>
                      <a:pt x="786670" y="103061"/>
                    </a:lnTo>
                    <a:lnTo>
                      <a:pt x="795835" y="107227"/>
                    </a:lnTo>
                    <a:cubicBezTo>
                      <a:pt x="795835" y="107227"/>
                      <a:pt x="818832" y="104227"/>
                      <a:pt x="823164" y="104227"/>
                    </a:cubicBezTo>
                    <a:cubicBezTo>
                      <a:pt x="827497" y="104227"/>
                      <a:pt x="830330" y="109726"/>
                      <a:pt x="832329" y="112726"/>
                    </a:cubicBezTo>
                    <a:lnTo>
                      <a:pt x="833496" y="114559"/>
                    </a:lnTo>
                    <a:lnTo>
                      <a:pt x="842828" y="107894"/>
                    </a:lnTo>
                    <a:lnTo>
                      <a:pt x="853159" y="96728"/>
                    </a:lnTo>
                    <a:lnTo>
                      <a:pt x="890987" y="96728"/>
                    </a:lnTo>
                    <a:lnTo>
                      <a:pt x="899152" y="91063"/>
                    </a:lnTo>
                    <a:lnTo>
                      <a:pt x="916982" y="82398"/>
                    </a:lnTo>
                    <a:lnTo>
                      <a:pt x="935479" y="78065"/>
                    </a:lnTo>
                    <a:lnTo>
                      <a:pt x="937646" y="72399"/>
                    </a:lnTo>
                    <a:cubicBezTo>
                      <a:pt x="939812" y="66734"/>
                      <a:pt x="952477" y="63567"/>
                      <a:pt x="952477" y="63567"/>
                    </a:cubicBezTo>
                    <a:lnTo>
                      <a:pt x="963641" y="59235"/>
                    </a:lnTo>
                    <a:lnTo>
                      <a:pt x="971140" y="45571"/>
                    </a:lnTo>
                    <a:lnTo>
                      <a:pt x="993970" y="45571"/>
                    </a:lnTo>
                    <a:lnTo>
                      <a:pt x="1010634" y="50403"/>
                    </a:lnTo>
                    <a:cubicBezTo>
                      <a:pt x="1010634" y="50403"/>
                      <a:pt x="1028297" y="61901"/>
                      <a:pt x="1034797" y="65400"/>
                    </a:cubicBezTo>
                    <a:cubicBezTo>
                      <a:pt x="1041479" y="67467"/>
                      <a:pt x="1048545" y="67967"/>
                      <a:pt x="1055460" y="66900"/>
                    </a:cubicBezTo>
                    <a:cubicBezTo>
                      <a:pt x="1058292" y="66900"/>
                      <a:pt x="1068791" y="68233"/>
                      <a:pt x="1068791" y="68233"/>
                    </a:cubicBezTo>
                    <a:lnTo>
                      <a:pt x="1088454" y="83231"/>
                    </a:lnTo>
                    <a:lnTo>
                      <a:pt x="1107284" y="71066"/>
                    </a:lnTo>
                    <a:lnTo>
                      <a:pt x="1114783" y="72232"/>
                    </a:lnTo>
                    <a:lnTo>
                      <a:pt x="1124449" y="78065"/>
                    </a:lnTo>
                    <a:lnTo>
                      <a:pt x="1146945" y="81731"/>
                    </a:lnTo>
                    <a:lnTo>
                      <a:pt x="1158276" y="89896"/>
                    </a:lnTo>
                    <a:lnTo>
                      <a:pt x="1170274" y="100228"/>
                    </a:lnTo>
                    <a:cubicBezTo>
                      <a:pt x="1170274" y="100228"/>
                      <a:pt x="1200436" y="107394"/>
                      <a:pt x="1210768" y="108560"/>
                    </a:cubicBezTo>
                    <a:cubicBezTo>
                      <a:pt x="1221099" y="109726"/>
                      <a:pt x="1217766" y="115226"/>
                      <a:pt x="1217599" y="115559"/>
                    </a:cubicBezTo>
                    <a:lnTo>
                      <a:pt x="1225599" y="110060"/>
                    </a:lnTo>
                    <a:lnTo>
                      <a:pt x="1239763" y="106894"/>
                    </a:lnTo>
                    <a:lnTo>
                      <a:pt x="1249261" y="91063"/>
                    </a:lnTo>
                    <a:lnTo>
                      <a:pt x="1258093" y="91063"/>
                    </a:lnTo>
                    <a:lnTo>
                      <a:pt x="1274757" y="101561"/>
                    </a:lnTo>
                    <a:cubicBezTo>
                      <a:pt x="1284056" y="103561"/>
                      <a:pt x="1293454" y="105060"/>
                      <a:pt x="1302919" y="106060"/>
                    </a:cubicBezTo>
                    <a:cubicBezTo>
                      <a:pt x="1307252" y="106060"/>
                      <a:pt x="1302919" y="112060"/>
                      <a:pt x="1302919" y="112060"/>
                    </a:cubicBezTo>
                    <a:lnTo>
                      <a:pt x="1318250" y="120225"/>
                    </a:lnTo>
                    <a:lnTo>
                      <a:pt x="1345578" y="120225"/>
                    </a:lnTo>
                    <a:lnTo>
                      <a:pt x="1372074" y="113726"/>
                    </a:lnTo>
                    <a:cubicBezTo>
                      <a:pt x="1378023" y="111410"/>
                      <a:pt x="1383256" y="107544"/>
                      <a:pt x="1387238" y="102561"/>
                    </a:cubicBezTo>
                    <a:cubicBezTo>
                      <a:pt x="1391571" y="95895"/>
                      <a:pt x="1393737" y="102561"/>
                      <a:pt x="1393737" y="102561"/>
                    </a:cubicBezTo>
                    <a:lnTo>
                      <a:pt x="1412568" y="110726"/>
                    </a:lnTo>
                    <a:lnTo>
                      <a:pt x="1425066" y="103061"/>
                    </a:lnTo>
                    <a:cubicBezTo>
                      <a:pt x="1425066" y="103061"/>
                      <a:pt x="1450562" y="110226"/>
                      <a:pt x="1459894" y="113726"/>
                    </a:cubicBezTo>
                    <a:cubicBezTo>
                      <a:pt x="1463760" y="115092"/>
                      <a:pt x="1467308" y="117192"/>
                      <a:pt x="1470391" y="119892"/>
                    </a:cubicBezTo>
                    <a:lnTo>
                      <a:pt x="1472058" y="121724"/>
                    </a:lnTo>
                    <a:cubicBezTo>
                      <a:pt x="1472058" y="121724"/>
                      <a:pt x="1477723" y="120891"/>
                      <a:pt x="1485389" y="120391"/>
                    </a:cubicBezTo>
                    <a:close/>
                  </a:path>
                </a:pathLst>
              </a:custGeom>
              <a:solidFill>
                <a:srgbClr val="5B1311"/>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Freeform: Shape 485">
                <a:extLst>
                  <a:ext uri="{FF2B5EF4-FFF2-40B4-BE49-F238E27FC236}">
                    <a16:creationId xmlns:a16="http://schemas.microsoft.com/office/drawing/2014/main" id="{28AF989B-DA86-7170-DE03-1AEA5730A5F3}"/>
                  </a:ext>
                </a:extLst>
              </p:cNvPr>
              <p:cNvSpPr/>
              <p:nvPr/>
            </p:nvSpPr>
            <p:spPr>
              <a:xfrm>
                <a:off x="1844092" y="3525773"/>
                <a:ext cx="3166" cy="1999"/>
              </a:xfrm>
              <a:custGeom>
                <a:avLst/>
                <a:gdLst>
                  <a:gd name="connsiteX0" fmla="*/ -701 w 3166"/>
                  <a:gd name="connsiteY0" fmla="*/ 1744 h 1999"/>
                  <a:gd name="connsiteX1" fmla="*/ 2466 w 3166"/>
                  <a:gd name="connsiteY1" fmla="*/ -255 h 1999"/>
                  <a:gd name="connsiteX2" fmla="*/ 133 w 3166"/>
                  <a:gd name="connsiteY2" fmla="*/ 1744 h 1999"/>
                </a:gdLst>
                <a:ahLst/>
                <a:cxnLst>
                  <a:cxn ang="0">
                    <a:pos x="connsiteX0" y="connsiteY0"/>
                  </a:cxn>
                  <a:cxn ang="0">
                    <a:pos x="connsiteX1" y="connsiteY1"/>
                  </a:cxn>
                  <a:cxn ang="0">
                    <a:pos x="connsiteX2" y="connsiteY2"/>
                  </a:cxn>
                </a:cxnLst>
                <a:rect l="l" t="t" r="r" b="b"/>
                <a:pathLst>
                  <a:path w="3166" h="1999">
                    <a:moveTo>
                      <a:pt x="-701" y="1744"/>
                    </a:moveTo>
                    <a:cubicBezTo>
                      <a:pt x="249" y="928"/>
                      <a:pt x="1316" y="245"/>
                      <a:pt x="2466" y="-255"/>
                    </a:cubicBezTo>
                    <a:lnTo>
                      <a:pt x="133" y="1744"/>
                    </a:lnTo>
                    <a:close/>
                  </a:path>
                </a:pathLst>
              </a:custGeom>
              <a:solidFill>
                <a:srgbClr val="5B1311"/>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486">
                <a:extLst>
                  <a:ext uri="{FF2B5EF4-FFF2-40B4-BE49-F238E27FC236}">
                    <a16:creationId xmlns:a16="http://schemas.microsoft.com/office/drawing/2014/main" id="{8CAB5FD4-33E9-1C2C-A4EF-67BD80D97A4C}"/>
                  </a:ext>
                </a:extLst>
              </p:cNvPr>
              <p:cNvSpPr/>
              <p:nvPr/>
            </p:nvSpPr>
            <p:spPr>
              <a:xfrm>
                <a:off x="1017228" y="2915873"/>
                <a:ext cx="129645" cy="56157"/>
              </a:xfrm>
              <a:custGeom>
                <a:avLst/>
                <a:gdLst>
                  <a:gd name="connsiteX0" fmla="*/ 5332 w 129645"/>
                  <a:gd name="connsiteY0" fmla="*/ 35161 h 56157"/>
                  <a:gd name="connsiteX1" fmla="*/ 22663 w 129645"/>
                  <a:gd name="connsiteY1" fmla="*/ 32828 h 56157"/>
                  <a:gd name="connsiteX2" fmla="*/ 53658 w 129645"/>
                  <a:gd name="connsiteY2" fmla="*/ 50992 h 56157"/>
                  <a:gd name="connsiteX3" fmla="*/ 69322 w 129645"/>
                  <a:gd name="connsiteY3" fmla="*/ 14498 h 56157"/>
                  <a:gd name="connsiteX4" fmla="*/ 117481 w 129645"/>
                  <a:gd name="connsiteY4" fmla="*/ 0 h 56157"/>
                  <a:gd name="connsiteX5" fmla="*/ 129645 w 129645"/>
                  <a:gd name="connsiteY5" fmla="*/ 10665 h 56157"/>
                  <a:gd name="connsiteX6" fmla="*/ 73655 w 129645"/>
                  <a:gd name="connsiteY6" fmla="*/ 19330 h 56157"/>
                  <a:gd name="connsiteX7" fmla="*/ 56158 w 129645"/>
                  <a:gd name="connsiteY7" fmla="*/ 51992 h 56157"/>
                  <a:gd name="connsiteX8" fmla="*/ 63990 w 129645"/>
                  <a:gd name="connsiteY8" fmla="*/ 50825 h 56157"/>
                  <a:gd name="connsiteX9" fmla="*/ 64656 w 129645"/>
                  <a:gd name="connsiteY9" fmla="*/ 52825 h 56157"/>
                  <a:gd name="connsiteX10" fmla="*/ 41327 w 129645"/>
                  <a:gd name="connsiteY10" fmla="*/ 56157 h 56157"/>
                  <a:gd name="connsiteX11" fmla="*/ 40660 w 129645"/>
                  <a:gd name="connsiteY11" fmla="*/ 53491 h 56157"/>
                  <a:gd name="connsiteX12" fmla="*/ 49659 w 129645"/>
                  <a:gd name="connsiteY12" fmla="*/ 51492 h 56157"/>
                  <a:gd name="connsiteX13" fmla="*/ 22996 w 129645"/>
                  <a:gd name="connsiteY13" fmla="*/ 37494 h 56157"/>
                  <a:gd name="connsiteX14" fmla="*/ 0 w 129645"/>
                  <a:gd name="connsiteY14" fmla="*/ 42160 h 56157"/>
                  <a:gd name="connsiteX15" fmla="*/ 5332 w 129645"/>
                  <a:gd name="connsiteY15" fmla="*/ 35161 h 5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45" h="56157">
                    <a:moveTo>
                      <a:pt x="5332" y="35161"/>
                    </a:moveTo>
                    <a:lnTo>
                      <a:pt x="22663" y="32828"/>
                    </a:lnTo>
                    <a:lnTo>
                      <a:pt x="53658" y="50992"/>
                    </a:lnTo>
                    <a:lnTo>
                      <a:pt x="69322" y="14498"/>
                    </a:lnTo>
                    <a:lnTo>
                      <a:pt x="117481" y="0"/>
                    </a:lnTo>
                    <a:lnTo>
                      <a:pt x="129645" y="10665"/>
                    </a:lnTo>
                    <a:lnTo>
                      <a:pt x="73655" y="19330"/>
                    </a:lnTo>
                    <a:lnTo>
                      <a:pt x="56158" y="51992"/>
                    </a:lnTo>
                    <a:lnTo>
                      <a:pt x="63990" y="50825"/>
                    </a:lnTo>
                    <a:lnTo>
                      <a:pt x="64656" y="52825"/>
                    </a:lnTo>
                    <a:lnTo>
                      <a:pt x="41327" y="56157"/>
                    </a:lnTo>
                    <a:lnTo>
                      <a:pt x="40660" y="53491"/>
                    </a:lnTo>
                    <a:lnTo>
                      <a:pt x="49659" y="51492"/>
                    </a:lnTo>
                    <a:lnTo>
                      <a:pt x="22996" y="37494"/>
                    </a:lnTo>
                    <a:lnTo>
                      <a:pt x="0" y="42160"/>
                    </a:lnTo>
                    <a:lnTo>
                      <a:pt x="5332" y="35161"/>
                    </a:lnTo>
                    <a:close/>
                  </a:path>
                </a:pathLst>
              </a:custGeom>
              <a:solidFill>
                <a:srgbClr val="5B3818"/>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487">
                <a:extLst>
                  <a:ext uri="{FF2B5EF4-FFF2-40B4-BE49-F238E27FC236}">
                    <a16:creationId xmlns:a16="http://schemas.microsoft.com/office/drawing/2014/main" id="{9DA10672-8820-2CDA-485A-149FFC514553}"/>
                  </a:ext>
                </a:extLst>
              </p:cNvPr>
              <p:cNvSpPr/>
              <p:nvPr/>
            </p:nvSpPr>
            <p:spPr>
              <a:xfrm>
                <a:off x="1211030" y="2935036"/>
                <a:ext cx="87819" cy="27828"/>
              </a:xfrm>
              <a:custGeom>
                <a:avLst/>
                <a:gdLst>
                  <a:gd name="connsiteX0" fmla="*/ 3999 w 87819"/>
                  <a:gd name="connsiteY0" fmla="*/ 10832 h 27828"/>
                  <a:gd name="connsiteX1" fmla="*/ 15664 w 87819"/>
                  <a:gd name="connsiteY1" fmla="*/ 10998 h 27828"/>
                  <a:gd name="connsiteX2" fmla="*/ 34661 w 87819"/>
                  <a:gd name="connsiteY2" fmla="*/ 25496 h 27828"/>
                  <a:gd name="connsiteX3" fmla="*/ 47826 w 87819"/>
                  <a:gd name="connsiteY3" fmla="*/ 4166 h 27828"/>
                  <a:gd name="connsiteX4" fmla="*/ 80654 w 87819"/>
                  <a:gd name="connsiteY4" fmla="*/ 0 h 27828"/>
                  <a:gd name="connsiteX5" fmla="*/ 87819 w 87819"/>
                  <a:gd name="connsiteY5" fmla="*/ 7665 h 27828"/>
                  <a:gd name="connsiteX6" fmla="*/ 50325 w 87819"/>
                  <a:gd name="connsiteY6" fmla="*/ 7665 h 27828"/>
                  <a:gd name="connsiteX7" fmla="*/ 36161 w 87819"/>
                  <a:gd name="connsiteY7" fmla="*/ 26496 h 27828"/>
                  <a:gd name="connsiteX8" fmla="*/ 41493 w 87819"/>
                  <a:gd name="connsiteY8" fmla="*/ 26496 h 27828"/>
                  <a:gd name="connsiteX9" fmla="*/ 41660 w 87819"/>
                  <a:gd name="connsiteY9" fmla="*/ 27829 h 27828"/>
                  <a:gd name="connsiteX10" fmla="*/ 26163 w 87819"/>
                  <a:gd name="connsiteY10" fmla="*/ 27496 h 27828"/>
                  <a:gd name="connsiteX11" fmla="*/ 25829 w 87819"/>
                  <a:gd name="connsiteY11" fmla="*/ 25829 h 27828"/>
                  <a:gd name="connsiteX12" fmla="*/ 31828 w 87819"/>
                  <a:gd name="connsiteY12" fmla="*/ 25496 h 27828"/>
                  <a:gd name="connsiteX13" fmla="*/ 15497 w 87819"/>
                  <a:gd name="connsiteY13" fmla="*/ 13998 h 27828"/>
                  <a:gd name="connsiteX14" fmla="*/ 0 w 87819"/>
                  <a:gd name="connsiteY14" fmla="*/ 14664 h 27828"/>
                  <a:gd name="connsiteX15" fmla="*/ 3999 w 87819"/>
                  <a:gd name="connsiteY15" fmla="*/ 10832 h 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819" h="27828">
                    <a:moveTo>
                      <a:pt x="3999" y="10832"/>
                    </a:moveTo>
                    <a:lnTo>
                      <a:pt x="15664" y="10998"/>
                    </a:lnTo>
                    <a:lnTo>
                      <a:pt x="34661" y="25496"/>
                    </a:lnTo>
                    <a:lnTo>
                      <a:pt x="47826" y="4166"/>
                    </a:lnTo>
                    <a:lnTo>
                      <a:pt x="80654" y="0"/>
                    </a:lnTo>
                    <a:lnTo>
                      <a:pt x="87819" y="7665"/>
                    </a:lnTo>
                    <a:lnTo>
                      <a:pt x="50325" y="7665"/>
                    </a:lnTo>
                    <a:lnTo>
                      <a:pt x="36161" y="26496"/>
                    </a:lnTo>
                    <a:lnTo>
                      <a:pt x="41493" y="26496"/>
                    </a:lnTo>
                    <a:lnTo>
                      <a:pt x="41660" y="27829"/>
                    </a:lnTo>
                    <a:lnTo>
                      <a:pt x="26163" y="27496"/>
                    </a:lnTo>
                    <a:lnTo>
                      <a:pt x="25829" y="25829"/>
                    </a:lnTo>
                    <a:lnTo>
                      <a:pt x="31828" y="25496"/>
                    </a:lnTo>
                    <a:lnTo>
                      <a:pt x="15497" y="13998"/>
                    </a:lnTo>
                    <a:lnTo>
                      <a:pt x="0" y="14664"/>
                    </a:lnTo>
                    <a:lnTo>
                      <a:pt x="3999" y="10832"/>
                    </a:lnTo>
                    <a:close/>
                  </a:path>
                </a:pathLst>
              </a:custGeom>
              <a:solidFill>
                <a:srgbClr val="5B3818"/>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488">
                <a:extLst>
                  <a:ext uri="{FF2B5EF4-FFF2-40B4-BE49-F238E27FC236}">
                    <a16:creationId xmlns:a16="http://schemas.microsoft.com/office/drawing/2014/main" id="{BF4C5927-EAD4-AA7C-9826-B88A55159F4F}"/>
                  </a:ext>
                </a:extLst>
              </p:cNvPr>
              <p:cNvSpPr/>
              <p:nvPr/>
            </p:nvSpPr>
            <p:spPr>
              <a:xfrm>
                <a:off x="1462489" y="2750067"/>
                <a:ext cx="60490" cy="25829"/>
              </a:xfrm>
              <a:custGeom>
                <a:avLst/>
                <a:gdLst>
                  <a:gd name="connsiteX0" fmla="*/ 2333 w 60490"/>
                  <a:gd name="connsiteY0" fmla="*/ 15997 h 25829"/>
                  <a:gd name="connsiteX1" fmla="*/ 10498 w 60490"/>
                  <a:gd name="connsiteY1" fmla="*/ 14831 h 25829"/>
                  <a:gd name="connsiteX2" fmla="*/ 24829 w 60490"/>
                  <a:gd name="connsiteY2" fmla="*/ 23496 h 25829"/>
                  <a:gd name="connsiteX3" fmla="*/ 32328 w 60490"/>
                  <a:gd name="connsiteY3" fmla="*/ 6499 h 25829"/>
                  <a:gd name="connsiteX4" fmla="*/ 54824 w 60490"/>
                  <a:gd name="connsiteY4" fmla="*/ 0 h 25829"/>
                  <a:gd name="connsiteX5" fmla="*/ 60490 w 60490"/>
                  <a:gd name="connsiteY5" fmla="*/ 4999 h 25829"/>
                  <a:gd name="connsiteX6" fmla="*/ 34328 w 60490"/>
                  <a:gd name="connsiteY6" fmla="*/ 8832 h 25829"/>
                  <a:gd name="connsiteX7" fmla="*/ 26162 w 60490"/>
                  <a:gd name="connsiteY7" fmla="*/ 23996 h 25829"/>
                  <a:gd name="connsiteX8" fmla="*/ 29828 w 60490"/>
                  <a:gd name="connsiteY8" fmla="*/ 23496 h 25829"/>
                  <a:gd name="connsiteX9" fmla="*/ 29995 w 60490"/>
                  <a:gd name="connsiteY9" fmla="*/ 24329 h 25829"/>
                  <a:gd name="connsiteX10" fmla="*/ 19164 w 60490"/>
                  <a:gd name="connsiteY10" fmla="*/ 25829 h 25829"/>
                  <a:gd name="connsiteX11" fmla="*/ 18830 w 60490"/>
                  <a:gd name="connsiteY11" fmla="*/ 24663 h 25829"/>
                  <a:gd name="connsiteX12" fmla="*/ 22996 w 60490"/>
                  <a:gd name="connsiteY12" fmla="*/ 23663 h 25829"/>
                  <a:gd name="connsiteX13" fmla="*/ 10665 w 60490"/>
                  <a:gd name="connsiteY13" fmla="*/ 17164 h 25829"/>
                  <a:gd name="connsiteX14" fmla="*/ 0 w 60490"/>
                  <a:gd name="connsiteY14" fmla="*/ 19164 h 25829"/>
                  <a:gd name="connsiteX15" fmla="*/ 2333 w 60490"/>
                  <a:gd name="connsiteY15" fmla="*/ 15997 h 2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90" h="25829">
                    <a:moveTo>
                      <a:pt x="2333" y="15997"/>
                    </a:moveTo>
                    <a:lnTo>
                      <a:pt x="10498" y="14831"/>
                    </a:lnTo>
                    <a:lnTo>
                      <a:pt x="24829" y="23496"/>
                    </a:lnTo>
                    <a:lnTo>
                      <a:pt x="32328" y="6499"/>
                    </a:lnTo>
                    <a:lnTo>
                      <a:pt x="54824" y="0"/>
                    </a:lnTo>
                    <a:lnTo>
                      <a:pt x="60490" y="4999"/>
                    </a:lnTo>
                    <a:lnTo>
                      <a:pt x="34328" y="8832"/>
                    </a:lnTo>
                    <a:lnTo>
                      <a:pt x="26162" y="23996"/>
                    </a:lnTo>
                    <a:lnTo>
                      <a:pt x="29828" y="23496"/>
                    </a:lnTo>
                    <a:lnTo>
                      <a:pt x="29995" y="24329"/>
                    </a:lnTo>
                    <a:lnTo>
                      <a:pt x="19164" y="25829"/>
                    </a:lnTo>
                    <a:lnTo>
                      <a:pt x="18830" y="24663"/>
                    </a:lnTo>
                    <a:lnTo>
                      <a:pt x="22996" y="23663"/>
                    </a:lnTo>
                    <a:lnTo>
                      <a:pt x="10665" y="17164"/>
                    </a:lnTo>
                    <a:lnTo>
                      <a:pt x="0" y="19164"/>
                    </a:lnTo>
                    <a:lnTo>
                      <a:pt x="2333" y="15997"/>
                    </a:lnTo>
                    <a:close/>
                  </a:path>
                </a:pathLst>
              </a:custGeom>
              <a:solidFill>
                <a:srgbClr val="5B3818"/>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489">
                <a:extLst>
                  <a:ext uri="{FF2B5EF4-FFF2-40B4-BE49-F238E27FC236}">
                    <a16:creationId xmlns:a16="http://schemas.microsoft.com/office/drawing/2014/main" id="{ACA61455-CEDE-F129-64E7-F549598AEA4A}"/>
                  </a:ext>
                </a:extLst>
              </p:cNvPr>
              <p:cNvSpPr/>
              <p:nvPr/>
            </p:nvSpPr>
            <p:spPr>
              <a:xfrm>
                <a:off x="963237" y="2920872"/>
                <a:ext cx="60823" cy="25995"/>
              </a:xfrm>
              <a:custGeom>
                <a:avLst/>
                <a:gdLst>
                  <a:gd name="connsiteX0" fmla="*/ 2500 w 60823"/>
                  <a:gd name="connsiteY0" fmla="*/ 16164 h 25995"/>
                  <a:gd name="connsiteX1" fmla="*/ 10665 w 60823"/>
                  <a:gd name="connsiteY1" fmla="*/ 14998 h 25995"/>
                  <a:gd name="connsiteX2" fmla="*/ 25163 w 60823"/>
                  <a:gd name="connsiteY2" fmla="*/ 23663 h 25995"/>
                  <a:gd name="connsiteX3" fmla="*/ 32661 w 60823"/>
                  <a:gd name="connsiteY3" fmla="*/ 6499 h 25995"/>
                  <a:gd name="connsiteX4" fmla="*/ 55158 w 60823"/>
                  <a:gd name="connsiteY4" fmla="*/ 0 h 25995"/>
                  <a:gd name="connsiteX5" fmla="*/ 60823 w 60823"/>
                  <a:gd name="connsiteY5" fmla="*/ 4999 h 25995"/>
                  <a:gd name="connsiteX6" fmla="*/ 34661 w 60823"/>
                  <a:gd name="connsiteY6" fmla="*/ 8832 h 25995"/>
                  <a:gd name="connsiteX7" fmla="*/ 26329 w 60823"/>
                  <a:gd name="connsiteY7" fmla="*/ 23996 h 25995"/>
                  <a:gd name="connsiteX8" fmla="*/ 29995 w 60823"/>
                  <a:gd name="connsiteY8" fmla="*/ 23496 h 25995"/>
                  <a:gd name="connsiteX9" fmla="*/ 30328 w 60823"/>
                  <a:gd name="connsiteY9" fmla="*/ 24496 h 25995"/>
                  <a:gd name="connsiteX10" fmla="*/ 19330 w 60823"/>
                  <a:gd name="connsiteY10" fmla="*/ 25996 h 25995"/>
                  <a:gd name="connsiteX11" fmla="*/ 18997 w 60823"/>
                  <a:gd name="connsiteY11" fmla="*/ 24663 h 25995"/>
                  <a:gd name="connsiteX12" fmla="*/ 23329 w 60823"/>
                  <a:gd name="connsiteY12" fmla="*/ 23829 h 25995"/>
                  <a:gd name="connsiteX13" fmla="*/ 10832 w 60823"/>
                  <a:gd name="connsiteY13" fmla="*/ 17164 h 25995"/>
                  <a:gd name="connsiteX14" fmla="*/ 0 w 60823"/>
                  <a:gd name="connsiteY14" fmla="*/ 19330 h 25995"/>
                  <a:gd name="connsiteX15" fmla="*/ 2500 w 60823"/>
                  <a:gd name="connsiteY15" fmla="*/ 16164 h 2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823" h="25995">
                    <a:moveTo>
                      <a:pt x="2500" y="16164"/>
                    </a:moveTo>
                    <a:lnTo>
                      <a:pt x="10665" y="14998"/>
                    </a:lnTo>
                    <a:lnTo>
                      <a:pt x="25163" y="23663"/>
                    </a:lnTo>
                    <a:lnTo>
                      <a:pt x="32661" y="6499"/>
                    </a:lnTo>
                    <a:lnTo>
                      <a:pt x="55158" y="0"/>
                    </a:lnTo>
                    <a:lnTo>
                      <a:pt x="60823" y="4999"/>
                    </a:lnTo>
                    <a:lnTo>
                      <a:pt x="34661" y="8832"/>
                    </a:lnTo>
                    <a:lnTo>
                      <a:pt x="26329" y="23996"/>
                    </a:lnTo>
                    <a:lnTo>
                      <a:pt x="29995" y="23496"/>
                    </a:lnTo>
                    <a:lnTo>
                      <a:pt x="30328" y="24496"/>
                    </a:lnTo>
                    <a:lnTo>
                      <a:pt x="19330" y="25996"/>
                    </a:lnTo>
                    <a:lnTo>
                      <a:pt x="18997" y="24663"/>
                    </a:lnTo>
                    <a:lnTo>
                      <a:pt x="23329" y="23829"/>
                    </a:lnTo>
                    <a:lnTo>
                      <a:pt x="10832" y="17164"/>
                    </a:lnTo>
                    <a:lnTo>
                      <a:pt x="0" y="19330"/>
                    </a:lnTo>
                    <a:lnTo>
                      <a:pt x="2500" y="16164"/>
                    </a:lnTo>
                    <a:close/>
                  </a:path>
                </a:pathLst>
              </a:custGeom>
              <a:solidFill>
                <a:srgbClr val="5B3818"/>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490">
                <a:extLst>
                  <a:ext uri="{FF2B5EF4-FFF2-40B4-BE49-F238E27FC236}">
                    <a16:creationId xmlns:a16="http://schemas.microsoft.com/office/drawing/2014/main" id="{953D0E11-ECFA-2FB7-A7DF-C38E3C6409AA}"/>
                  </a:ext>
                </a:extLst>
              </p:cNvPr>
              <p:cNvSpPr/>
              <p:nvPr/>
            </p:nvSpPr>
            <p:spPr>
              <a:xfrm>
                <a:off x="1082218" y="2805891"/>
                <a:ext cx="102649" cy="44492"/>
              </a:xfrm>
              <a:custGeom>
                <a:avLst/>
                <a:gdLst>
                  <a:gd name="connsiteX0" fmla="*/ 4166 w 102649"/>
                  <a:gd name="connsiteY0" fmla="*/ 27829 h 44492"/>
                  <a:gd name="connsiteX1" fmla="*/ 17997 w 102649"/>
                  <a:gd name="connsiteY1" fmla="*/ 25996 h 44492"/>
                  <a:gd name="connsiteX2" fmla="*/ 42493 w 102649"/>
                  <a:gd name="connsiteY2" fmla="*/ 40327 h 44492"/>
                  <a:gd name="connsiteX3" fmla="*/ 54991 w 102649"/>
                  <a:gd name="connsiteY3" fmla="*/ 11498 h 44492"/>
                  <a:gd name="connsiteX4" fmla="*/ 92985 w 102649"/>
                  <a:gd name="connsiteY4" fmla="*/ 0 h 44492"/>
                  <a:gd name="connsiteX5" fmla="*/ 102650 w 102649"/>
                  <a:gd name="connsiteY5" fmla="*/ 8332 h 44492"/>
                  <a:gd name="connsiteX6" fmla="*/ 58324 w 102649"/>
                  <a:gd name="connsiteY6" fmla="*/ 15331 h 44492"/>
                  <a:gd name="connsiteX7" fmla="*/ 44493 w 102649"/>
                  <a:gd name="connsiteY7" fmla="*/ 41160 h 44492"/>
                  <a:gd name="connsiteX8" fmla="*/ 50658 w 102649"/>
                  <a:gd name="connsiteY8" fmla="*/ 40160 h 44492"/>
                  <a:gd name="connsiteX9" fmla="*/ 51158 w 102649"/>
                  <a:gd name="connsiteY9" fmla="*/ 41827 h 44492"/>
                  <a:gd name="connsiteX10" fmla="*/ 32661 w 102649"/>
                  <a:gd name="connsiteY10" fmla="*/ 44493 h 44492"/>
                  <a:gd name="connsiteX11" fmla="*/ 32161 w 102649"/>
                  <a:gd name="connsiteY11" fmla="*/ 42326 h 44492"/>
                  <a:gd name="connsiteX12" fmla="*/ 39327 w 102649"/>
                  <a:gd name="connsiteY12" fmla="*/ 40827 h 44492"/>
                  <a:gd name="connsiteX13" fmla="*/ 18164 w 102649"/>
                  <a:gd name="connsiteY13" fmla="*/ 29662 h 44492"/>
                  <a:gd name="connsiteX14" fmla="*/ 0 w 102649"/>
                  <a:gd name="connsiteY14" fmla="*/ 33328 h 44492"/>
                  <a:gd name="connsiteX15" fmla="*/ 4166 w 102649"/>
                  <a:gd name="connsiteY15" fmla="*/ 27829 h 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49" h="44492">
                    <a:moveTo>
                      <a:pt x="4166" y="27829"/>
                    </a:moveTo>
                    <a:lnTo>
                      <a:pt x="17997" y="25996"/>
                    </a:lnTo>
                    <a:lnTo>
                      <a:pt x="42493" y="40327"/>
                    </a:lnTo>
                    <a:lnTo>
                      <a:pt x="54991" y="11498"/>
                    </a:lnTo>
                    <a:lnTo>
                      <a:pt x="92985" y="0"/>
                    </a:lnTo>
                    <a:lnTo>
                      <a:pt x="102650" y="8332"/>
                    </a:lnTo>
                    <a:lnTo>
                      <a:pt x="58324" y="15331"/>
                    </a:lnTo>
                    <a:lnTo>
                      <a:pt x="44493" y="41160"/>
                    </a:lnTo>
                    <a:lnTo>
                      <a:pt x="50658" y="40160"/>
                    </a:lnTo>
                    <a:lnTo>
                      <a:pt x="51158" y="41827"/>
                    </a:lnTo>
                    <a:lnTo>
                      <a:pt x="32661" y="44493"/>
                    </a:lnTo>
                    <a:lnTo>
                      <a:pt x="32161" y="42326"/>
                    </a:lnTo>
                    <a:lnTo>
                      <a:pt x="39327" y="40827"/>
                    </a:lnTo>
                    <a:lnTo>
                      <a:pt x="18164" y="29662"/>
                    </a:lnTo>
                    <a:lnTo>
                      <a:pt x="0" y="33328"/>
                    </a:lnTo>
                    <a:lnTo>
                      <a:pt x="4166" y="27829"/>
                    </a:lnTo>
                    <a:close/>
                  </a:path>
                </a:pathLst>
              </a:custGeom>
              <a:solidFill>
                <a:srgbClr val="5B3818"/>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491">
                <a:extLst>
                  <a:ext uri="{FF2B5EF4-FFF2-40B4-BE49-F238E27FC236}">
                    <a16:creationId xmlns:a16="http://schemas.microsoft.com/office/drawing/2014/main" id="{F5D00D3C-1419-1D70-A73E-0797AA0940C5}"/>
                  </a:ext>
                </a:extLst>
              </p:cNvPr>
              <p:cNvSpPr/>
              <p:nvPr/>
            </p:nvSpPr>
            <p:spPr>
              <a:xfrm>
                <a:off x="777101" y="3121506"/>
                <a:ext cx="246459" cy="314948"/>
              </a:xfrm>
              <a:custGeom>
                <a:avLst/>
                <a:gdLst>
                  <a:gd name="connsiteX0" fmla="*/ 245092 w 246459"/>
                  <a:gd name="connsiteY0" fmla="*/ 311361 h 314948"/>
                  <a:gd name="connsiteX1" fmla="*/ 232761 w 246459"/>
                  <a:gd name="connsiteY1" fmla="*/ 296696 h 314948"/>
                  <a:gd name="connsiteX2" fmla="*/ 232761 w 246459"/>
                  <a:gd name="connsiteY2" fmla="*/ 290364 h 314948"/>
                  <a:gd name="connsiteX3" fmla="*/ 231595 w 246459"/>
                  <a:gd name="connsiteY3" fmla="*/ 290364 h 314948"/>
                  <a:gd name="connsiteX4" fmla="*/ 231595 w 246459"/>
                  <a:gd name="connsiteY4" fmla="*/ 290364 h 314948"/>
                  <a:gd name="connsiteX5" fmla="*/ 231595 w 246459"/>
                  <a:gd name="connsiteY5" fmla="*/ 290364 h 314948"/>
                  <a:gd name="connsiteX6" fmla="*/ 231595 w 246459"/>
                  <a:gd name="connsiteY6" fmla="*/ 290364 h 314948"/>
                  <a:gd name="connsiteX7" fmla="*/ 231595 w 246459"/>
                  <a:gd name="connsiteY7" fmla="*/ 290364 h 314948"/>
                  <a:gd name="connsiteX8" fmla="*/ 231595 w 246459"/>
                  <a:gd name="connsiteY8" fmla="*/ 290364 h 314948"/>
                  <a:gd name="connsiteX9" fmla="*/ 231595 w 246459"/>
                  <a:gd name="connsiteY9" fmla="*/ 290364 h 314948"/>
                  <a:gd name="connsiteX10" fmla="*/ 230595 w 246459"/>
                  <a:gd name="connsiteY10" fmla="*/ 288530 h 314948"/>
                  <a:gd name="connsiteX11" fmla="*/ 230595 w 246459"/>
                  <a:gd name="connsiteY11" fmla="*/ 288530 h 314948"/>
                  <a:gd name="connsiteX12" fmla="*/ 230595 w 246459"/>
                  <a:gd name="connsiteY12" fmla="*/ 287364 h 314948"/>
                  <a:gd name="connsiteX13" fmla="*/ 230595 w 246459"/>
                  <a:gd name="connsiteY13" fmla="*/ 287364 h 314948"/>
                  <a:gd name="connsiteX14" fmla="*/ 230595 w 246459"/>
                  <a:gd name="connsiteY14" fmla="*/ 286198 h 314948"/>
                  <a:gd name="connsiteX15" fmla="*/ 230595 w 246459"/>
                  <a:gd name="connsiteY15" fmla="*/ 286198 h 314948"/>
                  <a:gd name="connsiteX16" fmla="*/ 230595 w 246459"/>
                  <a:gd name="connsiteY16" fmla="*/ 284865 h 314948"/>
                  <a:gd name="connsiteX17" fmla="*/ 230595 w 246459"/>
                  <a:gd name="connsiteY17" fmla="*/ 284865 h 314948"/>
                  <a:gd name="connsiteX18" fmla="*/ 226429 w 246459"/>
                  <a:gd name="connsiteY18" fmla="*/ 255369 h 314948"/>
                  <a:gd name="connsiteX19" fmla="*/ 226429 w 246459"/>
                  <a:gd name="connsiteY19" fmla="*/ 255369 h 314948"/>
                  <a:gd name="connsiteX20" fmla="*/ 226429 w 246459"/>
                  <a:gd name="connsiteY20" fmla="*/ 254203 h 314948"/>
                  <a:gd name="connsiteX21" fmla="*/ 226429 w 246459"/>
                  <a:gd name="connsiteY21" fmla="*/ 254203 h 314948"/>
                  <a:gd name="connsiteX22" fmla="*/ 226429 w 246459"/>
                  <a:gd name="connsiteY22" fmla="*/ 253037 h 314948"/>
                  <a:gd name="connsiteX23" fmla="*/ 226429 w 246459"/>
                  <a:gd name="connsiteY23" fmla="*/ 253037 h 314948"/>
                  <a:gd name="connsiteX24" fmla="*/ 226429 w 246459"/>
                  <a:gd name="connsiteY24" fmla="*/ 251870 h 314948"/>
                  <a:gd name="connsiteX25" fmla="*/ 225429 w 246459"/>
                  <a:gd name="connsiteY25" fmla="*/ 251870 h 314948"/>
                  <a:gd name="connsiteX26" fmla="*/ 227095 w 246459"/>
                  <a:gd name="connsiteY26" fmla="*/ 247537 h 314948"/>
                  <a:gd name="connsiteX27" fmla="*/ 218264 w 246459"/>
                  <a:gd name="connsiteY27" fmla="*/ 236206 h 314948"/>
                  <a:gd name="connsiteX28" fmla="*/ 218264 w 246459"/>
                  <a:gd name="connsiteY28" fmla="*/ 236206 h 314948"/>
                  <a:gd name="connsiteX29" fmla="*/ 212931 w 246459"/>
                  <a:gd name="connsiteY29" fmla="*/ 243371 h 314948"/>
                  <a:gd name="connsiteX30" fmla="*/ 210431 w 246459"/>
                  <a:gd name="connsiteY30" fmla="*/ 241372 h 314948"/>
                  <a:gd name="connsiteX31" fmla="*/ 210431 w 246459"/>
                  <a:gd name="connsiteY31" fmla="*/ 241372 h 314948"/>
                  <a:gd name="connsiteX32" fmla="*/ 205099 w 246459"/>
                  <a:gd name="connsiteY32" fmla="*/ 248537 h 314948"/>
                  <a:gd name="connsiteX33" fmla="*/ 203099 w 246459"/>
                  <a:gd name="connsiteY33" fmla="*/ 233540 h 314948"/>
                  <a:gd name="connsiteX34" fmla="*/ 215764 w 246459"/>
                  <a:gd name="connsiteY34" fmla="*/ 216876 h 314948"/>
                  <a:gd name="connsiteX35" fmla="*/ 215764 w 246459"/>
                  <a:gd name="connsiteY35" fmla="*/ 212043 h 314948"/>
                  <a:gd name="connsiteX36" fmla="*/ 223929 w 246459"/>
                  <a:gd name="connsiteY36" fmla="*/ 215209 h 314948"/>
                  <a:gd name="connsiteX37" fmla="*/ 222929 w 246459"/>
                  <a:gd name="connsiteY37" fmla="*/ 207711 h 314948"/>
                  <a:gd name="connsiteX38" fmla="*/ 224096 w 246459"/>
                  <a:gd name="connsiteY38" fmla="*/ 207711 h 314948"/>
                  <a:gd name="connsiteX39" fmla="*/ 224096 w 246459"/>
                  <a:gd name="connsiteY39" fmla="*/ 203711 h 314948"/>
                  <a:gd name="connsiteX40" fmla="*/ 190768 w 246459"/>
                  <a:gd name="connsiteY40" fmla="*/ 187047 h 314948"/>
                  <a:gd name="connsiteX41" fmla="*/ 187768 w 246459"/>
                  <a:gd name="connsiteY41" fmla="*/ 185048 h 314948"/>
                  <a:gd name="connsiteX42" fmla="*/ 182436 w 246459"/>
                  <a:gd name="connsiteY42" fmla="*/ 181548 h 314948"/>
                  <a:gd name="connsiteX43" fmla="*/ 177103 w 246459"/>
                  <a:gd name="connsiteY43" fmla="*/ 177715 h 314948"/>
                  <a:gd name="connsiteX44" fmla="*/ 169272 w 246459"/>
                  <a:gd name="connsiteY44" fmla="*/ 171717 h 314948"/>
                  <a:gd name="connsiteX45" fmla="*/ 164439 w 246459"/>
                  <a:gd name="connsiteY45" fmla="*/ 167551 h 314948"/>
                  <a:gd name="connsiteX46" fmla="*/ 157774 w 246459"/>
                  <a:gd name="connsiteY46" fmla="*/ 161718 h 314948"/>
                  <a:gd name="connsiteX47" fmla="*/ 150608 w 246459"/>
                  <a:gd name="connsiteY47" fmla="*/ 154719 h 314948"/>
                  <a:gd name="connsiteX48" fmla="*/ 146442 w 246459"/>
                  <a:gd name="connsiteY48" fmla="*/ 150553 h 314948"/>
                  <a:gd name="connsiteX49" fmla="*/ 150275 w 246459"/>
                  <a:gd name="connsiteY49" fmla="*/ 150553 h 314948"/>
                  <a:gd name="connsiteX50" fmla="*/ 165273 w 246459"/>
                  <a:gd name="connsiteY50" fmla="*/ 162051 h 314948"/>
                  <a:gd name="connsiteX51" fmla="*/ 167605 w 246459"/>
                  <a:gd name="connsiteY51" fmla="*/ 163718 h 314948"/>
                  <a:gd name="connsiteX52" fmla="*/ 166605 w 246459"/>
                  <a:gd name="connsiteY52" fmla="*/ 155719 h 314948"/>
                  <a:gd name="connsiteX53" fmla="*/ 167772 w 246459"/>
                  <a:gd name="connsiteY53" fmla="*/ 156552 h 314948"/>
                  <a:gd name="connsiteX54" fmla="*/ 167772 w 246459"/>
                  <a:gd name="connsiteY54" fmla="*/ 152386 h 314948"/>
                  <a:gd name="connsiteX55" fmla="*/ 157774 w 246459"/>
                  <a:gd name="connsiteY55" fmla="*/ 144721 h 314948"/>
                  <a:gd name="connsiteX56" fmla="*/ 137110 w 246459"/>
                  <a:gd name="connsiteY56" fmla="*/ 124891 h 314948"/>
                  <a:gd name="connsiteX57" fmla="*/ 137110 w 246459"/>
                  <a:gd name="connsiteY57" fmla="*/ 124891 h 314948"/>
                  <a:gd name="connsiteX58" fmla="*/ 133444 w 246459"/>
                  <a:gd name="connsiteY58" fmla="*/ 120558 h 314948"/>
                  <a:gd name="connsiteX59" fmla="*/ 125112 w 246459"/>
                  <a:gd name="connsiteY59" fmla="*/ 110060 h 314948"/>
                  <a:gd name="connsiteX60" fmla="*/ 117947 w 246459"/>
                  <a:gd name="connsiteY60" fmla="*/ 99895 h 314948"/>
                  <a:gd name="connsiteX61" fmla="*/ 116947 w 246459"/>
                  <a:gd name="connsiteY61" fmla="*/ 98395 h 314948"/>
                  <a:gd name="connsiteX62" fmla="*/ 115447 w 246459"/>
                  <a:gd name="connsiteY62" fmla="*/ 96062 h 314948"/>
                  <a:gd name="connsiteX63" fmla="*/ 115447 w 246459"/>
                  <a:gd name="connsiteY63" fmla="*/ 96062 h 314948"/>
                  <a:gd name="connsiteX64" fmla="*/ 112948 w 246459"/>
                  <a:gd name="connsiteY64" fmla="*/ 92063 h 314948"/>
                  <a:gd name="connsiteX65" fmla="*/ 110281 w 246459"/>
                  <a:gd name="connsiteY65" fmla="*/ 87397 h 314948"/>
                  <a:gd name="connsiteX66" fmla="*/ 103449 w 246459"/>
                  <a:gd name="connsiteY66" fmla="*/ 73566 h 314948"/>
                  <a:gd name="connsiteX67" fmla="*/ 101949 w 246459"/>
                  <a:gd name="connsiteY67" fmla="*/ 70067 h 314948"/>
                  <a:gd name="connsiteX68" fmla="*/ 96783 w 246459"/>
                  <a:gd name="connsiteY68" fmla="*/ 55736 h 314948"/>
                  <a:gd name="connsiteX69" fmla="*/ 96783 w 246459"/>
                  <a:gd name="connsiteY69" fmla="*/ 55736 h 314948"/>
                  <a:gd name="connsiteX70" fmla="*/ 96783 w 246459"/>
                  <a:gd name="connsiteY70" fmla="*/ 51903 h 314948"/>
                  <a:gd name="connsiteX71" fmla="*/ 95783 w 246459"/>
                  <a:gd name="connsiteY71" fmla="*/ 47737 h 314948"/>
                  <a:gd name="connsiteX72" fmla="*/ 95783 w 246459"/>
                  <a:gd name="connsiteY72" fmla="*/ 47737 h 314948"/>
                  <a:gd name="connsiteX73" fmla="*/ 95783 w 246459"/>
                  <a:gd name="connsiteY73" fmla="*/ 46237 h 314948"/>
                  <a:gd name="connsiteX74" fmla="*/ 92450 w 246459"/>
                  <a:gd name="connsiteY74" fmla="*/ 34739 h 314948"/>
                  <a:gd name="connsiteX75" fmla="*/ 88118 w 246459"/>
                  <a:gd name="connsiteY75" fmla="*/ 20908 h 314948"/>
                  <a:gd name="connsiteX76" fmla="*/ 86119 w 246459"/>
                  <a:gd name="connsiteY76" fmla="*/ 11410 h 314948"/>
                  <a:gd name="connsiteX77" fmla="*/ 86119 w 246459"/>
                  <a:gd name="connsiteY77" fmla="*/ 4577 h 314948"/>
                  <a:gd name="connsiteX78" fmla="*/ 84619 w 246459"/>
                  <a:gd name="connsiteY78" fmla="*/ -255 h 314948"/>
                  <a:gd name="connsiteX79" fmla="*/ 84619 w 246459"/>
                  <a:gd name="connsiteY79" fmla="*/ -255 h 314948"/>
                  <a:gd name="connsiteX80" fmla="*/ 84619 w 246459"/>
                  <a:gd name="connsiteY80" fmla="*/ 4577 h 314948"/>
                  <a:gd name="connsiteX81" fmla="*/ 84619 w 246459"/>
                  <a:gd name="connsiteY81" fmla="*/ 11410 h 314948"/>
                  <a:gd name="connsiteX82" fmla="*/ 84619 w 246459"/>
                  <a:gd name="connsiteY82" fmla="*/ 20908 h 314948"/>
                  <a:gd name="connsiteX83" fmla="*/ 84619 w 246459"/>
                  <a:gd name="connsiteY83" fmla="*/ 34739 h 314948"/>
                  <a:gd name="connsiteX84" fmla="*/ 84619 w 246459"/>
                  <a:gd name="connsiteY84" fmla="*/ 46070 h 314948"/>
                  <a:gd name="connsiteX85" fmla="*/ 85452 w 246459"/>
                  <a:gd name="connsiteY85" fmla="*/ 47570 h 314948"/>
                  <a:gd name="connsiteX86" fmla="*/ 85452 w 246459"/>
                  <a:gd name="connsiteY86" fmla="*/ 52236 h 314948"/>
                  <a:gd name="connsiteX87" fmla="*/ 85452 w 246459"/>
                  <a:gd name="connsiteY87" fmla="*/ 56569 h 314948"/>
                  <a:gd name="connsiteX88" fmla="*/ 84452 w 246459"/>
                  <a:gd name="connsiteY88" fmla="*/ 70900 h 314948"/>
                  <a:gd name="connsiteX89" fmla="*/ 84452 w 246459"/>
                  <a:gd name="connsiteY89" fmla="*/ 74233 h 314948"/>
                  <a:gd name="connsiteX90" fmla="*/ 79119 w 246459"/>
                  <a:gd name="connsiteY90" fmla="*/ 95062 h 314948"/>
                  <a:gd name="connsiteX91" fmla="*/ 71787 w 246459"/>
                  <a:gd name="connsiteY91" fmla="*/ 111726 h 314948"/>
                  <a:gd name="connsiteX92" fmla="*/ 67122 w 246459"/>
                  <a:gd name="connsiteY92" fmla="*/ 120391 h 314948"/>
                  <a:gd name="connsiteX93" fmla="*/ 52291 w 246459"/>
                  <a:gd name="connsiteY93" fmla="*/ 140888 h 314948"/>
                  <a:gd name="connsiteX94" fmla="*/ 41625 w 246459"/>
                  <a:gd name="connsiteY94" fmla="*/ 151553 h 314948"/>
                  <a:gd name="connsiteX95" fmla="*/ 41625 w 246459"/>
                  <a:gd name="connsiteY95" fmla="*/ 155719 h 314948"/>
                  <a:gd name="connsiteX96" fmla="*/ 42625 w 246459"/>
                  <a:gd name="connsiteY96" fmla="*/ 154886 h 314948"/>
                  <a:gd name="connsiteX97" fmla="*/ 43625 w 246459"/>
                  <a:gd name="connsiteY97" fmla="*/ 162885 h 314948"/>
                  <a:gd name="connsiteX98" fmla="*/ 48458 w 246459"/>
                  <a:gd name="connsiteY98" fmla="*/ 158885 h 314948"/>
                  <a:gd name="connsiteX99" fmla="*/ 57290 w 246459"/>
                  <a:gd name="connsiteY99" fmla="*/ 150387 h 314948"/>
                  <a:gd name="connsiteX100" fmla="*/ 61956 w 246459"/>
                  <a:gd name="connsiteY100" fmla="*/ 150387 h 314948"/>
                  <a:gd name="connsiteX101" fmla="*/ 55624 w 246459"/>
                  <a:gd name="connsiteY101" fmla="*/ 159052 h 314948"/>
                  <a:gd name="connsiteX102" fmla="*/ 27628 w 246459"/>
                  <a:gd name="connsiteY102" fmla="*/ 185714 h 314948"/>
                  <a:gd name="connsiteX103" fmla="*/ -701 w 246459"/>
                  <a:gd name="connsiteY103" fmla="*/ 201212 h 314948"/>
                  <a:gd name="connsiteX104" fmla="*/ -701 w 246459"/>
                  <a:gd name="connsiteY104" fmla="*/ 205211 h 314948"/>
                  <a:gd name="connsiteX105" fmla="*/ 633 w 246459"/>
                  <a:gd name="connsiteY105" fmla="*/ 205211 h 314948"/>
                  <a:gd name="connsiteX106" fmla="*/ 1633 w 246459"/>
                  <a:gd name="connsiteY106" fmla="*/ 212877 h 314948"/>
                  <a:gd name="connsiteX107" fmla="*/ 9131 w 246459"/>
                  <a:gd name="connsiteY107" fmla="*/ 209710 h 314948"/>
                  <a:gd name="connsiteX108" fmla="*/ 9131 w 246459"/>
                  <a:gd name="connsiteY108" fmla="*/ 212210 h 314948"/>
                  <a:gd name="connsiteX109" fmla="*/ 9131 w 246459"/>
                  <a:gd name="connsiteY109" fmla="*/ 214209 h 314948"/>
                  <a:gd name="connsiteX110" fmla="*/ 9131 w 246459"/>
                  <a:gd name="connsiteY110" fmla="*/ 214209 h 314948"/>
                  <a:gd name="connsiteX111" fmla="*/ 9131 w 246459"/>
                  <a:gd name="connsiteY111" fmla="*/ 214209 h 314948"/>
                  <a:gd name="connsiteX112" fmla="*/ 9131 w 246459"/>
                  <a:gd name="connsiteY112" fmla="*/ 214209 h 314948"/>
                  <a:gd name="connsiteX113" fmla="*/ 25795 w 246459"/>
                  <a:gd name="connsiteY113" fmla="*/ 230873 h 314948"/>
                  <a:gd name="connsiteX114" fmla="*/ 26961 w 246459"/>
                  <a:gd name="connsiteY114" fmla="*/ 239872 h 314948"/>
                  <a:gd name="connsiteX115" fmla="*/ 25128 w 246459"/>
                  <a:gd name="connsiteY115" fmla="*/ 238539 h 314948"/>
                  <a:gd name="connsiteX116" fmla="*/ 25128 w 246459"/>
                  <a:gd name="connsiteY116" fmla="*/ 238539 h 314948"/>
                  <a:gd name="connsiteX117" fmla="*/ 22962 w 246459"/>
                  <a:gd name="connsiteY117" fmla="*/ 240539 h 314948"/>
                  <a:gd name="connsiteX118" fmla="*/ 15797 w 246459"/>
                  <a:gd name="connsiteY118" fmla="*/ 233207 h 314948"/>
                  <a:gd name="connsiteX119" fmla="*/ 15797 w 246459"/>
                  <a:gd name="connsiteY119" fmla="*/ 233207 h 314948"/>
                  <a:gd name="connsiteX120" fmla="*/ 9965 w 246459"/>
                  <a:gd name="connsiteY120" fmla="*/ 244371 h 314948"/>
                  <a:gd name="connsiteX121" fmla="*/ 12797 w 246459"/>
                  <a:gd name="connsiteY121" fmla="*/ 248704 h 314948"/>
                  <a:gd name="connsiteX122" fmla="*/ 9631 w 246459"/>
                  <a:gd name="connsiteY122" fmla="*/ 248704 h 314948"/>
                  <a:gd name="connsiteX123" fmla="*/ 9631 w 246459"/>
                  <a:gd name="connsiteY123" fmla="*/ 249871 h 314948"/>
                  <a:gd name="connsiteX124" fmla="*/ 9631 w 246459"/>
                  <a:gd name="connsiteY124" fmla="*/ 249871 h 314948"/>
                  <a:gd name="connsiteX125" fmla="*/ 9631 w 246459"/>
                  <a:gd name="connsiteY125" fmla="*/ 251037 h 314948"/>
                  <a:gd name="connsiteX126" fmla="*/ 9631 w 246459"/>
                  <a:gd name="connsiteY126" fmla="*/ 251037 h 314948"/>
                  <a:gd name="connsiteX127" fmla="*/ 9631 w 246459"/>
                  <a:gd name="connsiteY127" fmla="*/ 252203 h 314948"/>
                  <a:gd name="connsiteX128" fmla="*/ 9631 w 246459"/>
                  <a:gd name="connsiteY128" fmla="*/ 252203 h 314948"/>
                  <a:gd name="connsiteX129" fmla="*/ 13797 w 246459"/>
                  <a:gd name="connsiteY129" fmla="*/ 281865 h 314948"/>
                  <a:gd name="connsiteX130" fmla="*/ 13797 w 246459"/>
                  <a:gd name="connsiteY130" fmla="*/ 281865 h 314948"/>
                  <a:gd name="connsiteX131" fmla="*/ 13797 w 246459"/>
                  <a:gd name="connsiteY131" fmla="*/ 283032 h 314948"/>
                  <a:gd name="connsiteX132" fmla="*/ 13797 w 246459"/>
                  <a:gd name="connsiteY132" fmla="*/ 283032 h 314948"/>
                  <a:gd name="connsiteX133" fmla="*/ 13797 w 246459"/>
                  <a:gd name="connsiteY133" fmla="*/ 284198 h 314948"/>
                  <a:gd name="connsiteX134" fmla="*/ 13797 w 246459"/>
                  <a:gd name="connsiteY134" fmla="*/ 284198 h 314948"/>
                  <a:gd name="connsiteX135" fmla="*/ 13797 w 246459"/>
                  <a:gd name="connsiteY135" fmla="*/ 285365 h 314948"/>
                  <a:gd name="connsiteX136" fmla="*/ 13797 w 246459"/>
                  <a:gd name="connsiteY136" fmla="*/ 285365 h 314948"/>
                  <a:gd name="connsiteX137" fmla="*/ 13797 w 246459"/>
                  <a:gd name="connsiteY137" fmla="*/ 287364 h 314948"/>
                  <a:gd name="connsiteX138" fmla="*/ 13797 w 246459"/>
                  <a:gd name="connsiteY138" fmla="*/ 287364 h 314948"/>
                  <a:gd name="connsiteX139" fmla="*/ 13797 w 246459"/>
                  <a:gd name="connsiteY139" fmla="*/ 287364 h 314948"/>
                  <a:gd name="connsiteX140" fmla="*/ 13797 w 246459"/>
                  <a:gd name="connsiteY140" fmla="*/ 287364 h 314948"/>
                  <a:gd name="connsiteX141" fmla="*/ 13797 w 246459"/>
                  <a:gd name="connsiteY141" fmla="*/ 287364 h 314948"/>
                  <a:gd name="connsiteX142" fmla="*/ 13797 w 246459"/>
                  <a:gd name="connsiteY142" fmla="*/ 287364 h 314948"/>
                  <a:gd name="connsiteX143" fmla="*/ 13797 w 246459"/>
                  <a:gd name="connsiteY143" fmla="*/ 287364 h 314948"/>
                  <a:gd name="connsiteX144" fmla="*/ 12797 w 246459"/>
                  <a:gd name="connsiteY144" fmla="*/ 287364 h 314948"/>
                  <a:gd name="connsiteX145" fmla="*/ 12797 w 246459"/>
                  <a:gd name="connsiteY145" fmla="*/ 293697 h 314948"/>
                  <a:gd name="connsiteX146" fmla="*/ 4465 w 246459"/>
                  <a:gd name="connsiteY146" fmla="*/ 308028 h 314948"/>
                  <a:gd name="connsiteX147" fmla="*/ 4465 w 246459"/>
                  <a:gd name="connsiteY147" fmla="*/ 311194 h 314948"/>
                  <a:gd name="connsiteX148" fmla="*/ 245759 w 246459"/>
                  <a:gd name="connsiteY148" fmla="*/ 314693 h 314948"/>
                  <a:gd name="connsiteX149" fmla="*/ 100450 w 246459"/>
                  <a:gd name="connsiteY149" fmla="*/ 239205 h 314948"/>
                  <a:gd name="connsiteX150" fmla="*/ 96284 w 246459"/>
                  <a:gd name="connsiteY150" fmla="*/ 208711 h 314948"/>
                  <a:gd name="connsiteX151" fmla="*/ 117947 w 246459"/>
                  <a:gd name="connsiteY151" fmla="*/ 208711 h 314948"/>
                  <a:gd name="connsiteX152" fmla="*/ 124778 w 246459"/>
                  <a:gd name="connsiteY152" fmla="*/ 258702 h 314948"/>
                  <a:gd name="connsiteX153" fmla="*/ 103115 w 246459"/>
                  <a:gd name="connsiteY153" fmla="*/ 258702 h 31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246459" h="314948">
                    <a:moveTo>
                      <a:pt x="245092" y="311361"/>
                    </a:moveTo>
                    <a:lnTo>
                      <a:pt x="232761" y="296696"/>
                    </a:lnTo>
                    <a:lnTo>
                      <a:pt x="232761" y="290364"/>
                    </a:lnTo>
                    <a:lnTo>
                      <a:pt x="231595" y="290364"/>
                    </a:lnTo>
                    <a:lnTo>
                      <a:pt x="231595" y="290364"/>
                    </a:lnTo>
                    <a:lnTo>
                      <a:pt x="231595" y="290364"/>
                    </a:lnTo>
                    <a:lnTo>
                      <a:pt x="231595" y="290364"/>
                    </a:lnTo>
                    <a:lnTo>
                      <a:pt x="231595" y="290364"/>
                    </a:lnTo>
                    <a:lnTo>
                      <a:pt x="231595" y="290364"/>
                    </a:lnTo>
                    <a:cubicBezTo>
                      <a:pt x="231595" y="290364"/>
                      <a:pt x="231595" y="290364"/>
                      <a:pt x="231595" y="290364"/>
                    </a:cubicBezTo>
                    <a:cubicBezTo>
                      <a:pt x="231511" y="289647"/>
                      <a:pt x="231145" y="288997"/>
                      <a:pt x="230595" y="288530"/>
                    </a:cubicBezTo>
                    <a:lnTo>
                      <a:pt x="230595" y="288530"/>
                    </a:lnTo>
                    <a:lnTo>
                      <a:pt x="230595" y="287364"/>
                    </a:lnTo>
                    <a:lnTo>
                      <a:pt x="230595" y="287364"/>
                    </a:lnTo>
                    <a:lnTo>
                      <a:pt x="230595" y="286198"/>
                    </a:lnTo>
                    <a:lnTo>
                      <a:pt x="230595" y="286198"/>
                    </a:lnTo>
                    <a:lnTo>
                      <a:pt x="230595" y="284865"/>
                    </a:lnTo>
                    <a:lnTo>
                      <a:pt x="230595" y="284865"/>
                    </a:lnTo>
                    <a:lnTo>
                      <a:pt x="226429" y="255369"/>
                    </a:lnTo>
                    <a:lnTo>
                      <a:pt x="226429" y="255369"/>
                    </a:lnTo>
                    <a:lnTo>
                      <a:pt x="226429" y="254203"/>
                    </a:lnTo>
                    <a:lnTo>
                      <a:pt x="226429" y="254203"/>
                    </a:lnTo>
                    <a:lnTo>
                      <a:pt x="226429" y="253037"/>
                    </a:lnTo>
                    <a:lnTo>
                      <a:pt x="226429" y="253037"/>
                    </a:lnTo>
                    <a:lnTo>
                      <a:pt x="226429" y="251870"/>
                    </a:lnTo>
                    <a:lnTo>
                      <a:pt x="225429" y="251870"/>
                    </a:lnTo>
                    <a:cubicBezTo>
                      <a:pt x="226896" y="250970"/>
                      <a:pt x="227578" y="249187"/>
                      <a:pt x="227095" y="247537"/>
                    </a:cubicBezTo>
                    <a:cubicBezTo>
                      <a:pt x="225596" y="242838"/>
                      <a:pt x="222462" y="238822"/>
                      <a:pt x="218264" y="236206"/>
                    </a:cubicBezTo>
                    <a:lnTo>
                      <a:pt x="218264" y="236206"/>
                    </a:lnTo>
                    <a:cubicBezTo>
                      <a:pt x="215863" y="238072"/>
                      <a:pt x="214031" y="240539"/>
                      <a:pt x="212931" y="243371"/>
                    </a:cubicBezTo>
                    <a:lnTo>
                      <a:pt x="210431" y="241372"/>
                    </a:lnTo>
                    <a:lnTo>
                      <a:pt x="210431" y="241372"/>
                    </a:lnTo>
                    <a:cubicBezTo>
                      <a:pt x="208098" y="243305"/>
                      <a:pt x="206283" y="245754"/>
                      <a:pt x="205099" y="248537"/>
                    </a:cubicBezTo>
                    <a:lnTo>
                      <a:pt x="203099" y="233540"/>
                    </a:lnTo>
                    <a:lnTo>
                      <a:pt x="215764" y="216876"/>
                    </a:lnTo>
                    <a:lnTo>
                      <a:pt x="215764" y="212043"/>
                    </a:lnTo>
                    <a:lnTo>
                      <a:pt x="223929" y="215209"/>
                    </a:lnTo>
                    <a:lnTo>
                      <a:pt x="222929" y="207711"/>
                    </a:lnTo>
                    <a:lnTo>
                      <a:pt x="224096" y="207711"/>
                    </a:lnTo>
                    <a:lnTo>
                      <a:pt x="224096" y="203711"/>
                    </a:lnTo>
                    <a:cubicBezTo>
                      <a:pt x="212464" y="199279"/>
                      <a:pt x="201300" y="193696"/>
                      <a:pt x="190768" y="187047"/>
                    </a:cubicBezTo>
                    <a:lnTo>
                      <a:pt x="187768" y="185048"/>
                    </a:lnTo>
                    <a:lnTo>
                      <a:pt x="182436" y="181548"/>
                    </a:lnTo>
                    <a:lnTo>
                      <a:pt x="177103" y="177715"/>
                    </a:lnTo>
                    <a:lnTo>
                      <a:pt x="169272" y="171717"/>
                    </a:lnTo>
                    <a:lnTo>
                      <a:pt x="164439" y="167551"/>
                    </a:lnTo>
                    <a:cubicBezTo>
                      <a:pt x="162106" y="165717"/>
                      <a:pt x="159940" y="163718"/>
                      <a:pt x="157774" y="161718"/>
                    </a:cubicBezTo>
                    <a:cubicBezTo>
                      <a:pt x="155607" y="159719"/>
                      <a:pt x="152775" y="157052"/>
                      <a:pt x="150608" y="154719"/>
                    </a:cubicBezTo>
                    <a:lnTo>
                      <a:pt x="146442" y="150553"/>
                    </a:lnTo>
                    <a:lnTo>
                      <a:pt x="150275" y="150553"/>
                    </a:lnTo>
                    <a:cubicBezTo>
                      <a:pt x="155274" y="154769"/>
                      <a:pt x="160273" y="158602"/>
                      <a:pt x="165273" y="162051"/>
                    </a:cubicBezTo>
                    <a:lnTo>
                      <a:pt x="167605" y="163718"/>
                    </a:lnTo>
                    <a:lnTo>
                      <a:pt x="166605" y="155719"/>
                    </a:lnTo>
                    <a:lnTo>
                      <a:pt x="167772" y="156552"/>
                    </a:lnTo>
                    <a:lnTo>
                      <a:pt x="167772" y="152386"/>
                    </a:lnTo>
                    <a:cubicBezTo>
                      <a:pt x="164439" y="150053"/>
                      <a:pt x="161107" y="147554"/>
                      <a:pt x="157774" y="144721"/>
                    </a:cubicBezTo>
                    <a:cubicBezTo>
                      <a:pt x="150392" y="138638"/>
                      <a:pt x="143493" y="132007"/>
                      <a:pt x="137110" y="124891"/>
                    </a:cubicBezTo>
                    <a:lnTo>
                      <a:pt x="137110" y="124891"/>
                    </a:lnTo>
                    <a:lnTo>
                      <a:pt x="133444" y="120558"/>
                    </a:lnTo>
                    <a:cubicBezTo>
                      <a:pt x="130445" y="117059"/>
                      <a:pt x="127779" y="113559"/>
                      <a:pt x="125112" y="110060"/>
                    </a:cubicBezTo>
                    <a:cubicBezTo>
                      <a:pt x="122446" y="106561"/>
                      <a:pt x="120280" y="103394"/>
                      <a:pt x="117947" y="99895"/>
                    </a:cubicBezTo>
                    <a:lnTo>
                      <a:pt x="116947" y="98395"/>
                    </a:lnTo>
                    <a:lnTo>
                      <a:pt x="115447" y="96062"/>
                    </a:lnTo>
                    <a:lnTo>
                      <a:pt x="115447" y="96062"/>
                    </a:lnTo>
                    <a:cubicBezTo>
                      <a:pt x="115447" y="96062"/>
                      <a:pt x="113280" y="92396"/>
                      <a:pt x="112948" y="92063"/>
                    </a:cubicBezTo>
                    <a:cubicBezTo>
                      <a:pt x="112614" y="91729"/>
                      <a:pt x="110281" y="87397"/>
                      <a:pt x="110281" y="87397"/>
                    </a:cubicBezTo>
                    <a:cubicBezTo>
                      <a:pt x="107782" y="82731"/>
                      <a:pt x="105449" y="78232"/>
                      <a:pt x="103449" y="73566"/>
                    </a:cubicBezTo>
                    <a:lnTo>
                      <a:pt x="101949" y="70067"/>
                    </a:lnTo>
                    <a:cubicBezTo>
                      <a:pt x="99967" y="65384"/>
                      <a:pt x="98233" y="60602"/>
                      <a:pt x="96783" y="55736"/>
                    </a:cubicBezTo>
                    <a:lnTo>
                      <a:pt x="96783" y="55736"/>
                    </a:lnTo>
                    <a:cubicBezTo>
                      <a:pt x="96866" y="54452"/>
                      <a:pt x="96866" y="53186"/>
                      <a:pt x="96783" y="51903"/>
                    </a:cubicBezTo>
                    <a:cubicBezTo>
                      <a:pt x="96550" y="50487"/>
                      <a:pt x="96217" y="49103"/>
                      <a:pt x="95783" y="47737"/>
                    </a:cubicBezTo>
                    <a:lnTo>
                      <a:pt x="95783" y="47737"/>
                    </a:lnTo>
                    <a:lnTo>
                      <a:pt x="95783" y="46237"/>
                    </a:lnTo>
                    <a:cubicBezTo>
                      <a:pt x="95783" y="42737"/>
                      <a:pt x="93784" y="38405"/>
                      <a:pt x="92450" y="34739"/>
                    </a:cubicBezTo>
                    <a:cubicBezTo>
                      <a:pt x="91118" y="31073"/>
                      <a:pt x="89285" y="25574"/>
                      <a:pt x="88118" y="20908"/>
                    </a:cubicBezTo>
                    <a:lnTo>
                      <a:pt x="86119" y="11410"/>
                    </a:lnTo>
                    <a:cubicBezTo>
                      <a:pt x="86119" y="9077"/>
                      <a:pt x="86119" y="6910"/>
                      <a:pt x="86119" y="4577"/>
                    </a:cubicBezTo>
                    <a:cubicBezTo>
                      <a:pt x="86119" y="2244"/>
                      <a:pt x="86119" y="911"/>
                      <a:pt x="84619" y="-255"/>
                    </a:cubicBezTo>
                    <a:lnTo>
                      <a:pt x="84619" y="-255"/>
                    </a:lnTo>
                    <a:cubicBezTo>
                      <a:pt x="83786" y="911"/>
                      <a:pt x="84619" y="3078"/>
                      <a:pt x="84619" y="4577"/>
                    </a:cubicBezTo>
                    <a:cubicBezTo>
                      <a:pt x="84619" y="6077"/>
                      <a:pt x="84619" y="9077"/>
                      <a:pt x="84619" y="11410"/>
                    </a:cubicBezTo>
                    <a:cubicBezTo>
                      <a:pt x="84619" y="13742"/>
                      <a:pt x="84619" y="17742"/>
                      <a:pt x="84619" y="20908"/>
                    </a:cubicBezTo>
                    <a:cubicBezTo>
                      <a:pt x="84619" y="24074"/>
                      <a:pt x="84619" y="30073"/>
                      <a:pt x="84619" y="34739"/>
                    </a:cubicBezTo>
                    <a:cubicBezTo>
                      <a:pt x="84619" y="39405"/>
                      <a:pt x="82619" y="42404"/>
                      <a:pt x="84619" y="46070"/>
                    </a:cubicBezTo>
                    <a:cubicBezTo>
                      <a:pt x="84835" y="46604"/>
                      <a:pt x="85119" y="47104"/>
                      <a:pt x="85452" y="47570"/>
                    </a:cubicBezTo>
                    <a:cubicBezTo>
                      <a:pt x="85452" y="49070"/>
                      <a:pt x="85452" y="50570"/>
                      <a:pt x="85452" y="52236"/>
                    </a:cubicBezTo>
                    <a:cubicBezTo>
                      <a:pt x="85352" y="53686"/>
                      <a:pt x="85352" y="55119"/>
                      <a:pt x="85452" y="56569"/>
                    </a:cubicBezTo>
                    <a:cubicBezTo>
                      <a:pt x="85452" y="61368"/>
                      <a:pt x="85102" y="66151"/>
                      <a:pt x="84452" y="70900"/>
                    </a:cubicBezTo>
                    <a:cubicBezTo>
                      <a:pt x="84535" y="72016"/>
                      <a:pt x="84535" y="73116"/>
                      <a:pt x="84452" y="74233"/>
                    </a:cubicBezTo>
                    <a:cubicBezTo>
                      <a:pt x="83285" y="81315"/>
                      <a:pt x="81502" y="88280"/>
                      <a:pt x="79119" y="95062"/>
                    </a:cubicBezTo>
                    <a:cubicBezTo>
                      <a:pt x="77036" y="100762"/>
                      <a:pt x="74587" y="106327"/>
                      <a:pt x="71787" y="111726"/>
                    </a:cubicBezTo>
                    <a:cubicBezTo>
                      <a:pt x="70404" y="114693"/>
                      <a:pt x="68838" y="117592"/>
                      <a:pt x="67122" y="120391"/>
                    </a:cubicBezTo>
                    <a:cubicBezTo>
                      <a:pt x="62855" y="127691"/>
                      <a:pt x="57890" y="134556"/>
                      <a:pt x="52291" y="140888"/>
                    </a:cubicBezTo>
                    <a:cubicBezTo>
                      <a:pt x="48991" y="144688"/>
                      <a:pt x="45425" y="148254"/>
                      <a:pt x="41625" y="151553"/>
                    </a:cubicBezTo>
                    <a:lnTo>
                      <a:pt x="41625" y="155719"/>
                    </a:lnTo>
                    <a:lnTo>
                      <a:pt x="42625" y="154886"/>
                    </a:lnTo>
                    <a:lnTo>
                      <a:pt x="43625" y="162885"/>
                    </a:lnTo>
                    <a:lnTo>
                      <a:pt x="48458" y="158885"/>
                    </a:lnTo>
                    <a:cubicBezTo>
                      <a:pt x="51458" y="156219"/>
                      <a:pt x="54457" y="153386"/>
                      <a:pt x="57290" y="150387"/>
                    </a:cubicBezTo>
                    <a:lnTo>
                      <a:pt x="61956" y="150387"/>
                    </a:lnTo>
                    <a:cubicBezTo>
                      <a:pt x="59989" y="153386"/>
                      <a:pt x="57890" y="156269"/>
                      <a:pt x="55624" y="159052"/>
                    </a:cubicBezTo>
                    <a:cubicBezTo>
                      <a:pt x="47542" y="169167"/>
                      <a:pt x="38127" y="178132"/>
                      <a:pt x="27628" y="185714"/>
                    </a:cubicBezTo>
                    <a:cubicBezTo>
                      <a:pt x="18929" y="192146"/>
                      <a:pt x="9398" y="197346"/>
                      <a:pt x="-701" y="201212"/>
                    </a:cubicBezTo>
                    <a:lnTo>
                      <a:pt x="-701" y="205211"/>
                    </a:lnTo>
                    <a:lnTo>
                      <a:pt x="633" y="205211"/>
                    </a:lnTo>
                    <a:lnTo>
                      <a:pt x="1633" y="212877"/>
                    </a:lnTo>
                    <a:lnTo>
                      <a:pt x="9131" y="209710"/>
                    </a:lnTo>
                    <a:lnTo>
                      <a:pt x="9131" y="212210"/>
                    </a:lnTo>
                    <a:cubicBezTo>
                      <a:pt x="8965" y="212860"/>
                      <a:pt x="8965" y="213560"/>
                      <a:pt x="9131" y="214209"/>
                    </a:cubicBezTo>
                    <a:lnTo>
                      <a:pt x="9131" y="214209"/>
                    </a:lnTo>
                    <a:lnTo>
                      <a:pt x="9131" y="214209"/>
                    </a:lnTo>
                    <a:lnTo>
                      <a:pt x="9131" y="214209"/>
                    </a:lnTo>
                    <a:lnTo>
                      <a:pt x="25795" y="230873"/>
                    </a:lnTo>
                    <a:lnTo>
                      <a:pt x="26961" y="239872"/>
                    </a:lnTo>
                    <a:lnTo>
                      <a:pt x="25128" y="238539"/>
                    </a:lnTo>
                    <a:lnTo>
                      <a:pt x="25128" y="238539"/>
                    </a:lnTo>
                    <a:cubicBezTo>
                      <a:pt x="24329" y="239106"/>
                      <a:pt x="23596" y="239789"/>
                      <a:pt x="22962" y="240539"/>
                    </a:cubicBezTo>
                    <a:cubicBezTo>
                      <a:pt x="21096" y="237622"/>
                      <a:pt x="18663" y="235140"/>
                      <a:pt x="15797" y="233207"/>
                    </a:cubicBezTo>
                    <a:lnTo>
                      <a:pt x="15797" y="233207"/>
                    </a:lnTo>
                    <a:cubicBezTo>
                      <a:pt x="12214" y="235806"/>
                      <a:pt x="10048" y="239939"/>
                      <a:pt x="9965" y="244371"/>
                    </a:cubicBezTo>
                    <a:cubicBezTo>
                      <a:pt x="10031" y="246238"/>
                      <a:pt x="11114" y="247904"/>
                      <a:pt x="12797" y="248704"/>
                    </a:cubicBezTo>
                    <a:lnTo>
                      <a:pt x="9631" y="248704"/>
                    </a:lnTo>
                    <a:lnTo>
                      <a:pt x="9631" y="249871"/>
                    </a:lnTo>
                    <a:lnTo>
                      <a:pt x="9631" y="249871"/>
                    </a:lnTo>
                    <a:lnTo>
                      <a:pt x="9631" y="251037"/>
                    </a:lnTo>
                    <a:lnTo>
                      <a:pt x="9631" y="251037"/>
                    </a:lnTo>
                    <a:lnTo>
                      <a:pt x="9631" y="252203"/>
                    </a:lnTo>
                    <a:lnTo>
                      <a:pt x="9631" y="252203"/>
                    </a:lnTo>
                    <a:lnTo>
                      <a:pt x="13797" y="281865"/>
                    </a:lnTo>
                    <a:lnTo>
                      <a:pt x="13797" y="281865"/>
                    </a:lnTo>
                    <a:lnTo>
                      <a:pt x="13797" y="283032"/>
                    </a:lnTo>
                    <a:lnTo>
                      <a:pt x="13797" y="283032"/>
                    </a:lnTo>
                    <a:lnTo>
                      <a:pt x="13797" y="284198"/>
                    </a:lnTo>
                    <a:lnTo>
                      <a:pt x="13797" y="284198"/>
                    </a:lnTo>
                    <a:lnTo>
                      <a:pt x="13797" y="285365"/>
                    </a:lnTo>
                    <a:lnTo>
                      <a:pt x="13797" y="285365"/>
                    </a:lnTo>
                    <a:cubicBezTo>
                      <a:pt x="13530" y="285998"/>
                      <a:pt x="13530" y="286731"/>
                      <a:pt x="13797" y="287364"/>
                    </a:cubicBezTo>
                    <a:cubicBezTo>
                      <a:pt x="13797" y="287364"/>
                      <a:pt x="13797" y="287364"/>
                      <a:pt x="13797" y="287364"/>
                    </a:cubicBezTo>
                    <a:cubicBezTo>
                      <a:pt x="13797" y="287364"/>
                      <a:pt x="13797" y="287364"/>
                      <a:pt x="13797" y="287364"/>
                    </a:cubicBezTo>
                    <a:lnTo>
                      <a:pt x="13797" y="287364"/>
                    </a:lnTo>
                    <a:cubicBezTo>
                      <a:pt x="13797" y="287364"/>
                      <a:pt x="13797" y="287364"/>
                      <a:pt x="13797" y="287364"/>
                    </a:cubicBezTo>
                    <a:lnTo>
                      <a:pt x="13797" y="287364"/>
                    </a:lnTo>
                    <a:lnTo>
                      <a:pt x="13797" y="287364"/>
                    </a:lnTo>
                    <a:lnTo>
                      <a:pt x="12797" y="287364"/>
                    </a:lnTo>
                    <a:lnTo>
                      <a:pt x="12797" y="293697"/>
                    </a:lnTo>
                    <a:lnTo>
                      <a:pt x="4465" y="308028"/>
                    </a:lnTo>
                    <a:lnTo>
                      <a:pt x="4465" y="311194"/>
                    </a:lnTo>
                    <a:lnTo>
                      <a:pt x="245759" y="314693"/>
                    </a:lnTo>
                    <a:close/>
                    <a:moveTo>
                      <a:pt x="100450" y="239205"/>
                    </a:moveTo>
                    <a:lnTo>
                      <a:pt x="96284" y="208711"/>
                    </a:lnTo>
                    <a:lnTo>
                      <a:pt x="117947" y="208711"/>
                    </a:lnTo>
                    <a:lnTo>
                      <a:pt x="124778" y="258702"/>
                    </a:lnTo>
                    <a:lnTo>
                      <a:pt x="103115" y="258702"/>
                    </a:lnTo>
                    <a:close/>
                  </a:path>
                </a:pathLst>
              </a:custGeom>
              <a:solidFill>
                <a:srgbClr val="5B1311"/>
              </a:soli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Freeform: Shape 492">
                <a:extLst>
                  <a:ext uri="{FF2B5EF4-FFF2-40B4-BE49-F238E27FC236}">
                    <a16:creationId xmlns:a16="http://schemas.microsoft.com/office/drawing/2014/main" id="{B3F5605E-8795-2994-0847-09861DB874F5}"/>
                  </a:ext>
                </a:extLst>
              </p:cNvPr>
              <p:cNvSpPr/>
              <p:nvPr/>
            </p:nvSpPr>
            <p:spPr>
              <a:xfrm>
                <a:off x="254187" y="2750067"/>
                <a:ext cx="3390843" cy="2113359"/>
              </a:xfrm>
              <a:custGeom>
                <a:avLst/>
                <a:gdLst>
                  <a:gd name="connsiteX0" fmla="*/ 3358249 w 3390843"/>
                  <a:gd name="connsiteY0" fmla="*/ 1144224 h 2113359"/>
                  <a:gd name="connsiteX1" fmla="*/ 3347250 w 3390843"/>
                  <a:gd name="connsiteY1" fmla="*/ 1159888 h 2113359"/>
                  <a:gd name="connsiteX2" fmla="*/ 3340919 w 3390843"/>
                  <a:gd name="connsiteY2" fmla="*/ 1168220 h 2113359"/>
                  <a:gd name="connsiteX3" fmla="*/ 3338419 w 3390843"/>
                  <a:gd name="connsiteY3" fmla="*/ 1168220 h 2113359"/>
                  <a:gd name="connsiteX4" fmla="*/ 3312090 w 3390843"/>
                  <a:gd name="connsiteY4" fmla="*/ 1171553 h 2113359"/>
                  <a:gd name="connsiteX5" fmla="*/ 3296259 w 3390843"/>
                  <a:gd name="connsiteY5" fmla="*/ 1173886 h 2113359"/>
                  <a:gd name="connsiteX6" fmla="*/ 3270430 w 3390843"/>
                  <a:gd name="connsiteY6" fmla="*/ 1178385 h 2113359"/>
                  <a:gd name="connsiteX7" fmla="*/ 3270430 w 3390843"/>
                  <a:gd name="connsiteY7" fmla="*/ 1178385 h 2113359"/>
                  <a:gd name="connsiteX8" fmla="*/ 3252100 w 3390843"/>
                  <a:gd name="connsiteY8" fmla="*/ 1182384 h 2113359"/>
                  <a:gd name="connsiteX9" fmla="*/ 3242935 w 3390843"/>
                  <a:gd name="connsiteY9" fmla="*/ 1184550 h 2113359"/>
                  <a:gd name="connsiteX10" fmla="*/ 3236102 w 3390843"/>
                  <a:gd name="connsiteY10" fmla="*/ 1186384 h 2113359"/>
                  <a:gd name="connsiteX11" fmla="*/ 3229270 w 3390843"/>
                  <a:gd name="connsiteY11" fmla="*/ 1188383 h 2113359"/>
                  <a:gd name="connsiteX12" fmla="*/ 3201774 w 3390843"/>
                  <a:gd name="connsiteY12" fmla="*/ 1199048 h 2113359"/>
                  <a:gd name="connsiteX13" fmla="*/ 3200441 w 3390843"/>
                  <a:gd name="connsiteY13" fmla="*/ 1199048 h 2113359"/>
                  <a:gd name="connsiteX14" fmla="*/ 3197942 w 3390843"/>
                  <a:gd name="connsiteY14" fmla="*/ 1200548 h 2113359"/>
                  <a:gd name="connsiteX15" fmla="*/ 3196775 w 3390843"/>
                  <a:gd name="connsiteY15" fmla="*/ 1200548 h 2113359"/>
                  <a:gd name="connsiteX16" fmla="*/ 3195609 w 3390843"/>
                  <a:gd name="connsiteY16" fmla="*/ 1201381 h 2113359"/>
                  <a:gd name="connsiteX17" fmla="*/ 3006639 w 3390843"/>
                  <a:gd name="connsiteY17" fmla="*/ 1144557 h 2113359"/>
                  <a:gd name="connsiteX18" fmla="*/ 2640033 w 3390843"/>
                  <a:gd name="connsiteY18" fmla="*/ 1029742 h 2113359"/>
                  <a:gd name="connsiteX19" fmla="*/ 2540049 w 3390843"/>
                  <a:gd name="connsiteY19" fmla="*/ 1037908 h 2113359"/>
                  <a:gd name="connsiteX20" fmla="*/ 2520553 w 3390843"/>
                  <a:gd name="connsiteY20" fmla="*/ 1040074 h 2113359"/>
                  <a:gd name="connsiteX21" fmla="*/ 2532884 w 3390843"/>
                  <a:gd name="connsiteY21" fmla="*/ 1050906 h 2113359"/>
                  <a:gd name="connsiteX22" fmla="*/ 2559213 w 3390843"/>
                  <a:gd name="connsiteY22" fmla="*/ 1080568 h 2113359"/>
                  <a:gd name="connsiteX23" fmla="*/ 2568712 w 3390843"/>
                  <a:gd name="connsiteY23" fmla="*/ 1092399 h 2113359"/>
                  <a:gd name="connsiteX24" fmla="*/ 2655031 w 3390843"/>
                  <a:gd name="connsiteY24" fmla="*/ 1236209 h 2113359"/>
                  <a:gd name="connsiteX25" fmla="*/ 2762346 w 3390843"/>
                  <a:gd name="connsiteY25" fmla="*/ 1531660 h 2113359"/>
                  <a:gd name="connsiteX26" fmla="*/ 2905990 w 3390843"/>
                  <a:gd name="connsiteY26" fmla="*/ 1928095 h 2113359"/>
                  <a:gd name="connsiteX27" fmla="*/ 2920654 w 3390843"/>
                  <a:gd name="connsiteY27" fmla="*/ 2012414 h 2113359"/>
                  <a:gd name="connsiteX28" fmla="*/ 2848666 w 3390843"/>
                  <a:gd name="connsiteY28" fmla="*/ 2028079 h 2113359"/>
                  <a:gd name="connsiteX29" fmla="*/ 2841167 w 3390843"/>
                  <a:gd name="connsiteY29" fmla="*/ 2028079 h 2113359"/>
                  <a:gd name="connsiteX30" fmla="*/ 2615037 w 3390843"/>
                  <a:gd name="connsiteY30" fmla="*/ 1804282 h 2113359"/>
                  <a:gd name="connsiteX31" fmla="*/ 2588208 w 3390843"/>
                  <a:gd name="connsiteY31" fmla="*/ 1738626 h 2113359"/>
                  <a:gd name="connsiteX32" fmla="*/ 2549048 w 3390843"/>
                  <a:gd name="connsiteY32" fmla="*/ 1628144 h 2113359"/>
                  <a:gd name="connsiteX33" fmla="*/ 2551714 w 3390843"/>
                  <a:gd name="connsiteY33" fmla="*/ 1646808 h 2113359"/>
                  <a:gd name="connsiteX34" fmla="*/ 2580210 w 3390843"/>
                  <a:gd name="connsiteY34" fmla="*/ 1891268 h 2113359"/>
                  <a:gd name="connsiteX35" fmla="*/ 2551215 w 3390843"/>
                  <a:gd name="connsiteY35" fmla="*/ 2110399 h 2113359"/>
                  <a:gd name="connsiteX36" fmla="*/ 2428402 w 3390843"/>
                  <a:gd name="connsiteY36" fmla="*/ 2039077 h 2113359"/>
                  <a:gd name="connsiteX37" fmla="*/ 2400572 w 3390843"/>
                  <a:gd name="connsiteY37" fmla="*/ 1937594 h 2113359"/>
                  <a:gd name="connsiteX38" fmla="*/ 2350580 w 3390843"/>
                  <a:gd name="connsiteY38" fmla="*/ 1639642 h 2113359"/>
                  <a:gd name="connsiteX39" fmla="*/ 2335583 w 3390843"/>
                  <a:gd name="connsiteY39" fmla="*/ 1450673 h 2113359"/>
                  <a:gd name="connsiteX40" fmla="*/ 2327918 w 3390843"/>
                  <a:gd name="connsiteY40" fmla="*/ 1440509 h 2113359"/>
                  <a:gd name="connsiteX41" fmla="*/ 2244598 w 3390843"/>
                  <a:gd name="connsiteY41" fmla="*/ 1383518 h 2113359"/>
                  <a:gd name="connsiteX42" fmla="*/ 2241932 w 3390843"/>
                  <a:gd name="connsiteY42" fmla="*/ 1391183 h 2113359"/>
                  <a:gd name="connsiteX43" fmla="*/ 2202771 w 3390843"/>
                  <a:gd name="connsiteY43" fmla="*/ 1659306 h 2113359"/>
                  <a:gd name="connsiteX44" fmla="*/ 2234100 w 3390843"/>
                  <a:gd name="connsiteY44" fmla="*/ 1870438 h 2113359"/>
                  <a:gd name="connsiteX45" fmla="*/ 2238599 w 3390843"/>
                  <a:gd name="connsiteY45" fmla="*/ 1885102 h 2113359"/>
                  <a:gd name="connsiteX46" fmla="*/ 2141448 w 3390843"/>
                  <a:gd name="connsiteY46" fmla="*/ 1930595 h 2113359"/>
                  <a:gd name="connsiteX47" fmla="*/ 2049796 w 3390843"/>
                  <a:gd name="connsiteY47" fmla="*/ 1789285 h 2113359"/>
                  <a:gd name="connsiteX48" fmla="*/ 1997638 w 3390843"/>
                  <a:gd name="connsiteY48" fmla="*/ 1381185 h 2113359"/>
                  <a:gd name="connsiteX49" fmla="*/ 1925984 w 3390843"/>
                  <a:gd name="connsiteY49" fmla="*/ 1344524 h 2113359"/>
                  <a:gd name="connsiteX50" fmla="*/ 1807170 w 3390843"/>
                  <a:gd name="connsiteY50" fmla="*/ 1278702 h 2113359"/>
                  <a:gd name="connsiteX51" fmla="*/ 1731015 w 3390843"/>
                  <a:gd name="connsiteY51" fmla="*/ 1228710 h 2113359"/>
                  <a:gd name="connsiteX52" fmla="*/ 1641530 w 3390843"/>
                  <a:gd name="connsiteY52" fmla="*/ 1147557 h 2113359"/>
                  <a:gd name="connsiteX53" fmla="*/ 1624866 w 3390843"/>
                  <a:gd name="connsiteY53" fmla="*/ 1128893 h 2113359"/>
                  <a:gd name="connsiteX54" fmla="*/ 1618034 w 3390843"/>
                  <a:gd name="connsiteY54" fmla="*/ 1124394 h 2113359"/>
                  <a:gd name="connsiteX55" fmla="*/ 1618034 w 3390843"/>
                  <a:gd name="connsiteY55" fmla="*/ 1124394 h 2113359"/>
                  <a:gd name="connsiteX56" fmla="*/ 1603537 w 3390843"/>
                  <a:gd name="connsiteY56" fmla="*/ 1121394 h 2113359"/>
                  <a:gd name="connsiteX57" fmla="*/ 1578708 w 3390843"/>
                  <a:gd name="connsiteY57" fmla="*/ 1119228 h 2113359"/>
                  <a:gd name="connsiteX58" fmla="*/ 1322249 w 3390843"/>
                  <a:gd name="connsiteY58" fmla="*/ 1091232 h 2113359"/>
                  <a:gd name="connsiteX59" fmla="*/ 1130781 w 3390843"/>
                  <a:gd name="connsiteY59" fmla="*/ 1048073 h 2113359"/>
                  <a:gd name="connsiteX60" fmla="*/ 1096287 w 3390843"/>
                  <a:gd name="connsiteY60" fmla="*/ 1037908 h 2113359"/>
                  <a:gd name="connsiteX61" fmla="*/ 1055627 w 3390843"/>
                  <a:gd name="connsiteY61" fmla="*/ 1023910 h 2113359"/>
                  <a:gd name="connsiteX62" fmla="*/ 843328 w 3390843"/>
                  <a:gd name="connsiteY62" fmla="*/ 931259 h 2113359"/>
                  <a:gd name="connsiteX63" fmla="*/ 770340 w 3390843"/>
                  <a:gd name="connsiteY63" fmla="*/ 805946 h 2113359"/>
                  <a:gd name="connsiteX64" fmla="*/ 496884 w 3390843"/>
                  <a:gd name="connsiteY64" fmla="*/ 811778 h 2113359"/>
                  <a:gd name="connsiteX65" fmla="*/ 111115 w 3390843"/>
                  <a:gd name="connsiteY65" fmla="*/ 901430 h 2113359"/>
                  <a:gd name="connsiteX66" fmla="*/ -701 w 3390843"/>
                  <a:gd name="connsiteY66" fmla="*/ -255 h 2113359"/>
                  <a:gd name="connsiteX67" fmla="*/ 488552 w 3390843"/>
                  <a:gd name="connsiteY67" fmla="*/ 102728 h 2113359"/>
                  <a:gd name="connsiteX68" fmla="*/ 973307 w 3390843"/>
                  <a:gd name="connsiteY68" fmla="*/ 193213 h 2113359"/>
                  <a:gd name="connsiteX69" fmla="*/ 1551212 w 3390843"/>
                  <a:gd name="connsiteY69" fmla="*/ 362185 h 2113359"/>
                  <a:gd name="connsiteX70" fmla="*/ 1746679 w 3390843"/>
                  <a:gd name="connsiteY70" fmla="*/ 425175 h 2113359"/>
                  <a:gd name="connsiteX71" fmla="*/ 2173443 w 3390843"/>
                  <a:gd name="connsiteY71" fmla="*/ 576984 h 2113359"/>
                  <a:gd name="connsiteX72" fmla="*/ 2284592 w 3390843"/>
                  <a:gd name="connsiteY72" fmla="*/ 653471 h 2113359"/>
                  <a:gd name="connsiteX73" fmla="*/ 2313420 w 3390843"/>
                  <a:gd name="connsiteY73" fmla="*/ 661970 h 2113359"/>
                  <a:gd name="connsiteX74" fmla="*/ 3011473 w 3390843"/>
                  <a:gd name="connsiteY74" fmla="*/ 908596 h 2113359"/>
                  <a:gd name="connsiteX75" fmla="*/ 3383578 w 3390843"/>
                  <a:gd name="connsiteY75" fmla="*/ 1058571 h 2113359"/>
                  <a:gd name="connsiteX76" fmla="*/ 3358249 w 3390843"/>
                  <a:gd name="connsiteY76" fmla="*/ 1144224 h 21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90843" h="2113359">
                    <a:moveTo>
                      <a:pt x="3358249" y="1144224"/>
                    </a:moveTo>
                    <a:lnTo>
                      <a:pt x="3347250" y="1159888"/>
                    </a:lnTo>
                    <a:lnTo>
                      <a:pt x="3340919" y="1168220"/>
                    </a:lnTo>
                    <a:lnTo>
                      <a:pt x="3338419" y="1168220"/>
                    </a:lnTo>
                    <a:lnTo>
                      <a:pt x="3312090" y="1171553"/>
                    </a:lnTo>
                    <a:lnTo>
                      <a:pt x="3296259" y="1173886"/>
                    </a:lnTo>
                    <a:lnTo>
                      <a:pt x="3270430" y="1178385"/>
                    </a:lnTo>
                    <a:lnTo>
                      <a:pt x="3270430" y="1178385"/>
                    </a:lnTo>
                    <a:lnTo>
                      <a:pt x="3252100" y="1182384"/>
                    </a:lnTo>
                    <a:lnTo>
                      <a:pt x="3242935" y="1184550"/>
                    </a:lnTo>
                    <a:lnTo>
                      <a:pt x="3236102" y="1186384"/>
                    </a:lnTo>
                    <a:lnTo>
                      <a:pt x="3229270" y="1188383"/>
                    </a:lnTo>
                    <a:cubicBezTo>
                      <a:pt x="3219805" y="1191116"/>
                      <a:pt x="3210607" y="1194682"/>
                      <a:pt x="3201774" y="1199048"/>
                    </a:cubicBezTo>
                    <a:lnTo>
                      <a:pt x="3200441" y="1199048"/>
                    </a:lnTo>
                    <a:lnTo>
                      <a:pt x="3197942" y="1200548"/>
                    </a:lnTo>
                    <a:lnTo>
                      <a:pt x="3196775" y="1200548"/>
                    </a:lnTo>
                    <a:lnTo>
                      <a:pt x="3195609" y="1201381"/>
                    </a:lnTo>
                    <a:cubicBezTo>
                      <a:pt x="3195609" y="1201381"/>
                      <a:pt x="3181777" y="1194382"/>
                      <a:pt x="3006639" y="1144557"/>
                    </a:cubicBezTo>
                    <a:cubicBezTo>
                      <a:pt x="2831502" y="1094732"/>
                      <a:pt x="2716854" y="1025076"/>
                      <a:pt x="2640033" y="1029742"/>
                    </a:cubicBezTo>
                    <a:cubicBezTo>
                      <a:pt x="2597874" y="1032242"/>
                      <a:pt x="2562713" y="1035409"/>
                      <a:pt x="2540049" y="1037908"/>
                    </a:cubicBezTo>
                    <a:lnTo>
                      <a:pt x="2520553" y="1040074"/>
                    </a:lnTo>
                    <a:cubicBezTo>
                      <a:pt x="2524969" y="1043324"/>
                      <a:pt x="2529101" y="1046940"/>
                      <a:pt x="2532884" y="1050906"/>
                    </a:cubicBezTo>
                    <a:cubicBezTo>
                      <a:pt x="2539550" y="1057571"/>
                      <a:pt x="2548049" y="1067570"/>
                      <a:pt x="2559213" y="1080568"/>
                    </a:cubicBezTo>
                    <a:cubicBezTo>
                      <a:pt x="2562212" y="1084234"/>
                      <a:pt x="2565379" y="1088066"/>
                      <a:pt x="2568712" y="1092399"/>
                    </a:cubicBezTo>
                    <a:cubicBezTo>
                      <a:pt x="2603240" y="1136642"/>
                      <a:pt x="2632217" y="1184934"/>
                      <a:pt x="2655031" y="1236209"/>
                    </a:cubicBezTo>
                    <a:cubicBezTo>
                      <a:pt x="2697307" y="1332209"/>
                      <a:pt x="2733168" y="1430910"/>
                      <a:pt x="2762346" y="1531660"/>
                    </a:cubicBezTo>
                    <a:cubicBezTo>
                      <a:pt x="2838834" y="1781619"/>
                      <a:pt x="2864330" y="1851608"/>
                      <a:pt x="2905990" y="1928095"/>
                    </a:cubicBezTo>
                    <a:cubicBezTo>
                      <a:pt x="2928986" y="1970088"/>
                      <a:pt x="2934985" y="1997084"/>
                      <a:pt x="2920654" y="2012414"/>
                    </a:cubicBezTo>
                    <a:cubicBezTo>
                      <a:pt x="2909489" y="2024079"/>
                      <a:pt x="2886159" y="2029078"/>
                      <a:pt x="2848666" y="2028079"/>
                    </a:cubicBezTo>
                    <a:lnTo>
                      <a:pt x="2841167" y="2028079"/>
                    </a:lnTo>
                    <a:cubicBezTo>
                      <a:pt x="2748348" y="2024579"/>
                      <a:pt x="2668362" y="1930595"/>
                      <a:pt x="2615037" y="1804282"/>
                    </a:cubicBezTo>
                    <a:cubicBezTo>
                      <a:pt x="2606539" y="1784285"/>
                      <a:pt x="2588208" y="1738626"/>
                      <a:pt x="2588208" y="1738626"/>
                    </a:cubicBezTo>
                    <a:cubicBezTo>
                      <a:pt x="2573178" y="1702532"/>
                      <a:pt x="2560096" y="1665655"/>
                      <a:pt x="2549048" y="1628144"/>
                    </a:cubicBezTo>
                    <a:cubicBezTo>
                      <a:pt x="2549048" y="1628978"/>
                      <a:pt x="2550048" y="1635643"/>
                      <a:pt x="2551714" y="1646808"/>
                    </a:cubicBezTo>
                    <a:cubicBezTo>
                      <a:pt x="2557714" y="1688801"/>
                      <a:pt x="2572211" y="1794617"/>
                      <a:pt x="2580210" y="1891268"/>
                    </a:cubicBezTo>
                    <a:cubicBezTo>
                      <a:pt x="2590708" y="2015248"/>
                      <a:pt x="2626702" y="2091235"/>
                      <a:pt x="2551215" y="2110399"/>
                    </a:cubicBezTo>
                    <a:cubicBezTo>
                      <a:pt x="2503056" y="2122896"/>
                      <a:pt x="2456729" y="2090902"/>
                      <a:pt x="2428402" y="2039077"/>
                    </a:cubicBezTo>
                    <a:cubicBezTo>
                      <a:pt x="2411604" y="2007765"/>
                      <a:pt x="2402106" y="1973088"/>
                      <a:pt x="2400572" y="1937594"/>
                    </a:cubicBezTo>
                    <a:cubicBezTo>
                      <a:pt x="2395907" y="1834444"/>
                      <a:pt x="2348414" y="1742792"/>
                      <a:pt x="2350580" y="1639642"/>
                    </a:cubicBezTo>
                    <a:cubicBezTo>
                      <a:pt x="2352747" y="1536493"/>
                      <a:pt x="2349415" y="1477336"/>
                      <a:pt x="2335583" y="1450673"/>
                    </a:cubicBezTo>
                    <a:cubicBezTo>
                      <a:pt x="2333433" y="1446991"/>
                      <a:pt x="2330867" y="1443592"/>
                      <a:pt x="2327918" y="1440509"/>
                    </a:cubicBezTo>
                    <a:cubicBezTo>
                      <a:pt x="2302572" y="1418179"/>
                      <a:pt x="2274593" y="1399049"/>
                      <a:pt x="2244598" y="1383518"/>
                    </a:cubicBezTo>
                    <a:cubicBezTo>
                      <a:pt x="2244598" y="1383518"/>
                      <a:pt x="2243598" y="1386184"/>
                      <a:pt x="2241932" y="1391183"/>
                    </a:cubicBezTo>
                    <a:cubicBezTo>
                      <a:pt x="2231434" y="1422511"/>
                      <a:pt x="2193773" y="1544325"/>
                      <a:pt x="2202771" y="1659306"/>
                    </a:cubicBezTo>
                    <a:cubicBezTo>
                      <a:pt x="2213270" y="1792617"/>
                      <a:pt x="2212103" y="1818280"/>
                      <a:pt x="2234100" y="1870438"/>
                    </a:cubicBezTo>
                    <a:cubicBezTo>
                      <a:pt x="2236166" y="1875137"/>
                      <a:pt x="2237665" y="1880053"/>
                      <a:pt x="2238599" y="1885102"/>
                    </a:cubicBezTo>
                    <a:cubicBezTo>
                      <a:pt x="2246764" y="1929262"/>
                      <a:pt x="2202105" y="1957924"/>
                      <a:pt x="2141448" y="1930595"/>
                    </a:cubicBezTo>
                    <a:cubicBezTo>
                      <a:pt x="2074792" y="1900433"/>
                      <a:pt x="2058128" y="1858773"/>
                      <a:pt x="2049796" y="1789285"/>
                    </a:cubicBezTo>
                    <a:cubicBezTo>
                      <a:pt x="2041464" y="1719796"/>
                      <a:pt x="2010470" y="1548158"/>
                      <a:pt x="1997638" y="1381185"/>
                    </a:cubicBezTo>
                    <a:cubicBezTo>
                      <a:pt x="1996472" y="1381185"/>
                      <a:pt x="1966644" y="1365854"/>
                      <a:pt x="1925984" y="1344524"/>
                    </a:cubicBezTo>
                    <a:cubicBezTo>
                      <a:pt x="1890656" y="1326027"/>
                      <a:pt x="1847163" y="1302531"/>
                      <a:pt x="1807170" y="1278702"/>
                    </a:cubicBezTo>
                    <a:cubicBezTo>
                      <a:pt x="1778675" y="1262038"/>
                      <a:pt x="1751845" y="1245374"/>
                      <a:pt x="1731015" y="1228710"/>
                    </a:cubicBezTo>
                    <a:cubicBezTo>
                      <a:pt x="1698138" y="1205230"/>
                      <a:pt x="1668110" y="1177985"/>
                      <a:pt x="1641530" y="1147557"/>
                    </a:cubicBezTo>
                    <a:cubicBezTo>
                      <a:pt x="1636398" y="1140974"/>
                      <a:pt x="1630832" y="1134742"/>
                      <a:pt x="1624866" y="1128893"/>
                    </a:cubicBezTo>
                    <a:cubicBezTo>
                      <a:pt x="1622833" y="1127060"/>
                      <a:pt x="1620533" y="1125544"/>
                      <a:pt x="1618034" y="1124394"/>
                    </a:cubicBezTo>
                    <a:lnTo>
                      <a:pt x="1618034" y="1124394"/>
                    </a:lnTo>
                    <a:cubicBezTo>
                      <a:pt x="1613334" y="1122861"/>
                      <a:pt x="1608469" y="1121861"/>
                      <a:pt x="1603537" y="1121394"/>
                    </a:cubicBezTo>
                    <a:cubicBezTo>
                      <a:pt x="1597038" y="1121394"/>
                      <a:pt x="1588706" y="1119894"/>
                      <a:pt x="1578708" y="1119228"/>
                    </a:cubicBezTo>
                    <a:cubicBezTo>
                      <a:pt x="1492705" y="1115378"/>
                      <a:pt x="1407052" y="1106030"/>
                      <a:pt x="1322249" y="1091232"/>
                    </a:cubicBezTo>
                    <a:cubicBezTo>
                      <a:pt x="1257743" y="1080051"/>
                      <a:pt x="1193837" y="1065653"/>
                      <a:pt x="1130781" y="1048073"/>
                    </a:cubicBezTo>
                    <a:cubicBezTo>
                      <a:pt x="1117449" y="1044407"/>
                      <a:pt x="1106118" y="1040907"/>
                      <a:pt x="1096287" y="1037908"/>
                    </a:cubicBezTo>
                    <a:cubicBezTo>
                      <a:pt x="1069291" y="1029409"/>
                      <a:pt x="1055627" y="1023910"/>
                      <a:pt x="1055627" y="1023910"/>
                    </a:cubicBezTo>
                    <a:cubicBezTo>
                      <a:pt x="1055627" y="1023910"/>
                      <a:pt x="926814" y="991582"/>
                      <a:pt x="843328" y="931259"/>
                    </a:cubicBezTo>
                    <a:cubicBezTo>
                      <a:pt x="759842" y="870935"/>
                      <a:pt x="780838" y="817611"/>
                      <a:pt x="770340" y="805946"/>
                    </a:cubicBezTo>
                    <a:cubicBezTo>
                      <a:pt x="759842" y="794281"/>
                      <a:pt x="710017" y="755954"/>
                      <a:pt x="496884" y="811778"/>
                    </a:cubicBezTo>
                    <a:cubicBezTo>
                      <a:pt x="384736" y="841107"/>
                      <a:pt x="231428" y="875435"/>
                      <a:pt x="111115" y="901430"/>
                    </a:cubicBezTo>
                    <a:lnTo>
                      <a:pt x="-701" y="-255"/>
                    </a:lnTo>
                    <a:cubicBezTo>
                      <a:pt x="142109" y="35739"/>
                      <a:pt x="427730" y="105394"/>
                      <a:pt x="488552" y="102728"/>
                    </a:cubicBezTo>
                    <a:cubicBezTo>
                      <a:pt x="616531" y="96896"/>
                      <a:pt x="686353" y="101228"/>
                      <a:pt x="973307" y="193213"/>
                    </a:cubicBezTo>
                    <a:cubicBezTo>
                      <a:pt x="973307" y="193213"/>
                      <a:pt x="1539880" y="358686"/>
                      <a:pt x="1551212" y="362185"/>
                    </a:cubicBezTo>
                    <a:cubicBezTo>
                      <a:pt x="1631032" y="386515"/>
                      <a:pt x="1701187" y="408845"/>
                      <a:pt x="1746679" y="425175"/>
                    </a:cubicBezTo>
                    <a:cubicBezTo>
                      <a:pt x="1932316" y="491831"/>
                      <a:pt x="2128117" y="546822"/>
                      <a:pt x="2173443" y="576984"/>
                    </a:cubicBezTo>
                    <a:cubicBezTo>
                      <a:pt x="2218769" y="607145"/>
                      <a:pt x="2197772" y="630308"/>
                      <a:pt x="2284592" y="653471"/>
                    </a:cubicBezTo>
                    <a:cubicBezTo>
                      <a:pt x="2292257" y="655471"/>
                      <a:pt x="2301256" y="658304"/>
                      <a:pt x="2313420" y="661970"/>
                    </a:cubicBezTo>
                    <a:cubicBezTo>
                      <a:pt x="2431067" y="698464"/>
                      <a:pt x="2736684" y="809279"/>
                      <a:pt x="3011473" y="908596"/>
                    </a:cubicBezTo>
                    <a:cubicBezTo>
                      <a:pt x="3312923" y="1017578"/>
                      <a:pt x="3355749" y="1037241"/>
                      <a:pt x="3383578" y="1058571"/>
                    </a:cubicBezTo>
                    <a:cubicBezTo>
                      <a:pt x="3402242" y="1072069"/>
                      <a:pt x="3377079" y="1116228"/>
                      <a:pt x="3358249" y="1144224"/>
                    </a:cubicBezTo>
                    <a:close/>
                  </a:path>
                </a:pathLst>
              </a:custGeom>
              <a:gradFill>
                <a:gsLst>
                  <a:gs pos="0">
                    <a:srgbClr val="FEC68B"/>
                  </a:gs>
                  <a:gs pos="50000">
                    <a:srgbClr val="F5B487"/>
                  </a:gs>
                  <a:gs pos="100000">
                    <a:srgbClr val="EDA284"/>
                  </a:gs>
                </a:gsLst>
                <a:lin ang="8591407"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Freeform: Shape 493">
                <a:extLst>
                  <a:ext uri="{FF2B5EF4-FFF2-40B4-BE49-F238E27FC236}">
                    <a16:creationId xmlns:a16="http://schemas.microsoft.com/office/drawing/2014/main" id="{0008DCD8-C28D-3248-F487-AD0A30A173D8}"/>
                  </a:ext>
                </a:extLst>
              </p:cNvPr>
              <p:cNvSpPr/>
              <p:nvPr/>
            </p:nvSpPr>
            <p:spPr>
              <a:xfrm>
                <a:off x="286348" y="3017189"/>
                <a:ext cx="1061826" cy="772706"/>
              </a:xfrm>
              <a:custGeom>
                <a:avLst/>
                <a:gdLst>
                  <a:gd name="connsiteX0" fmla="*/ 1061126 w 1061826"/>
                  <a:gd name="connsiteY0" fmla="*/ 772452 h 772706"/>
                  <a:gd name="connsiteX1" fmla="*/ 1020466 w 1061826"/>
                  <a:gd name="connsiteY1" fmla="*/ 758454 h 772706"/>
                  <a:gd name="connsiteX2" fmla="*/ 808166 w 1061826"/>
                  <a:gd name="connsiteY2" fmla="*/ 665802 h 772706"/>
                  <a:gd name="connsiteX3" fmla="*/ 735179 w 1061826"/>
                  <a:gd name="connsiteY3" fmla="*/ 540490 h 772706"/>
                  <a:gd name="connsiteX4" fmla="*/ 461724 w 1061826"/>
                  <a:gd name="connsiteY4" fmla="*/ 546322 h 772706"/>
                  <a:gd name="connsiteX5" fmla="*/ 75954 w 1061826"/>
                  <a:gd name="connsiteY5" fmla="*/ 635974 h 772706"/>
                  <a:gd name="connsiteX6" fmla="*/ -701 w 1061826"/>
                  <a:gd name="connsiteY6" fmla="*/ -255 h 772706"/>
                  <a:gd name="connsiteX7" fmla="*/ 64289 w 1061826"/>
                  <a:gd name="connsiteY7" fmla="*/ 47571 h 772706"/>
                  <a:gd name="connsiteX8" fmla="*/ 664191 w 1061826"/>
                  <a:gd name="connsiteY8" fmla="*/ 359686 h 772706"/>
                  <a:gd name="connsiteX9" fmla="*/ 925148 w 1061826"/>
                  <a:gd name="connsiteY9" fmla="*/ 709628 h 772706"/>
                  <a:gd name="connsiteX10" fmla="*/ 1061126 w 1061826"/>
                  <a:gd name="connsiteY10" fmla="*/ 772452 h 7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26" h="772706">
                    <a:moveTo>
                      <a:pt x="1061126" y="772452"/>
                    </a:moveTo>
                    <a:cubicBezTo>
                      <a:pt x="1034130" y="763953"/>
                      <a:pt x="1020466" y="758454"/>
                      <a:pt x="1020466" y="758454"/>
                    </a:cubicBezTo>
                    <a:cubicBezTo>
                      <a:pt x="1020466" y="758454"/>
                      <a:pt x="891653" y="726126"/>
                      <a:pt x="808166" y="665802"/>
                    </a:cubicBezTo>
                    <a:cubicBezTo>
                      <a:pt x="724681" y="605479"/>
                      <a:pt x="745677" y="552155"/>
                      <a:pt x="735179" y="540490"/>
                    </a:cubicBezTo>
                    <a:cubicBezTo>
                      <a:pt x="724681" y="528825"/>
                      <a:pt x="674855" y="490498"/>
                      <a:pt x="461724" y="546322"/>
                    </a:cubicBezTo>
                    <a:cubicBezTo>
                      <a:pt x="349576" y="575650"/>
                      <a:pt x="196267" y="609978"/>
                      <a:pt x="75954" y="635974"/>
                    </a:cubicBezTo>
                    <a:lnTo>
                      <a:pt x="-701" y="-255"/>
                    </a:lnTo>
                    <a:cubicBezTo>
                      <a:pt x="18646" y="18625"/>
                      <a:pt x="40510" y="34722"/>
                      <a:pt x="64289" y="47571"/>
                    </a:cubicBezTo>
                    <a:cubicBezTo>
                      <a:pt x="247592" y="147554"/>
                      <a:pt x="574205" y="201378"/>
                      <a:pt x="664191" y="359686"/>
                    </a:cubicBezTo>
                    <a:cubicBezTo>
                      <a:pt x="754175" y="517993"/>
                      <a:pt x="794336" y="646972"/>
                      <a:pt x="925148" y="709628"/>
                    </a:cubicBezTo>
                    <a:cubicBezTo>
                      <a:pt x="976473" y="732958"/>
                      <a:pt x="1022965" y="754787"/>
                      <a:pt x="1061126" y="772452"/>
                    </a:cubicBezTo>
                    <a:close/>
                  </a:path>
                </a:pathLst>
              </a:custGeom>
              <a:gradFill>
                <a:gsLst>
                  <a:gs pos="0">
                    <a:srgbClr val="99381F"/>
                  </a:gs>
                  <a:gs pos="50000">
                    <a:srgbClr val="C36447"/>
                  </a:gs>
                  <a:gs pos="100000">
                    <a:srgbClr val="ED906F"/>
                  </a:gs>
                </a:gsLst>
                <a:lin ang="1653015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Freeform: Shape 494">
                <a:extLst>
                  <a:ext uri="{FF2B5EF4-FFF2-40B4-BE49-F238E27FC236}">
                    <a16:creationId xmlns:a16="http://schemas.microsoft.com/office/drawing/2014/main" id="{23627105-BC32-17F6-FC2F-B7007C9F34D6}"/>
                  </a:ext>
                </a:extLst>
              </p:cNvPr>
              <p:cNvSpPr/>
              <p:nvPr/>
            </p:nvSpPr>
            <p:spPr>
              <a:xfrm>
                <a:off x="1796767" y="3330138"/>
                <a:ext cx="1816368" cy="623231"/>
              </a:xfrm>
              <a:custGeom>
                <a:avLst/>
                <a:gdLst>
                  <a:gd name="connsiteX0" fmla="*/ 1815668 w 1816368"/>
                  <a:gd name="connsiteY0" fmla="*/ 564153 h 623231"/>
                  <a:gd name="connsiteX1" fmla="*/ 1800004 w 1816368"/>
                  <a:gd name="connsiteY1" fmla="*/ 585982 h 623231"/>
                  <a:gd name="connsiteX2" fmla="*/ 1798338 w 1816368"/>
                  <a:gd name="connsiteY2" fmla="*/ 588148 h 623231"/>
                  <a:gd name="connsiteX3" fmla="*/ 1782674 w 1816368"/>
                  <a:gd name="connsiteY3" fmla="*/ 589981 h 623231"/>
                  <a:gd name="connsiteX4" fmla="*/ 1764677 w 1816368"/>
                  <a:gd name="connsiteY4" fmla="*/ 592314 h 623231"/>
                  <a:gd name="connsiteX5" fmla="*/ 1652195 w 1816368"/>
                  <a:gd name="connsiteY5" fmla="*/ 622976 h 623231"/>
                  <a:gd name="connsiteX6" fmla="*/ 1463226 w 1816368"/>
                  <a:gd name="connsiteY6" fmla="*/ 566152 h 623231"/>
                  <a:gd name="connsiteX7" fmla="*/ 1096619 w 1816368"/>
                  <a:gd name="connsiteY7" fmla="*/ 451337 h 623231"/>
                  <a:gd name="connsiteX8" fmla="*/ 996636 w 1816368"/>
                  <a:gd name="connsiteY8" fmla="*/ 459503 h 623231"/>
                  <a:gd name="connsiteX9" fmla="*/ 541877 w 1816368"/>
                  <a:gd name="connsiteY9" fmla="*/ 387515 h 623231"/>
                  <a:gd name="connsiteX10" fmla="*/ 363073 w 1816368"/>
                  <a:gd name="connsiteY10" fmla="*/ 360353 h 623231"/>
                  <a:gd name="connsiteX11" fmla="*/ 345410 w 1816368"/>
                  <a:gd name="connsiteY11" fmla="*/ 352021 h 623231"/>
                  <a:gd name="connsiteX12" fmla="*/ 333578 w 1816368"/>
                  <a:gd name="connsiteY12" fmla="*/ 341355 h 623231"/>
                  <a:gd name="connsiteX13" fmla="*/ 248758 w 1816368"/>
                  <a:gd name="connsiteY13" fmla="*/ 294863 h 623231"/>
                  <a:gd name="connsiteX14" fmla="*/ 112781 w 1816368"/>
                  <a:gd name="connsiteY14" fmla="*/ 184215 h 623231"/>
                  <a:gd name="connsiteX15" fmla="*/ -701 w 1816368"/>
                  <a:gd name="connsiteY15" fmla="*/ -255 h 623231"/>
                  <a:gd name="connsiteX16" fmla="*/ 136443 w 1816368"/>
                  <a:gd name="connsiteY16" fmla="*/ 89231 h 623231"/>
                  <a:gd name="connsiteX17" fmla="*/ 466889 w 1816368"/>
                  <a:gd name="connsiteY17" fmla="*/ 200712 h 623231"/>
                  <a:gd name="connsiteX18" fmla="*/ 1363909 w 1816368"/>
                  <a:gd name="connsiteY18" fmla="*/ 414510 h 623231"/>
                  <a:gd name="connsiteX19" fmla="*/ 1815668 w 1816368"/>
                  <a:gd name="connsiteY19" fmla="*/ 564153 h 62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6368" h="623231">
                    <a:moveTo>
                      <a:pt x="1815668" y="564153"/>
                    </a:moveTo>
                    <a:cubicBezTo>
                      <a:pt x="1808670" y="574317"/>
                      <a:pt x="1802670" y="582316"/>
                      <a:pt x="1800004" y="585982"/>
                    </a:cubicBezTo>
                    <a:cubicBezTo>
                      <a:pt x="1799388" y="586665"/>
                      <a:pt x="1798838" y="587382"/>
                      <a:pt x="1798338" y="588148"/>
                    </a:cubicBezTo>
                    <a:cubicBezTo>
                      <a:pt x="1798338" y="588148"/>
                      <a:pt x="1792338" y="588148"/>
                      <a:pt x="1782674" y="589981"/>
                    </a:cubicBezTo>
                    <a:lnTo>
                      <a:pt x="1764677" y="592314"/>
                    </a:lnTo>
                    <a:cubicBezTo>
                      <a:pt x="1729516" y="597314"/>
                      <a:pt x="1676024" y="607312"/>
                      <a:pt x="1652195" y="622976"/>
                    </a:cubicBezTo>
                    <a:cubicBezTo>
                      <a:pt x="1652195" y="622976"/>
                      <a:pt x="1638364" y="615977"/>
                      <a:pt x="1463226" y="566152"/>
                    </a:cubicBezTo>
                    <a:cubicBezTo>
                      <a:pt x="1288088" y="516327"/>
                      <a:pt x="1173441" y="446672"/>
                      <a:pt x="1096619" y="451337"/>
                    </a:cubicBezTo>
                    <a:cubicBezTo>
                      <a:pt x="1054460" y="453837"/>
                      <a:pt x="1019299" y="457003"/>
                      <a:pt x="996636" y="459503"/>
                    </a:cubicBezTo>
                    <a:cubicBezTo>
                      <a:pt x="951143" y="459503"/>
                      <a:pt x="737345" y="397180"/>
                      <a:pt x="541877" y="387515"/>
                    </a:cubicBezTo>
                    <a:cubicBezTo>
                      <a:pt x="442726" y="382682"/>
                      <a:pt x="390401" y="370851"/>
                      <a:pt x="363073" y="360353"/>
                    </a:cubicBezTo>
                    <a:cubicBezTo>
                      <a:pt x="356958" y="358103"/>
                      <a:pt x="351041" y="355303"/>
                      <a:pt x="345410" y="352021"/>
                    </a:cubicBezTo>
                    <a:cubicBezTo>
                      <a:pt x="335077" y="345855"/>
                      <a:pt x="333578" y="341355"/>
                      <a:pt x="333578" y="341355"/>
                    </a:cubicBezTo>
                    <a:cubicBezTo>
                      <a:pt x="333578" y="341355"/>
                      <a:pt x="294751" y="322526"/>
                      <a:pt x="248758" y="294863"/>
                    </a:cubicBezTo>
                    <a:cubicBezTo>
                      <a:pt x="197600" y="264202"/>
                      <a:pt x="137777" y="222708"/>
                      <a:pt x="112781" y="184215"/>
                    </a:cubicBezTo>
                    <a:cubicBezTo>
                      <a:pt x="64955" y="111227"/>
                      <a:pt x="-701" y="-255"/>
                      <a:pt x="-701" y="-255"/>
                    </a:cubicBezTo>
                    <a:cubicBezTo>
                      <a:pt x="42792" y="32840"/>
                      <a:pt x="88635" y="62751"/>
                      <a:pt x="136443" y="89231"/>
                    </a:cubicBezTo>
                    <a:cubicBezTo>
                      <a:pt x="224429" y="138389"/>
                      <a:pt x="344742" y="191380"/>
                      <a:pt x="466889" y="200712"/>
                    </a:cubicBezTo>
                    <a:cubicBezTo>
                      <a:pt x="704517" y="219042"/>
                      <a:pt x="1086288" y="261036"/>
                      <a:pt x="1363909" y="414510"/>
                    </a:cubicBezTo>
                    <a:cubicBezTo>
                      <a:pt x="1641530" y="567985"/>
                      <a:pt x="1742347" y="598813"/>
                      <a:pt x="1815668" y="564153"/>
                    </a:cubicBezTo>
                    <a:close/>
                  </a:path>
                </a:pathLst>
              </a:custGeom>
              <a:gradFill>
                <a:gsLst>
                  <a:gs pos="0">
                    <a:srgbClr val="C36D52"/>
                  </a:gs>
                  <a:gs pos="99000">
                    <a:srgbClr val="ED906F">
                      <a:alpha val="9804"/>
                    </a:srgbClr>
                  </a:gs>
                </a:gsLst>
                <a:lin ang="15350369"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Shape 495">
                <a:extLst>
                  <a:ext uri="{FF2B5EF4-FFF2-40B4-BE49-F238E27FC236}">
                    <a16:creationId xmlns:a16="http://schemas.microsoft.com/office/drawing/2014/main" id="{58BECE35-850B-523B-5F22-4C2A178102AE}"/>
                  </a:ext>
                </a:extLst>
              </p:cNvPr>
              <p:cNvSpPr/>
              <p:nvPr/>
            </p:nvSpPr>
            <p:spPr>
              <a:xfrm>
                <a:off x="2148876" y="3711242"/>
                <a:ext cx="75653" cy="32327"/>
              </a:xfrm>
              <a:custGeom>
                <a:avLst/>
                <a:gdLst>
                  <a:gd name="connsiteX0" fmla="*/ -701 w 75653"/>
                  <a:gd name="connsiteY0" fmla="*/ -255 h 32327"/>
                  <a:gd name="connsiteX1" fmla="*/ 74953 w 75653"/>
                  <a:gd name="connsiteY1" fmla="*/ 32072 h 32327"/>
                  <a:gd name="connsiteX2" fmla="*/ -701 w 75653"/>
                  <a:gd name="connsiteY2" fmla="*/ -255 h 32327"/>
                </a:gdLst>
                <a:ahLst/>
                <a:cxnLst>
                  <a:cxn ang="0">
                    <a:pos x="connsiteX0" y="connsiteY0"/>
                  </a:cxn>
                  <a:cxn ang="0">
                    <a:pos x="connsiteX1" y="connsiteY1"/>
                  </a:cxn>
                  <a:cxn ang="0">
                    <a:pos x="connsiteX2" y="connsiteY2"/>
                  </a:cxn>
                </a:cxnLst>
                <a:rect l="l" t="t" r="r" b="b"/>
                <a:pathLst>
                  <a:path w="75653" h="32327">
                    <a:moveTo>
                      <a:pt x="-701" y="-255"/>
                    </a:moveTo>
                    <a:cubicBezTo>
                      <a:pt x="25862" y="7076"/>
                      <a:pt x="51307" y="17941"/>
                      <a:pt x="74953" y="32072"/>
                    </a:cubicBezTo>
                    <a:cubicBezTo>
                      <a:pt x="30795" y="13909"/>
                      <a:pt x="-701" y="-255"/>
                      <a:pt x="-701" y="-255"/>
                    </a:cubicBezTo>
                    <a:close/>
                  </a:path>
                </a:pathLst>
              </a:custGeom>
              <a:gradFill>
                <a:gsLst>
                  <a:gs pos="0">
                    <a:srgbClr val="99381F"/>
                  </a:gs>
                  <a:gs pos="50000">
                    <a:srgbClr val="C36447">
                      <a:alpha val="54902"/>
                    </a:srgbClr>
                  </a:gs>
                  <a:gs pos="100000">
                    <a:srgbClr val="ED906F">
                      <a:alpha val="9804"/>
                    </a:srgbClr>
                  </a:gs>
                </a:gsLst>
                <a:lin ang="1523898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Shape 496">
                <a:extLst>
                  <a:ext uri="{FF2B5EF4-FFF2-40B4-BE49-F238E27FC236}">
                    <a16:creationId xmlns:a16="http://schemas.microsoft.com/office/drawing/2014/main" id="{D14FE631-45CB-9039-C570-E4F3390033C1}"/>
                  </a:ext>
                </a:extLst>
              </p:cNvPr>
              <p:cNvSpPr/>
              <p:nvPr/>
            </p:nvSpPr>
            <p:spPr>
              <a:xfrm>
                <a:off x="2618466" y="4723410"/>
                <a:ext cx="12664" cy="21496"/>
              </a:xfrm>
              <a:custGeom>
                <a:avLst/>
                <a:gdLst>
                  <a:gd name="connsiteX0" fmla="*/ -701 w 12664"/>
                  <a:gd name="connsiteY0" fmla="*/ -255 h 21496"/>
                  <a:gd name="connsiteX1" fmla="*/ 11964 w 12664"/>
                  <a:gd name="connsiteY1" fmla="*/ 21241 h 21496"/>
                  <a:gd name="connsiteX2" fmla="*/ -701 w 12664"/>
                  <a:gd name="connsiteY2" fmla="*/ -255 h 21496"/>
                </a:gdLst>
                <a:ahLst/>
                <a:cxnLst>
                  <a:cxn ang="0">
                    <a:pos x="connsiteX0" y="connsiteY0"/>
                  </a:cxn>
                  <a:cxn ang="0">
                    <a:pos x="connsiteX1" y="connsiteY1"/>
                  </a:cxn>
                  <a:cxn ang="0">
                    <a:pos x="connsiteX2" y="connsiteY2"/>
                  </a:cxn>
                </a:cxnLst>
                <a:rect l="l" t="t" r="r" b="b"/>
                <a:pathLst>
                  <a:path w="12664" h="21496">
                    <a:moveTo>
                      <a:pt x="-701" y="-255"/>
                    </a:moveTo>
                    <a:cubicBezTo>
                      <a:pt x="-701" y="-255"/>
                      <a:pt x="4132" y="8577"/>
                      <a:pt x="11964" y="21241"/>
                    </a:cubicBezTo>
                    <a:cubicBezTo>
                      <a:pt x="7115" y="14459"/>
                      <a:pt x="2882" y="7277"/>
                      <a:pt x="-701" y="-255"/>
                    </a:cubicBezTo>
                    <a:close/>
                  </a:path>
                </a:pathLst>
              </a:custGeom>
              <a:gradFill>
                <a:gsLst>
                  <a:gs pos="0">
                    <a:srgbClr val="99381F"/>
                  </a:gs>
                  <a:gs pos="50000">
                    <a:srgbClr val="C36447">
                      <a:alpha val="54902"/>
                    </a:srgbClr>
                  </a:gs>
                  <a:gs pos="100000">
                    <a:srgbClr val="ED906F">
                      <a:alpha val="9804"/>
                    </a:srgbClr>
                  </a:gs>
                </a:gsLst>
                <a:lin ang="15258845"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Shape 497">
                <a:extLst>
                  <a:ext uri="{FF2B5EF4-FFF2-40B4-BE49-F238E27FC236}">
                    <a16:creationId xmlns:a16="http://schemas.microsoft.com/office/drawing/2014/main" id="{3B62A400-FCC1-4D32-7761-821C65C6FE4F}"/>
                  </a:ext>
                </a:extLst>
              </p:cNvPr>
              <p:cNvSpPr/>
              <p:nvPr/>
            </p:nvSpPr>
            <p:spPr>
              <a:xfrm>
                <a:off x="2223864" y="3743404"/>
                <a:ext cx="626787" cy="1121688"/>
              </a:xfrm>
              <a:custGeom>
                <a:avLst/>
                <a:gdLst>
                  <a:gd name="connsiteX0" fmla="*/ 579204 w 626787"/>
                  <a:gd name="connsiteY0" fmla="*/ 1118728 h 1121688"/>
                  <a:gd name="connsiteX1" fmla="*/ 456391 w 626787"/>
                  <a:gd name="connsiteY1" fmla="*/ 1047406 h 1121688"/>
                  <a:gd name="connsiteX2" fmla="*/ 515214 w 626787"/>
                  <a:gd name="connsiteY2" fmla="*/ 1064903 h 1121688"/>
                  <a:gd name="connsiteX3" fmla="*/ 515214 w 626787"/>
                  <a:gd name="connsiteY3" fmla="*/ 716627 h 1121688"/>
                  <a:gd name="connsiteX4" fmla="*/ 435061 w 626787"/>
                  <a:gd name="connsiteY4" fmla="*/ 430174 h 1121688"/>
                  <a:gd name="connsiteX5" fmla="*/ 429396 w 626787"/>
                  <a:gd name="connsiteY5" fmla="*/ 427841 h 1121688"/>
                  <a:gd name="connsiteX6" fmla="*/ 424729 w 626787"/>
                  <a:gd name="connsiteY6" fmla="*/ 426675 h 1121688"/>
                  <a:gd name="connsiteX7" fmla="*/ 377571 w 626787"/>
                  <a:gd name="connsiteY7" fmla="*/ 431674 h 1121688"/>
                  <a:gd name="connsiteX8" fmla="*/ 356074 w 626787"/>
                  <a:gd name="connsiteY8" fmla="*/ 448338 h 1121688"/>
                  <a:gd name="connsiteX9" fmla="*/ 272754 w 626787"/>
                  <a:gd name="connsiteY9" fmla="*/ 391347 h 1121688"/>
                  <a:gd name="connsiteX10" fmla="*/ 270088 w 626787"/>
                  <a:gd name="connsiteY10" fmla="*/ 399012 h 1121688"/>
                  <a:gd name="connsiteX11" fmla="*/ 257424 w 626787"/>
                  <a:gd name="connsiteY11" fmla="*/ 367684 h 1121688"/>
                  <a:gd name="connsiteX12" fmla="*/ 275588 w 626787"/>
                  <a:gd name="connsiteY12" fmla="*/ 234373 h 1121688"/>
                  <a:gd name="connsiteX13" fmla="*/ 217930 w 626787"/>
                  <a:gd name="connsiteY13" fmla="*/ 161218 h 1121688"/>
                  <a:gd name="connsiteX14" fmla="*/ 212431 w 626787"/>
                  <a:gd name="connsiteY14" fmla="*/ 155719 h 1121688"/>
                  <a:gd name="connsiteX15" fmla="*/ -701 w 626787"/>
                  <a:gd name="connsiteY15" fmla="*/ -255 h 1121688"/>
                  <a:gd name="connsiteX16" fmla="*/ 258590 w 626787"/>
                  <a:gd name="connsiteY16" fmla="*/ 75399 h 1121688"/>
                  <a:gd name="connsiteX17" fmla="*/ 365406 w 626787"/>
                  <a:gd name="connsiteY17" fmla="*/ 32906 h 1121688"/>
                  <a:gd name="connsiteX18" fmla="*/ 305915 w 626787"/>
                  <a:gd name="connsiteY18" fmla="*/ 100895 h 1121688"/>
                  <a:gd name="connsiteX19" fmla="*/ 321579 w 626787"/>
                  <a:gd name="connsiteY19" fmla="*/ 177049 h 1121688"/>
                  <a:gd name="connsiteX20" fmla="*/ 331412 w 626787"/>
                  <a:gd name="connsiteY20" fmla="*/ 209544 h 1121688"/>
                  <a:gd name="connsiteX21" fmla="*/ 448059 w 626787"/>
                  <a:gd name="connsiteY21" fmla="*/ 383682 h 1121688"/>
                  <a:gd name="connsiteX22" fmla="*/ 527046 w 626787"/>
                  <a:gd name="connsiteY22" fmla="*/ 511161 h 1121688"/>
                  <a:gd name="connsiteX23" fmla="*/ 568873 w 626787"/>
                  <a:gd name="connsiteY23" fmla="*/ 627808 h 1121688"/>
                  <a:gd name="connsiteX24" fmla="*/ 579371 w 626787"/>
                  <a:gd name="connsiteY24" fmla="*/ 654971 h 1121688"/>
                  <a:gd name="connsiteX25" fmla="*/ 607866 w 626787"/>
                  <a:gd name="connsiteY25" fmla="*/ 899430 h 1121688"/>
                  <a:gd name="connsiteX26" fmla="*/ 579204 w 626787"/>
                  <a:gd name="connsiteY26" fmla="*/ 1118728 h 112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6787" h="1121688">
                    <a:moveTo>
                      <a:pt x="579204" y="1118728"/>
                    </a:moveTo>
                    <a:cubicBezTo>
                      <a:pt x="531045" y="1131226"/>
                      <a:pt x="484720" y="1099231"/>
                      <a:pt x="456391" y="1047406"/>
                    </a:cubicBezTo>
                    <a:cubicBezTo>
                      <a:pt x="474421" y="1057621"/>
                      <a:pt x="494535" y="1063603"/>
                      <a:pt x="515214" y="1064903"/>
                    </a:cubicBezTo>
                    <a:cubicBezTo>
                      <a:pt x="602534" y="1070902"/>
                      <a:pt x="555208" y="898264"/>
                      <a:pt x="515214" y="716627"/>
                    </a:cubicBezTo>
                    <a:cubicBezTo>
                      <a:pt x="475221" y="534990"/>
                      <a:pt x="454391" y="439839"/>
                      <a:pt x="435061" y="430174"/>
                    </a:cubicBezTo>
                    <a:cubicBezTo>
                      <a:pt x="433245" y="429241"/>
                      <a:pt x="431345" y="428458"/>
                      <a:pt x="429396" y="427841"/>
                    </a:cubicBezTo>
                    <a:lnTo>
                      <a:pt x="424729" y="426675"/>
                    </a:lnTo>
                    <a:cubicBezTo>
                      <a:pt x="408882" y="423259"/>
                      <a:pt x="392351" y="425008"/>
                      <a:pt x="377571" y="431674"/>
                    </a:cubicBezTo>
                    <a:cubicBezTo>
                      <a:pt x="369188" y="435457"/>
                      <a:pt x="361823" y="441155"/>
                      <a:pt x="356074" y="448338"/>
                    </a:cubicBezTo>
                    <a:cubicBezTo>
                      <a:pt x="330728" y="426008"/>
                      <a:pt x="302749" y="406878"/>
                      <a:pt x="272754" y="391347"/>
                    </a:cubicBezTo>
                    <a:cubicBezTo>
                      <a:pt x="272754" y="391347"/>
                      <a:pt x="271754" y="394013"/>
                      <a:pt x="270088" y="399012"/>
                    </a:cubicBezTo>
                    <a:lnTo>
                      <a:pt x="257424" y="367684"/>
                    </a:lnTo>
                    <a:cubicBezTo>
                      <a:pt x="257424" y="367684"/>
                      <a:pt x="316747" y="322858"/>
                      <a:pt x="275588" y="234373"/>
                    </a:cubicBezTo>
                    <a:cubicBezTo>
                      <a:pt x="260556" y="206961"/>
                      <a:pt x="241076" y="182231"/>
                      <a:pt x="217930" y="161218"/>
                    </a:cubicBezTo>
                    <a:lnTo>
                      <a:pt x="212431" y="155719"/>
                    </a:lnTo>
                    <a:cubicBezTo>
                      <a:pt x="147875" y="95396"/>
                      <a:pt x="76320" y="43038"/>
                      <a:pt x="-701" y="-255"/>
                    </a:cubicBezTo>
                    <a:cubicBezTo>
                      <a:pt x="84118" y="34572"/>
                      <a:pt x="215931" y="84231"/>
                      <a:pt x="258590" y="75399"/>
                    </a:cubicBezTo>
                    <a:cubicBezTo>
                      <a:pt x="296551" y="68083"/>
                      <a:pt x="332795" y="53669"/>
                      <a:pt x="365406" y="32906"/>
                    </a:cubicBezTo>
                    <a:cubicBezTo>
                      <a:pt x="365406" y="32906"/>
                      <a:pt x="319247" y="81398"/>
                      <a:pt x="305915" y="100895"/>
                    </a:cubicBezTo>
                    <a:cubicBezTo>
                      <a:pt x="296418" y="114559"/>
                      <a:pt x="310748" y="147887"/>
                      <a:pt x="321579" y="177049"/>
                    </a:cubicBezTo>
                    <a:cubicBezTo>
                      <a:pt x="325829" y="187564"/>
                      <a:pt x="329128" y="198429"/>
                      <a:pt x="331412" y="209544"/>
                    </a:cubicBezTo>
                    <a:cubicBezTo>
                      <a:pt x="336244" y="240372"/>
                      <a:pt x="383570" y="336356"/>
                      <a:pt x="448059" y="383682"/>
                    </a:cubicBezTo>
                    <a:cubicBezTo>
                      <a:pt x="512548" y="431007"/>
                      <a:pt x="508716" y="454003"/>
                      <a:pt x="527046" y="511161"/>
                    </a:cubicBezTo>
                    <a:cubicBezTo>
                      <a:pt x="536211" y="539989"/>
                      <a:pt x="552042" y="583482"/>
                      <a:pt x="568873" y="627808"/>
                    </a:cubicBezTo>
                    <a:lnTo>
                      <a:pt x="579371" y="654971"/>
                    </a:lnTo>
                    <a:cubicBezTo>
                      <a:pt x="585370" y="696964"/>
                      <a:pt x="599867" y="802780"/>
                      <a:pt x="607866" y="899430"/>
                    </a:cubicBezTo>
                    <a:cubicBezTo>
                      <a:pt x="618864" y="1023410"/>
                      <a:pt x="654858" y="1098731"/>
                      <a:pt x="579204" y="1118728"/>
                    </a:cubicBezTo>
                    <a:close/>
                  </a:path>
                </a:pathLst>
              </a:custGeom>
              <a:gradFill>
                <a:gsLst>
                  <a:gs pos="0">
                    <a:srgbClr val="C36D52"/>
                  </a:gs>
                  <a:gs pos="99000">
                    <a:srgbClr val="ED906F">
                      <a:alpha val="9804"/>
                    </a:srgbClr>
                  </a:gs>
                </a:gsLst>
                <a:lin ang="9655029"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Shape 498">
                <a:extLst>
                  <a:ext uri="{FF2B5EF4-FFF2-40B4-BE49-F238E27FC236}">
                    <a16:creationId xmlns:a16="http://schemas.microsoft.com/office/drawing/2014/main" id="{93CAE255-52B6-E4F6-7D89-AA11F88A6140}"/>
                  </a:ext>
                </a:extLst>
              </p:cNvPr>
              <p:cNvSpPr/>
              <p:nvPr/>
            </p:nvSpPr>
            <p:spPr>
              <a:xfrm>
                <a:off x="2840929" y="4490614"/>
                <a:ext cx="4332" cy="10998"/>
              </a:xfrm>
              <a:custGeom>
                <a:avLst/>
                <a:gdLst>
                  <a:gd name="connsiteX0" fmla="*/ 3632 w 4332"/>
                  <a:gd name="connsiteY0" fmla="*/ 10743 h 10998"/>
                  <a:gd name="connsiteX1" fmla="*/ -701 w 4332"/>
                  <a:gd name="connsiteY1" fmla="*/ -255 h 10998"/>
                  <a:gd name="connsiteX2" fmla="*/ 3632 w 4332"/>
                  <a:gd name="connsiteY2" fmla="*/ 10743 h 10998"/>
                </a:gdLst>
                <a:ahLst/>
                <a:cxnLst>
                  <a:cxn ang="0">
                    <a:pos x="connsiteX0" y="connsiteY0"/>
                  </a:cxn>
                  <a:cxn ang="0">
                    <a:pos x="connsiteX1" y="connsiteY1"/>
                  </a:cxn>
                  <a:cxn ang="0">
                    <a:pos x="connsiteX2" y="connsiteY2"/>
                  </a:cxn>
                </a:cxnLst>
                <a:rect l="l" t="t" r="r" b="b"/>
                <a:pathLst>
                  <a:path w="4332" h="10998">
                    <a:moveTo>
                      <a:pt x="3632" y="10743"/>
                    </a:moveTo>
                    <a:cubicBezTo>
                      <a:pt x="2133" y="6910"/>
                      <a:pt x="800" y="3244"/>
                      <a:pt x="-701" y="-255"/>
                    </a:cubicBezTo>
                    <a:cubicBezTo>
                      <a:pt x="633" y="2911"/>
                      <a:pt x="2133" y="6577"/>
                      <a:pt x="3632" y="10743"/>
                    </a:cubicBezTo>
                    <a:close/>
                  </a:path>
                </a:pathLst>
              </a:custGeom>
              <a:gradFill>
                <a:gsLst>
                  <a:gs pos="0">
                    <a:srgbClr val="99381F"/>
                  </a:gs>
                  <a:gs pos="50000">
                    <a:srgbClr val="C36447">
                      <a:alpha val="54902"/>
                    </a:srgbClr>
                  </a:gs>
                  <a:gs pos="100000">
                    <a:srgbClr val="ED906F">
                      <a:alpha val="9804"/>
                    </a:srgbClr>
                  </a:gs>
                </a:gsLst>
                <a:lin ang="15268553"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Freeform: Shape 499">
                <a:extLst>
                  <a:ext uri="{FF2B5EF4-FFF2-40B4-BE49-F238E27FC236}">
                    <a16:creationId xmlns:a16="http://schemas.microsoft.com/office/drawing/2014/main" id="{7C6EF5E6-96B6-C432-D018-E84298EF6B1B}"/>
                  </a:ext>
                </a:extLst>
              </p:cNvPr>
              <p:cNvSpPr/>
              <p:nvPr/>
            </p:nvSpPr>
            <p:spPr>
              <a:xfrm>
                <a:off x="2501318" y="3802125"/>
                <a:ext cx="672056" cy="978066"/>
              </a:xfrm>
              <a:custGeom>
                <a:avLst/>
                <a:gdLst>
                  <a:gd name="connsiteX0" fmla="*/ 671356 w 672056"/>
                  <a:gd name="connsiteY0" fmla="*/ 962022 h 978066"/>
                  <a:gd name="connsiteX1" fmla="*/ 599368 w 672056"/>
                  <a:gd name="connsiteY1" fmla="*/ 977686 h 978066"/>
                  <a:gd name="connsiteX2" fmla="*/ 511715 w 672056"/>
                  <a:gd name="connsiteY2" fmla="*/ 744391 h 978066"/>
                  <a:gd name="connsiteX3" fmla="*/ 234594 w 672056"/>
                  <a:gd name="connsiteY3" fmla="*/ 100997 h 978066"/>
                  <a:gd name="connsiteX4" fmla="*/ 192268 w 672056"/>
                  <a:gd name="connsiteY4" fmla="*/ 59171 h 978066"/>
                  <a:gd name="connsiteX5" fmla="*/ 49291 w 672056"/>
                  <a:gd name="connsiteY5" fmla="*/ 17178 h 978066"/>
                  <a:gd name="connsiteX6" fmla="*/ -701 w 672056"/>
                  <a:gd name="connsiteY6" fmla="*/ 514 h 978066"/>
                  <a:gd name="connsiteX7" fmla="*/ 25796 w 672056"/>
                  <a:gd name="connsiteY7" fmla="*/ 4346 h 978066"/>
                  <a:gd name="connsiteX8" fmla="*/ 34627 w 672056"/>
                  <a:gd name="connsiteY8" fmla="*/ 5346 h 978066"/>
                  <a:gd name="connsiteX9" fmla="*/ 58290 w 672056"/>
                  <a:gd name="connsiteY9" fmla="*/ 7345 h 978066"/>
                  <a:gd name="connsiteX10" fmla="*/ 234262 w 672056"/>
                  <a:gd name="connsiteY10" fmla="*/ 2013 h 978066"/>
                  <a:gd name="connsiteX11" fmla="*/ 284253 w 672056"/>
                  <a:gd name="connsiteY11" fmla="*/ 14 h 978066"/>
                  <a:gd name="connsiteX12" fmla="*/ 310583 w 672056"/>
                  <a:gd name="connsiteY12" fmla="*/ 29676 h 978066"/>
                  <a:gd name="connsiteX13" fmla="*/ 323580 w 672056"/>
                  <a:gd name="connsiteY13" fmla="*/ 65003 h 978066"/>
                  <a:gd name="connsiteX14" fmla="*/ 375405 w 672056"/>
                  <a:gd name="connsiteY14" fmla="*/ 167653 h 978066"/>
                  <a:gd name="connsiteX15" fmla="*/ 535546 w 672056"/>
                  <a:gd name="connsiteY15" fmla="*/ 624245 h 978066"/>
                  <a:gd name="connsiteX16" fmla="*/ 671356 w 672056"/>
                  <a:gd name="connsiteY16" fmla="*/ 962022 h 97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056" h="978066">
                    <a:moveTo>
                      <a:pt x="671356" y="962022"/>
                    </a:moveTo>
                    <a:cubicBezTo>
                      <a:pt x="660192" y="973687"/>
                      <a:pt x="636862" y="978686"/>
                      <a:pt x="599368" y="977686"/>
                    </a:cubicBezTo>
                    <a:cubicBezTo>
                      <a:pt x="592369" y="922029"/>
                      <a:pt x="568707" y="846041"/>
                      <a:pt x="511715" y="744391"/>
                    </a:cubicBezTo>
                    <a:cubicBezTo>
                      <a:pt x="381404" y="511096"/>
                      <a:pt x="302251" y="211146"/>
                      <a:pt x="234594" y="100997"/>
                    </a:cubicBezTo>
                    <a:cubicBezTo>
                      <a:pt x="220097" y="77501"/>
                      <a:pt x="206099" y="62670"/>
                      <a:pt x="192268" y="59171"/>
                    </a:cubicBezTo>
                    <a:cubicBezTo>
                      <a:pt x="147108" y="47672"/>
                      <a:pt x="89785" y="30009"/>
                      <a:pt x="49291" y="17178"/>
                    </a:cubicBezTo>
                    <a:lnTo>
                      <a:pt x="-701" y="514"/>
                    </a:lnTo>
                    <a:cubicBezTo>
                      <a:pt x="-701" y="514"/>
                      <a:pt x="9465" y="2513"/>
                      <a:pt x="25796" y="4346"/>
                    </a:cubicBezTo>
                    <a:lnTo>
                      <a:pt x="34627" y="5346"/>
                    </a:lnTo>
                    <a:lnTo>
                      <a:pt x="58290" y="7345"/>
                    </a:lnTo>
                    <a:cubicBezTo>
                      <a:pt x="116980" y="10929"/>
                      <a:pt x="175888" y="9145"/>
                      <a:pt x="234262" y="2013"/>
                    </a:cubicBezTo>
                    <a:cubicBezTo>
                      <a:pt x="250842" y="-20"/>
                      <a:pt x="267556" y="-686"/>
                      <a:pt x="284253" y="14"/>
                    </a:cubicBezTo>
                    <a:cubicBezTo>
                      <a:pt x="290918" y="6679"/>
                      <a:pt x="299417" y="16678"/>
                      <a:pt x="310583" y="29676"/>
                    </a:cubicBezTo>
                    <a:cubicBezTo>
                      <a:pt x="306417" y="34841"/>
                      <a:pt x="311582" y="46340"/>
                      <a:pt x="323580" y="65003"/>
                    </a:cubicBezTo>
                    <a:cubicBezTo>
                      <a:pt x="342893" y="98147"/>
                      <a:pt x="360191" y="132425"/>
                      <a:pt x="375405" y="167653"/>
                    </a:cubicBezTo>
                    <a:cubicBezTo>
                      <a:pt x="427563" y="282134"/>
                      <a:pt x="500384" y="466437"/>
                      <a:pt x="535546" y="624245"/>
                    </a:cubicBezTo>
                    <a:cubicBezTo>
                      <a:pt x="574039" y="800716"/>
                      <a:pt x="638861" y="890867"/>
                      <a:pt x="671356" y="962022"/>
                    </a:cubicBezTo>
                    <a:close/>
                  </a:path>
                </a:pathLst>
              </a:custGeom>
              <a:gradFill>
                <a:gsLst>
                  <a:gs pos="0">
                    <a:srgbClr val="C36D52"/>
                  </a:gs>
                  <a:gs pos="99000">
                    <a:srgbClr val="ED906F">
                      <a:alpha val="9804"/>
                    </a:srgbClr>
                  </a:gs>
                </a:gsLst>
                <a:lin ang="12627854"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Shape 500">
                <a:extLst>
                  <a:ext uri="{FF2B5EF4-FFF2-40B4-BE49-F238E27FC236}">
                    <a16:creationId xmlns:a16="http://schemas.microsoft.com/office/drawing/2014/main" id="{D65941BD-0D47-21EA-3491-F6CC8CCFDA34}"/>
                  </a:ext>
                </a:extLst>
              </p:cNvPr>
              <p:cNvSpPr/>
              <p:nvPr/>
            </p:nvSpPr>
            <p:spPr>
              <a:xfrm>
                <a:off x="2251026" y="4111677"/>
                <a:ext cx="242054" cy="581427"/>
              </a:xfrm>
              <a:custGeom>
                <a:avLst/>
                <a:gdLst>
                  <a:gd name="connsiteX0" fmla="*/ 143109 w 242054"/>
                  <a:gd name="connsiteY0" fmla="*/ 570484 h 581427"/>
                  <a:gd name="connsiteX1" fmla="*/ 51458 w 242054"/>
                  <a:gd name="connsiteY1" fmla="*/ 429174 h 581427"/>
                  <a:gd name="connsiteX2" fmla="*/ -701 w 242054"/>
                  <a:gd name="connsiteY2" fmla="*/ 21075 h 581427"/>
                  <a:gd name="connsiteX3" fmla="*/ 230928 w 242054"/>
                  <a:gd name="connsiteY3" fmla="*/ -255 h 581427"/>
                  <a:gd name="connsiteX4" fmla="*/ 230928 w 242054"/>
                  <a:gd name="connsiteY4" fmla="*/ 44070 h 581427"/>
                  <a:gd name="connsiteX5" fmla="*/ 144775 w 242054"/>
                  <a:gd name="connsiteY5" fmla="*/ 179382 h 581427"/>
                  <a:gd name="connsiteX6" fmla="*/ 208098 w 242054"/>
                  <a:gd name="connsiteY6" fmla="*/ 526491 h 581427"/>
                  <a:gd name="connsiteX7" fmla="*/ 240426 w 242054"/>
                  <a:gd name="connsiteY7" fmla="*/ 524992 h 581427"/>
                  <a:gd name="connsiteX8" fmla="*/ 143109 w 242054"/>
                  <a:gd name="connsiteY8" fmla="*/ 570484 h 58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54" h="581427">
                    <a:moveTo>
                      <a:pt x="143109" y="570484"/>
                    </a:moveTo>
                    <a:cubicBezTo>
                      <a:pt x="76454" y="540323"/>
                      <a:pt x="59790" y="498663"/>
                      <a:pt x="51458" y="429174"/>
                    </a:cubicBezTo>
                    <a:cubicBezTo>
                      <a:pt x="43126" y="359685"/>
                      <a:pt x="12130" y="188047"/>
                      <a:pt x="-701" y="21075"/>
                    </a:cubicBezTo>
                    <a:cubicBezTo>
                      <a:pt x="160106" y="85230"/>
                      <a:pt x="230928" y="-255"/>
                      <a:pt x="230928" y="-255"/>
                    </a:cubicBezTo>
                    <a:cubicBezTo>
                      <a:pt x="230928" y="-255"/>
                      <a:pt x="236927" y="33906"/>
                      <a:pt x="230928" y="44070"/>
                    </a:cubicBezTo>
                    <a:cubicBezTo>
                      <a:pt x="224929" y="54236"/>
                      <a:pt x="179103" y="48236"/>
                      <a:pt x="144775" y="179382"/>
                    </a:cubicBezTo>
                    <a:cubicBezTo>
                      <a:pt x="110448" y="310527"/>
                      <a:pt x="143775" y="519326"/>
                      <a:pt x="208098" y="526491"/>
                    </a:cubicBezTo>
                    <a:cubicBezTo>
                      <a:pt x="218880" y="527941"/>
                      <a:pt x="229828" y="527441"/>
                      <a:pt x="240426" y="524992"/>
                    </a:cubicBezTo>
                    <a:cubicBezTo>
                      <a:pt x="248425" y="569151"/>
                      <a:pt x="203765" y="597813"/>
                      <a:pt x="143109" y="570484"/>
                    </a:cubicBezTo>
                    <a:close/>
                  </a:path>
                </a:pathLst>
              </a:custGeom>
              <a:gradFill>
                <a:gsLst>
                  <a:gs pos="0">
                    <a:srgbClr val="C36D52"/>
                  </a:gs>
                  <a:gs pos="99000">
                    <a:srgbClr val="ED906F">
                      <a:alpha val="9804"/>
                    </a:srgbClr>
                  </a:gs>
                </a:gsLst>
                <a:lin ang="5451642"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Shape 501">
                <a:extLst>
                  <a:ext uri="{FF2B5EF4-FFF2-40B4-BE49-F238E27FC236}">
                    <a16:creationId xmlns:a16="http://schemas.microsoft.com/office/drawing/2014/main" id="{BAD99074-C836-7BEF-D642-CCBAEA9B6C58}"/>
                  </a:ext>
                </a:extLst>
              </p:cNvPr>
              <p:cNvSpPr/>
              <p:nvPr/>
            </p:nvSpPr>
            <p:spPr>
              <a:xfrm>
                <a:off x="1046367" y="3332623"/>
                <a:ext cx="818888" cy="538592"/>
              </a:xfrm>
              <a:custGeom>
                <a:avLst/>
                <a:gdLst>
                  <a:gd name="connsiteX0" fmla="*/ 801524 w 818888"/>
                  <a:gd name="connsiteY0" fmla="*/ 503010 h 538592"/>
                  <a:gd name="connsiteX1" fmla="*/ 818188 w 818888"/>
                  <a:gd name="connsiteY1" fmla="*/ 521507 h 538592"/>
                  <a:gd name="connsiteX2" fmla="*/ 722704 w 818888"/>
                  <a:gd name="connsiteY2" fmla="*/ 464183 h 538592"/>
                  <a:gd name="connsiteX3" fmla="*/ 487576 w 818888"/>
                  <a:gd name="connsiteY3" fmla="*/ 369366 h 538592"/>
                  <a:gd name="connsiteX4" fmla="*/ 629386 w 818888"/>
                  <a:gd name="connsiteY4" fmla="*/ 457018 h 538592"/>
                  <a:gd name="connsiteX5" fmla="*/ 456914 w 818888"/>
                  <a:gd name="connsiteY5" fmla="*/ 469682 h 538592"/>
                  <a:gd name="connsiteX6" fmla="*/ 655216 w 818888"/>
                  <a:gd name="connsiteY6" fmla="*/ 480014 h 538592"/>
                  <a:gd name="connsiteX7" fmla="*/ 709539 w 818888"/>
                  <a:gd name="connsiteY7" fmla="*/ 491679 h 538592"/>
                  <a:gd name="connsiteX8" fmla="*/ 604057 w 818888"/>
                  <a:gd name="connsiteY8" fmla="*/ 513009 h 538592"/>
                  <a:gd name="connsiteX9" fmla="*/ 729703 w 818888"/>
                  <a:gd name="connsiteY9" fmla="*/ 503010 h 538592"/>
                  <a:gd name="connsiteX10" fmla="*/ 783527 w 818888"/>
                  <a:gd name="connsiteY10" fmla="*/ 538338 h 538592"/>
                  <a:gd name="connsiteX11" fmla="*/ 527070 w 818888"/>
                  <a:gd name="connsiteY11" fmla="*/ 510342 h 538592"/>
                  <a:gd name="connsiteX12" fmla="*/ 335600 w 818888"/>
                  <a:gd name="connsiteY12" fmla="*/ 467183 h 538592"/>
                  <a:gd name="connsiteX13" fmla="*/ 162296 w 818888"/>
                  <a:gd name="connsiteY13" fmla="*/ 326039 h 538592"/>
                  <a:gd name="connsiteX14" fmla="*/ 14654 w 818888"/>
                  <a:gd name="connsiteY14" fmla="*/ 6092 h 538592"/>
                  <a:gd name="connsiteX15" fmla="*/ 271111 w 818888"/>
                  <a:gd name="connsiteY15" fmla="*/ 184729 h 538592"/>
                  <a:gd name="connsiteX16" fmla="*/ 515405 w 818888"/>
                  <a:gd name="connsiteY16" fmla="*/ 420690 h 538592"/>
                  <a:gd name="connsiteX17" fmla="*/ 416755 w 818888"/>
                  <a:gd name="connsiteY17" fmla="*/ 308875 h 538592"/>
                  <a:gd name="connsiteX18" fmla="*/ 352765 w 818888"/>
                  <a:gd name="connsiteY18" fmla="*/ 25589 h 538592"/>
                  <a:gd name="connsiteX19" fmla="*/ 576062 w 818888"/>
                  <a:gd name="connsiteY19" fmla="*/ 192228 h 538592"/>
                  <a:gd name="connsiteX20" fmla="*/ 801524 w 818888"/>
                  <a:gd name="connsiteY20" fmla="*/ 503010 h 53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888" h="538592">
                    <a:moveTo>
                      <a:pt x="801524" y="503010"/>
                    </a:moveTo>
                    <a:cubicBezTo>
                      <a:pt x="806523" y="509509"/>
                      <a:pt x="811856" y="515508"/>
                      <a:pt x="818188" y="521507"/>
                    </a:cubicBezTo>
                    <a:cubicBezTo>
                      <a:pt x="783194" y="501177"/>
                      <a:pt x="749199" y="481014"/>
                      <a:pt x="722704" y="464183"/>
                    </a:cubicBezTo>
                    <a:cubicBezTo>
                      <a:pt x="632052" y="406693"/>
                      <a:pt x="489409" y="369865"/>
                      <a:pt x="487576" y="369366"/>
                    </a:cubicBezTo>
                    <a:lnTo>
                      <a:pt x="629386" y="457018"/>
                    </a:lnTo>
                    <a:lnTo>
                      <a:pt x="456914" y="469682"/>
                    </a:lnTo>
                    <a:cubicBezTo>
                      <a:pt x="456914" y="469682"/>
                      <a:pt x="626054" y="478181"/>
                      <a:pt x="655216" y="480014"/>
                    </a:cubicBezTo>
                    <a:cubicBezTo>
                      <a:pt x="673762" y="481513"/>
                      <a:pt x="692026" y="485430"/>
                      <a:pt x="709539" y="491679"/>
                    </a:cubicBezTo>
                    <a:lnTo>
                      <a:pt x="604057" y="513009"/>
                    </a:lnTo>
                    <a:cubicBezTo>
                      <a:pt x="613556" y="511176"/>
                      <a:pt x="709373" y="493345"/>
                      <a:pt x="729703" y="503010"/>
                    </a:cubicBezTo>
                    <a:cubicBezTo>
                      <a:pt x="748366" y="513658"/>
                      <a:pt x="766330" y="525457"/>
                      <a:pt x="783527" y="538338"/>
                    </a:cubicBezTo>
                    <a:cubicBezTo>
                      <a:pt x="697525" y="534488"/>
                      <a:pt x="611872" y="525140"/>
                      <a:pt x="527070" y="510342"/>
                    </a:cubicBezTo>
                    <a:cubicBezTo>
                      <a:pt x="462563" y="499161"/>
                      <a:pt x="398658" y="484763"/>
                      <a:pt x="335600" y="467183"/>
                    </a:cubicBezTo>
                    <a:cubicBezTo>
                      <a:pt x="281710" y="415558"/>
                      <a:pt x="223752" y="368366"/>
                      <a:pt x="162296" y="326039"/>
                    </a:cubicBezTo>
                    <a:cubicBezTo>
                      <a:pt x="-70999" y="163399"/>
                      <a:pt x="14654" y="6092"/>
                      <a:pt x="14654" y="6092"/>
                    </a:cubicBezTo>
                    <a:cubicBezTo>
                      <a:pt x="14654" y="6092"/>
                      <a:pt x="131301" y="-52232"/>
                      <a:pt x="271111" y="184729"/>
                    </a:cubicBezTo>
                    <a:cubicBezTo>
                      <a:pt x="357930" y="331872"/>
                      <a:pt x="454414" y="394528"/>
                      <a:pt x="515405" y="420690"/>
                    </a:cubicBezTo>
                    <a:cubicBezTo>
                      <a:pt x="486742" y="404026"/>
                      <a:pt x="451415" y="370698"/>
                      <a:pt x="416755" y="308875"/>
                    </a:cubicBezTo>
                    <a:cubicBezTo>
                      <a:pt x="369912" y="222073"/>
                      <a:pt x="347782" y="124089"/>
                      <a:pt x="352765" y="25589"/>
                    </a:cubicBezTo>
                    <a:cubicBezTo>
                      <a:pt x="352765" y="25589"/>
                      <a:pt x="391592" y="116907"/>
                      <a:pt x="576062" y="192228"/>
                    </a:cubicBezTo>
                    <a:cubicBezTo>
                      <a:pt x="760531" y="267549"/>
                      <a:pt x="736369" y="418191"/>
                      <a:pt x="801524" y="503010"/>
                    </a:cubicBezTo>
                    <a:close/>
                  </a:path>
                </a:pathLst>
              </a:custGeom>
              <a:gradFill>
                <a:gsLst>
                  <a:gs pos="0">
                    <a:srgbClr val="C36D52"/>
                  </a:gs>
                  <a:gs pos="99000">
                    <a:srgbClr val="ED906F">
                      <a:alpha val="9804"/>
                    </a:srgbClr>
                  </a:gs>
                </a:gsLst>
                <a:lin ang="17949302"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Shape 502">
                <a:extLst>
                  <a:ext uri="{FF2B5EF4-FFF2-40B4-BE49-F238E27FC236}">
                    <a16:creationId xmlns:a16="http://schemas.microsoft.com/office/drawing/2014/main" id="{A3EE4D50-2008-AB0D-2BAD-CED6B1034634}"/>
                  </a:ext>
                </a:extLst>
              </p:cNvPr>
              <p:cNvSpPr/>
              <p:nvPr/>
            </p:nvSpPr>
            <p:spPr>
              <a:xfrm>
                <a:off x="1377502" y="3506276"/>
                <a:ext cx="1077156" cy="635298"/>
              </a:xfrm>
              <a:custGeom>
                <a:avLst/>
                <a:gdLst>
                  <a:gd name="connsiteX0" fmla="*/ 261090 w 1077156"/>
                  <a:gd name="connsiteY0" fmla="*/ 245205 h 635298"/>
                  <a:gd name="connsiteX1" fmla="*/ 102783 w 1077156"/>
                  <a:gd name="connsiteY1" fmla="*/ 145221 h 635298"/>
                  <a:gd name="connsiteX2" fmla="*/ -701 w 1077156"/>
                  <a:gd name="connsiteY2" fmla="*/ -255 h 635298"/>
                  <a:gd name="connsiteX3" fmla="*/ 291252 w 1077156"/>
                  <a:gd name="connsiteY3" fmla="*/ 152386 h 635298"/>
                  <a:gd name="connsiteX4" fmla="*/ 819332 w 1077156"/>
                  <a:gd name="connsiteY4" fmla="*/ 497663 h 635298"/>
                  <a:gd name="connsiteX5" fmla="*/ 1076456 w 1077156"/>
                  <a:gd name="connsiteY5" fmla="*/ 605979 h 635298"/>
                  <a:gd name="connsiteX6" fmla="*/ 801169 w 1077156"/>
                  <a:gd name="connsiteY6" fmla="*/ 590648 h 635298"/>
                  <a:gd name="connsiteX7" fmla="*/ 486220 w 1077156"/>
                  <a:gd name="connsiteY7" fmla="*/ 365518 h 635298"/>
                  <a:gd name="connsiteX8" fmla="*/ 261090 w 1077156"/>
                  <a:gd name="connsiteY8" fmla="*/ 245205 h 63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156" h="635298">
                    <a:moveTo>
                      <a:pt x="261090" y="245205"/>
                    </a:moveTo>
                    <a:cubicBezTo>
                      <a:pt x="205849" y="215976"/>
                      <a:pt x="152925" y="182548"/>
                      <a:pt x="102783" y="145221"/>
                    </a:cubicBezTo>
                    <a:cubicBezTo>
                      <a:pt x="55190" y="107511"/>
                      <a:pt x="19314" y="57069"/>
                      <a:pt x="-701" y="-255"/>
                    </a:cubicBezTo>
                    <a:cubicBezTo>
                      <a:pt x="-701" y="-255"/>
                      <a:pt x="82619" y="123391"/>
                      <a:pt x="291252" y="152386"/>
                    </a:cubicBezTo>
                    <a:cubicBezTo>
                      <a:pt x="499885" y="181382"/>
                      <a:pt x="653026" y="337189"/>
                      <a:pt x="819332" y="497663"/>
                    </a:cubicBezTo>
                    <a:cubicBezTo>
                      <a:pt x="985638" y="658137"/>
                      <a:pt x="1076456" y="605979"/>
                      <a:pt x="1076456" y="605979"/>
                    </a:cubicBezTo>
                    <a:cubicBezTo>
                      <a:pt x="1076456" y="605979"/>
                      <a:pt x="982972" y="680633"/>
                      <a:pt x="801169" y="590648"/>
                    </a:cubicBezTo>
                    <a:cubicBezTo>
                      <a:pt x="619365" y="500663"/>
                      <a:pt x="551210" y="425842"/>
                      <a:pt x="486220" y="365518"/>
                    </a:cubicBezTo>
                    <a:cubicBezTo>
                      <a:pt x="421230" y="305195"/>
                      <a:pt x="261090" y="245205"/>
                      <a:pt x="261090" y="245205"/>
                    </a:cubicBezTo>
                    <a:close/>
                  </a:path>
                </a:pathLst>
              </a:custGeom>
              <a:gradFill>
                <a:gsLst>
                  <a:gs pos="0">
                    <a:srgbClr val="C36D52"/>
                  </a:gs>
                  <a:gs pos="99000">
                    <a:srgbClr val="ED906F">
                      <a:alpha val="9804"/>
                    </a:srgbClr>
                  </a:gs>
                </a:gsLst>
                <a:lin ang="17284788"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Shape 503">
                <a:extLst>
                  <a:ext uri="{FF2B5EF4-FFF2-40B4-BE49-F238E27FC236}">
                    <a16:creationId xmlns:a16="http://schemas.microsoft.com/office/drawing/2014/main" id="{0BE48AD0-C327-9260-840E-AA5263AEB8D7}"/>
                  </a:ext>
                </a:extLst>
              </p:cNvPr>
              <p:cNvSpPr/>
              <p:nvPr/>
            </p:nvSpPr>
            <p:spPr>
              <a:xfrm>
                <a:off x="2437396" y="3767066"/>
                <a:ext cx="470355" cy="221130"/>
              </a:xfrm>
              <a:custGeom>
                <a:avLst/>
                <a:gdLst>
                  <a:gd name="connsiteX0" fmla="*/ 469654 w 470355"/>
                  <a:gd name="connsiteY0" fmla="*/ 220875 h 221130"/>
                  <a:gd name="connsiteX1" fmla="*/ 438660 w 470355"/>
                  <a:gd name="connsiteY1" fmla="*/ 203212 h 221130"/>
                  <a:gd name="connsiteX2" fmla="*/ 298516 w 470355"/>
                  <a:gd name="connsiteY2" fmla="*/ 136556 h 221130"/>
                  <a:gd name="connsiteX3" fmla="*/ 167038 w 470355"/>
                  <a:gd name="connsiteY3" fmla="*/ 104228 h 221130"/>
                  <a:gd name="connsiteX4" fmla="*/ 92550 w 470355"/>
                  <a:gd name="connsiteY4" fmla="*/ 107061 h 221130"/>
                  <a:gd name="connsiteX5" fmla="*/ 3398 w 470355"/>
                  <a:gd name="connsiteY5" fmla="*/ 136389 h 221130"/>
                  <a:gd name="connsiteX6" fmla="*/ -434 w 470355"/>
                  <a:gd name="connsiteY6" fmla="*/ 132556 h 221130"/>
                  <a:gd name="connsiteX7" fmla="*/ 8897 w 470355"/>
                  <a:gd name="connsiteY7" fmla="*/ 119225 h 221130"/>
                  <a:gd name="connsiteX8" fmla="*/ 92217 w 470355"/>
                  <a:gd name="connsiteY8" fmla="*/ 46070 h 221130"/>
                  <a:gd name="connsiteX9" fmla="*/ 148208 w 470355"/>
                  <a:gd name="connsiteY9" fmla="*/ -255 h 221130"/>
                  <a:gd name="connsiteX10" fmla="*/ 348175 w 470355"/>
                  <a:gd name="connsiteY10" fmla="*/ 35906 h 221130"/>
                  <a:gd name="connsiteX11" fmla="*/ 374504 w 470355"/>
                  <a:gd name="connsiteY11" fmla="*/ 65567 h 221130"/>
                  <a:gd name="connsiteX12" fmla="*/ 384002 w 470355"/>
                  <a:gd name="connsiteY12" fmla="*/ 77399 h 221130"/>
                  <a:gd name="connsiteX13" fmla="*/ 469654 w 470355"/>
                  <a:gd name="connsiteY13" fmla="*/ 220875 h 22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355" h="221130">
                    <a:moveTo>
                      <a:pt x="469654" y="220875"/>
                    </a:moveTo>
                    <a:cubicBezTo>
                      <a:pt x="460989" y="215710"/>
                      <a:pt x="450492" y="209710"/>
                      <a:pt x="438660" y="203212"/>
                    </a:cubicBezTo>
                    <a:cubicBezTo>
                      <a:pt x="393384" y="178082"/>
                      <a:pt x="346575" y="155819"/>
                      <a:pt x="298516" y="136556"/>
                    </a:cubicBezTo>
                    <a:cubicBezTo>
                      <a:pt x="256690" y="118842"/>
                      <a:pt x="212313" y="107927"/>
                      <a:pt x="167038" y="104228"/>
                    </a:cubicBezTo>
                    <a:cubicBezTo>
                      <a:pt x="142175" y="103394"/>
                      <a:pt x="117279" y="104344"/>
                      <a:pt x="92550" y="107061"/>
                    </a:cubicBezTo>
                    <a:cubicBezTo>
                      <a:pt x="25894" y="115226"/>
                      <a:pt x="3398" y="136389"/>
                      <a:pt x="3398" y="136389"/>
                    </a:cubicBezTo>
                    <a:cubicBezTo>
                      <a:pt x="3398" y="136389"/>
                      <a:pt x="-1935" y="137556"/>
                      <a:pt x="-434" y="132556"/>
                    </a:cubicBezTo>
                    <a:cubicBezTo>
                      <a:pt x="1832" y="127574"/>
                      <a:pt x="4980" y="123058"/>
                      <a:pt x="8897" y="119225"/>
                    </a:cubicBezTo>
                    <a:cubicBezTo>
                      <a:pt x="18229" y="108394"/>
                      <a:pt x="57722" y="74899"/>
                      <a:pt x="92217" y="46070"/>
                    </a:cubicBezTo>
                    <a:lnTo>
                      <a:pt x="148208" y="-255"/>
                    </a:lnTo>
                    <a:cubicBezTo>
                      <a:pt x="148208" y="-255"/>
                      <a:pt x="278353" y="22908"/>
                      <a:pt x="348175" y="35906"/>
                    </a:cubicBezTo>
                    <a:cubicBezTo>
                      <a:pt x="354840" y="42571"/>
                      <a:pt x="363338" y="52570"/>
                      <a:pt x="374504" y="65567"/>
                    </a:cubicBezTo>
                    <a:cubicBezTo>
                      <a:pt x="377503" y="69234"/>
                      <a:pt x="380670" y="73066"/>
                      <a:pt x="384002" y="77399"/>
                    </a:cubicBezTo>
                    <a:cubicBezTo>
                      <a:pt x="418263" y="121575"/>
                      <a:pt x="447025" y="169750"/>
                      <a:pt x="469654" y="220875"/>
                    </a:cubicBezTo>
                    <a:close/>
                  </a:path>
                </a:pathLst>
              </a:custGeom>
              <a:gradFill>
                <a:gsLst>
                  <a:gs pos="0">
                    <a:srgbClr val="C36D52"/>
                  </a:gs>
                  <a:gs pos="99000">
                    <a:srgbClr val="ED906F">
                      <a:alpha val="9804"/>
                    </a:srgbClr>
                  </a:gs>
                </a:gsLst>
                <a:lin ang="4635011"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Shape 504">
                <a:extLst>
                  <a:ext uri="{FF2B5EF4-FFF2-40B4-BE49-F238E27FC236}">
                    <a16:creationId xmlns:a16="http://schemas.microsoft.com/office/drawing/2014/main" id="{0FF0F45E-333A-BEBA-406E-E7ADDCF98943}"/>
                  </a:ext>
                </a:extLst>
              </p:cNvPr>
              <p:cNvSpPr/>
              <p:nvPr/>
            </p:nvSpPr>
            <p:spPr>
              <a:xfrm>
                <a:off x="1718447" y="3312749"/>
                <a:ext cx="505584" cy="419823"/>
              </a:xfrm>
              <a:custGeom>
                <a:avLst/>
                <a:gdLst>
                  <a:gd name="connsiteX0" fmla="*/ -701 w 505584"/>
                  <a:gd name="connsiteY0" fmla="*/ 10135 h 419823"/>
                  <a:gd name="connsiteX1" fmla="*/ 201433 w 505584"/>
                  <a:gd name="connsiteY1" fmla="*/ 205103 h 419823"/>
                  <a:gd name="connsiteX2" fmla="*/ 504884 w 505584"/>
                  <a:gd name="connsiteY2" fmla="*/ 419568 h 419823"/>
                  <a:gd name="connsiteX3" fmla="*/ 258091 w 505584"/>
                  <a:gd name="connsiteY3" fmla="*/ 205103 h 419823"/>
                  <a:gd name="connsiteX4" fmla="*/ -701 w 505584"/>
                  <a:gd name="connsiteY4" fmla="*/ 10135 h 41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84" h="419823">
                    <a:moveTo>
                      <a:pt x="-701" y="10135"/>
                    </a:moveTo>
                    <a:cubicBezTo>
                      <a:pt x="70088" y="71492"/>
                      <a:pt x="137560" y="136581"/>
                      <a:pt x="201433" y="205103"/>
                    </a:cubicBezTo>
                    <a:cubicBezTo>
                      <a:pt x="290018" y="292889"/>
                      <a:pt x="392568" y="365360"/>
                      <a:pt x="504884" y="419568"/>
                    </a:cubicBezTo>
                    <a:cubicBezTo>
                      <a:pt x="504884" y="419568"/>
                      <a:pt x="338244" y="343414"/>
                      <a:pt x="258091" y="205103"/>
                    </a:cubicBezTo>
                    <a:cubicBezTo>
                      <a:pt x="177937" y="66793"/>
                      <a:pt x="46125" y="-33691"/>
                      <a:pt x="-701" y="10135"/>
                    </a:cubicBezTo>
                    <a:close/>
                  </a:path>
                </a:pathLst>
              </a:custGeom>
              <a:gradFill>
                <a:gsLst>
                  <a:gs pos="0">
                    <a:srgbClr val="C36D52"/>
                  </a:gs>
                  <a:gs pos="99000">
                    <a:srgbClr val="ED906F">
                      <a:alpha val="9804"/>
                    </a:srgbClr>
                  </a:gs>
                </a:gsLst>
                <a:lin ang="18783658"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Shape 505">
                <a:extLst>
                  <a:ext uri="{FF2B5EF4-FFF2-40B4-BE49-F238E27FC236}">
                    <a16:creationId xmlns:a16="http://schemas.microsoft.com/office/drawing/2014/main" id="{0BB55530-3995-29B6-84DB-277AA234E1D4}"/>
                  </a:ext>
                </a:extLst>
              </p:cNvPr>
              <p:cNvSpPr/>
              <p:nvPr/>
            </p:nvSpPr>
            <p:spPr>
              <a:xfrm>
                <a:off x="1027726" y="3014576"/>
                <a:ext cx="1540747" cy="398048"/>
              </a:xfrm>
              <a:custGeom>
                <a:avLst/>
                <a:gdLst>
                  <a:gd name="connsiteX0" fmla="*/ 1540047 w 1540747"/>
                  <a:gd name="connsiteY0" fmla="*/ 397793 h 398048"/>
                  <a:gd name="connsiteX1" fmla="*/ 535712 w 1540747"/>
                  <a:gd name="connsiteY1" fmla="*/ 140502 h 398048"/>
                  <a:gd name="connsiteX2" fmla="*/ -701 w 1540747"/>
                  <a:gd name="connsiteY2" fmla="*/ 10856 h 398048"/>
                  <a:gd name="connsiteX3" fmla="*/ 455892 w 1540747"/>
                  <a:gd name="connsiteY3" fmla="*/ 45351 h 398048"/>
                  <a:gd name="connsiteX4" fmla="*/ 777839 w 1540747"/>
                  <a:gd name="connsiteY4" fmla="*/ 97842 h 398048"/>
                  <a:gd name="connsiteX5" fmla="*/ 973307 w 1540747"/>
                  <a:gd name="connsiteY5" fmla="*/ 160832 h 398048"/>
                  <a:gd name="connsiteX6" fmla="*/ 1400070 w 1540747"/>
                  <a:gd name="connsiteY6" fmla="*/ 312640 h 398048"/>
                  <a:gd name="connsiteX7" fmla="*/ 1511219 w 1540747"/>
                  <a:gd name="connsiteY7" fmla="*/ 389128 h 398048"/>
                  <a:gd name="connsiteX8" fmla="*/ 1540047 w 1540747"/>
                  <a:gd name="connsiteY8" fmla="*/ 397793 h 39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0747" h="398048">
                    <a:moveTo>
                      <a:pt x="1540047" y="397793"/>
                    </a:moveTo>
                    <a:cubicBezTo>
                      <a:pt x="1531548" y="395960"/>
                      <a:pt x="853993" y="256149"/>
                      <a:pt x="535712" y="140502"/>
                    </a:cubicBezTo>
                    <a:cubicBezTo>
                      <a:pt x="217431" y="24854"/>
                      <a:pt x="-701" y="10856"/>
                      <a:pt x="-701" y="10856"/>
                    </a:cubicBezTo>
                    <a:cubicBezTo>
                      <a:pt x="-701" y="10856"/>
                      <a:pt x="21463" y="-30137"/>
                      <a:pt x="455892" y="45351"/>
                    </a:cubicBezTo>
                    <a:cubicBezTo>
                      <a:pt x="565541" y="64514"/>
                      <a:pt x="675522" y="81178"/>
                      <a:pt x="777839" y="97842"/>
                    </a:cubicBezTo>
                    <a:cubicBezTo>
                      <a:pt x="857659" y="122171"/>
                      <a:pt x="927814" y="144501"/>
                      <a:pt x="973307" y="160832"/>
                    </a:cubicBezTo>
                    <a:cubicBezTo>
                      <a:pt x="1158943" y="227487"/>
                      <a:pt x="1354744" y="282478"/>
                      <a:pt x="1400070" y="312640"/>
                    </a:cubicBezTo>
                    <a:cubicBezTo>
                      <a:pt x="1445396" y="342802"/>
                      <a:pt x="1424399" y="365965"/>
                      <a:pt x="1511219" y="389128"/>
                    </a:cubicBezTo>
                    <a:cubicBezTo>
                      <a:pt x="1518884" y="391127"/>
                      <a:pt x="1528549" y="393794"/>
                      <a:pt x="1540047" y="397793"/>
                    </a:cubicBezTo>
                    <a:close/>
                  </a:path>
                </a:pathLst>
              </a:custGeom>
              <a:gradFill>
                <a:gsLst>
                  <a:gs pos="0">
                    <a:srgbClr val="C36D52"/>
                  </a:gs>
                  <a:gs pos="99000">
                    <a:srgbClr val="ED906F">
                      <a:alpha val="9804"/>
                    </a:srgbClr>
                  </a:gs>
                </a:gsLst>
                <a:lin ang="6891290"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Shape 506">
                <a:extLst>
                  <a:ext uri="{FF2B5EF4-FFF2-40B4-BE49-F238E27FC236}">
                    <a16:creationId xmlns:a16="http://schemas.microsoft.com/office/drawing/2014/main" id="{A1E14081-EA93-4EC7-FE79-69AB2EABE4B3}"/>
                  </a:ext>
                </a:extLst>
              </p:cNvPr>
              <p:cNvSpPr/>
              <p:nvPr/>
            </p:nvSpPr>
            <p:spPr>
              <a:xfrm>
                <a:off x="1934078" y="3419957"/>
                <a:ext cx="1628066" cy="533412"/>
              </a:xfrm>
              <a:custGeom>
                <a:avLst/>
                <a:gdLst>
                  <a:gd name="connsiteX0" fmla="*/ 1627366 w 1628066"/>
                  <a:gd name="connsiteY0" fmla="*/ 502495 h 533412"/>
                  <a:gd name="connsiteX1" fmla="*/ 1514885 w 1628066"/>
                  <a:gd name="connsiteY1" fmla="*/ 533157 h 533412"/>
                  <a:gd name="connsiteX2" fmla="*/ 1325915 w 1628066"/>
                  <a:gd name="connsiteY2" fmla="*/ 476333 h 533412"/>
                  <a:gd name="connsiteX3" fmla="*/ 959308 w 1628066"/>
                  <a:gd name="connsiteY3" fmla="*/ 361519 h 533412"/>
                  <a:gd name="connsiteX4" fmla="*/ 859325 w 1628066"/>
                  <a:gd name="connsiteY4" fmla="*/ 369684 h 533412"/>
                  <a:gd name="connsiteX5" fmla="*/ 404566 w 1628066"/>
                  <a:gd name="connsiteY5" fmla="*/ 297696 h 533412"/>
                  <a:gd name="connsiteX6" fmla="*/ 225763 w 1628066"/>
                  <a:gd name="connsiteY6" fmla="*/ 270534 h 533412"/>
                  <a:gd name="connsiteX7" fmla="*/ 208099 w 1628066"/>
                  <a:gd name="connsiteY7" fmla="*/ 262202 h 533412"/>
                  <a:gd name="connsiteX8" fmla="*/ 111447 w 1628066"/>
                  <a:gd name="connsiteY8" fmla="*/ 205045 h 533412"/>
                  <a:gd name="connsiteX9" fmla="*/ 97283 w 1628066"/>
                  <a:gd name="connsiteY9" fmla="*/ 194046 h 533412"/>
                  <a:gd name="connsiteX10" fmla="*/ 44292 w 1628066"/>
                  <a:gd name="connsiteY10" fmla="*/ 97895 h 533412"/>
                  <a:gd name="connsiteX11" fmla="*/ -701 w 1628066"/>
                  <a:gd name="connsiteY11" fmla="*/ -255 h 533412"/>
                  <a:gd name="connsiteX12" fmla="*/ 147108 w 1628066"/>
                  <a:gd name="connsiteY12" fmla="*/ 169883 h 533412"/>
                  <a:gd name="connsiteX13" fmla="*/ 780338 w 1628066"/>
                  <a:gd name="connsiteY13" fmla="*/ 273867 h 533412"/>
                  <a:gd name="connsiteX14" fmla="*/ 929314 w 1628066"/>
                  <a:gd name="connsiteY14" fmla="*/ 281698 h 533412"/>
                  <a:gd name="connsiteX15" fmla="*/ 957309 w 1628066"/>
                  <a:gd name="connsiteY15" fmla="*/ 231706 h 533412"/>
                  <a:gd name="connsiteX16" fmla="*/ 964975 w 1628066"/>
                  <a:gd name="connsiteY16" fmla="*/ 306861 h 533412"/>
                  <a:gd name="connsiteX17" fmla="*/ 1535714 w 1628066"/>
                  <a:gd name="connsiteY17" fmla="*/ 493830 h 533412"/>
                  <a:gd name="connsiteX18" fmla="*/ 1627366 w 1628066"/>
                  <a:gd name="connsiteY18" fmla="*/ 502495 h 5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8066" h="533412">
                    <a:moveTo>
                      <a:pt x="1627366" y="502495"/>
                    </a:moveTo>
                    <a:cubicBezTo>
                      <a:pt x="1592205" y="507495"/>
                      <a:pt x="1538714" y="517493"/>
                      <a:pt x="1514885" y="533157"/>
                    </a:cubicBezTo>
                    <a:cubicBezTo>
                      <a:pt x="1514885" y="533157"/>
                      <a:pt x="1501053" y="526158"/>
                      <a:pt x="1325915" y="476333"/>
                    </a:cubicBezTo>
                    <a:cubicBezTo>
                      <a:pt x="1150777" y="426508"/>
                      <a:pt x="1036130" y="356853"/>
                      <a:pt x="959308" y="361519"/>
                    </a:cubicBezTo>
                    <a:cubicBezTo>
                      <a:pt x="917149" y="364018"/>
                      <a:pt x="881989" y="367184"/>
                      <a:pt x="859325" y="369684"/>
                    </a:cubicBezTo>
                    <a:cubicBezTo>
                      <a:pt x="813833" y="369684"/>
                      <a:pt x="600034" y="307361"/>
                      <a:pt x="404566" y="297696"/>
                    </a:cubicBezTo>
                    <a:cubicBezTo>
                      <a:pt x="305416" y="292863"/>
                      <a:pt x="253091" y="281032"/>
                      <a:pt x="225763" y="270534"/>
                    </a:cubicBezTo>
                    <a:lnTo>
                      <a:pt x="208099" y="262202"/>
                    </a:lnTo>
                    <a:cubicBezTo>
                      <a:pt x="174271" y="246004"/>
                      <a:pt x="141943" y="226874"/>
                      <a:pt x="111447" y="205045"/>
                    </a:cubicBezTo>
                    <a:cubicBezTo>
                      <a:pt x="101949" y="198212"/>
                      <a:pt x="97283" y="194046"/>
                      <a:pt x="97283" y="194046"/>
                    </a:cubicBezTo>
                    <a:cubicBezTo>
                      <a:pt x="75654" y="164351"/>
                      <a:pt x="57840" y="132040"/>
                      <a:pt x="44292" y="97895"/>
                    </a:cubicBezTo>
                    <a:cubicBezTo>
                      <a:pt x="31777" y="64101"/>
                      <a:pt x="16730" y="31290"/>
                      <a:pt x="-701" y="-255"/>
                    </a:cubicBezTo>
                    <a:cubicBezTo>
                      <a:pt x="3632" y="7244"/>
                      <a:pt x="79286" y="138389"/>
                      <a:pt x="147108" y="169883"/>
                    </a:cubicBezTo>
                    <a:cubicBezTo>
                      <a:pt x="214931" y="201378"/>
                      <a:pt x="648026" y="228874"/>
                      <a:pt x="780338" y="273867"/>
                    </a:cubicBezTo>
                    <a:cubicBezTo>
                      <a:pt x="912650" y="318859"/>
                      <a:pt x="913649" y="308028"/>
                      <a:pt x="929314" y="281698"/>
                    </a:cubicBezTo>
                    <a:cubicBezTo>
                      <a:pt x="944978" y="255369"/>
                      <a:pt x="957309" y="231706"/>
                      <a:pt x="957309" y="231706"/>
                    </a:cubicBezTo>
                    <a:cubicBezTo>
                      <a:pt x="957575" y="256936"/>
                      <a:pt x="960125" y="282098"/>
                      <a:pt x="964975" y="306861"/>
                    </a:cubicBezTo>
                    <a:cubicBezTo>
                      <a:pt x="971140" y="323525"/>
                      <a:pt x="1424066" y="465835"/>
                      <a:pt x="1535714" y="493830"/>
                    </a:cubicBezTo>
                    <a:cubicBezTo>
                      <a:pt x="1565576" y="501796"/>
                      <a:pt x="1596554" y="504728"/>
                      <a:pt x="1627366" y="502495"/>
                    </a:cubicBezTo>
                    <a:close/>
                  </a:path>
                </a:pathLst>
              </a:custGeom>
              <a:gradFill>
                <a:gsLst>
                  <a:gs pos="0">
                    <a:srgbClr val="C36D52"/>
                  </a:gs>
                  <a:gs pos="99000">
                    <a:srgbClr val="ED906F">
                      <a:alpha val="9804"/>
                    </a:srgbClr>
                  </a:gs>
                </a:gsLst>
                <a:lin ang="11539005"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Shape 507">
                <a:extLst>
                  <a:ext uri="{FF2B5EF4-FFF2-40B4-BE49-F238E27FC236}">
                    <a16:creationId xmlns:a16="http://schemas.microsoft.com/office/drawing/2014/main" id="{D3827CED-625E-D81A-FB6E-4370D130C437}"/>
                  </a:ext>
                </a:extLst>
              </p:cNvPr>
              <p:cNvSpPr/>
              <p:nvPr/>
            </p:nvSpPr>
            <p:spPr>
              <a:xfrm>
                <a:off x="2242836" y="3877811"/>
                <a:ext cx="251792" cy="240864"/>
              </a:xfrm>
              <a:custGeom>
                <a:avLst/>
                <a:gdLst>
                  <a:gd name="connsiteX0" fmla="*/ 79644 w 251792"/>
                  <a:gd name="connsiteY0" fmla="*/ 9980 h 240864"/>
                  <a:gd name="connsiteX1" fmla="*/ 990 w 251792"/>
                  <a:gd name="connsiteY1" fmla="*/ 106464 h 240864"/>
                  <a:gd name="connsiteX2" fmla="*/ 71645 w 251792"/>
                  <a:gd name="connsiteY2" fmla="*/ 214613 h 240864"/>
                  <a:gd name="connsiteX3" fmla="*/ 124803 w 251792"/>
                  <a:gd name="connsiteY3" fmla="*/ 240609 h 240864"/>
                  <a:gd name="connsiteX4" fmla="*/ 237619 w 251792"/>
                  <a:gd name="connsiteY4" fmla="*/ 171620 h 240864"/>
                  <a:gd name="connsiteX5" fmla="*/ 244951 w 251792"/>
                  <a:gd name="connsiteY5" fmla="*/ 94799 h 240864"/>
                  <a:gd name="connsiteX6" fmla="*/ 79644 w 251792"/>
                  <a:gd name="connsiteY6" fmla="*/ 9980 h 2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792" h="240864">
                    <a:moveTo>
                      <a:pt x="79644" y="9980"/>
                    </a:moveTo>
                    <a:cubicBezTo>
                      <a:pt x="78145" y="11480"/>
                      <a:pt x="12988" y="68137"/>
                      <a:pt x="990" y="106464"/>
                    </a:cubicBezTo>
                    <a:cubicBezTo>
                      <a:pt x="-11008" y="144791"/>
                      <a:pt x="43817" y="191451"/>
                      <a:pt x="71645" y="214613"/>
                    </a:cubicBezTo>
                    <a:cubicBezTo>
                      <a:pt x="86626" y="228027"/>
                      <a:pt x="105023" y="237026"/>
                      <a:pt x="124803" y="240609"/>
                    </a:cubicBezTo>
                    <a:cubicBezTo>
                      <a:pt x="124803" y="240609"/>
                      <a:pt x="212789" y="214280"/>
                      <a:pt x="237619" y="171620"/>
                    </a:cubicBezTo>
                    <a:cubicBezTo>
                      <a:pt x="252482" y="148757"/>
                      <a:pt x="255232" y="120062"/>
                      <a:pt x="244951" y="94799"/>
                    </a:cubicBezTo>
                    <a:cubicBezTo>
                      <a:pt x="244951" y="94799"/>
                      <a:pt x="127970" y="-37345"/>
                      <a:pt x="79644" y="9980"/>
                    </a:cubicBezTo>
                    <a:close/>
                  </a:path>
                </a:pathLst>
              </a:custGeom>
              <a:gradFill>
                <a:gsLst>
                  <a:gs pos="0">
                    <a:srgbClr val="C36D52"/>
                  </a:gs>
                  <a:gs pos="99000">
                    <a:srgbClr val="ED906F">
                      <a:alpha val="9804"/>
                    </a:srgbClr>
                  </a:gs>
                </a:gsLst>
                <a:lin ang="19397549"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Shape 508">
                <a:extLst>
                  <a:ext uri="{FF2B5EF4-FFF2-40B4-BE49-F238E27FC236}">
                    <a16:creationId xmlns:a16="http://schemas.microsoft.com/office/drawing/2014/main" id="{B0DE4939-D033-E653-D061-33ACC1085504}"/>
                  </a:ext>
                </a:extLst>
              </p:cNvPr>
              <p:cNvSpPr/>
              <p:nvPr/>
            </p:nvSpPr>
            <p:spPr>
              <a:xfrm>
                <a:off x="2244803" y="3881797"/>
                <a:ext cx="244210" cy="218577"/>
              </a:xfrm>
              <a:custGeom>
                <a:avLst/>
                <a:gdLst>
                  <a:gd name="connsiteX0" fmla="*/ 85676 w 244210"/>
                  <a:gd name="connsiteY0" fmla="*/ 6994 h 218577"/>
                  <a:gd name="connsiteX1" fmla="*/ 5522 w 244210"/>
                  <a:gd name="connsiteY1" fmla="*/ 94313 h 218577"/>
                  <a:gd name="connsiteX2" fmla="*/ 22186 w 244210"/>
                  <a:gd name="connsiteY2" fmla="*/ 166468 h 218577"/>
                  <a:gd name="connsiteX3" fmla="*/ 106672 w 244210"/>
                  <a:gd name="connsiteY3" fmla="*/ 218293 h 218577"/>
                  <a:gd name="connsiteX4" fmla="*/ 239984 w 244210"/>
                  <a:gd name="connsiteY4" fmla="*/ 159136 h 218577"/>
                  <a:gd name="connsiteX5" fmla="*/ 208822 w 244210"/>
                  <a:gd name="connsiteY5" fmla="*/ 67484 h 218577"/>
                  <a:gd name="connsiteX6" fmla="*/ 85676 w 244210"/>
                  <a:gd name="connsiteY6" fmla="*/ 6994 h 2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210" h="218577">
                    <a:moveTo>
                      <a:pt x="85676" y="6994"/>
                    </a:moveTo>
                    <a:cubicBezTo>
                      <a:pt x="83676" y="8827"/>
                      <a:pt x="19020" y="66318"/>
                      <a:pt x="5522" y="94313"/>
                    </a:cubicBezTo>
                    <a:cubicBezTo>
                      <a:pt x="-7076" y="119226"/>
                      <a:pt x="-61" y="149588"/>
                      <a:pt x="22186" y="166468"/>
                    </a:cubicBezTo>
                    <a:cubicBezTo>
                      <a:pt x="42516" y="183132"/>
                      <a:pt x="77010" y="217627"/>
                      <a:pt x="106672" y="218293"/>
                    </a:cubicBezTo>
                    <a:cubicBezTo>
                      <a:pt x="136334" y="218959"/>
                      <a:pt x="230152" y="208628"/>
                      <a:pt x="239984" y="159136"/>
                    </a:cubicBezTo>
                    <a:cubicBezTo>
                      <a:pt x="249815" y="109644"/>
                      <a:pt x="238984" y="97313"/>
                      <a:pt x="208822" y="67484"/>
                    </a:cubicBezTo>
                    <a:cubicBezTo>
                      <a:pt x="178660" y="37656"/>
                      <a:pt x="115337" y="-20668"/>
                      <a:pt x="85676" y="6994"/>
                    </a:cubicBezTo>
                    <a:close/>
                  </a:path>
                </a:pathLst>
              </a:custGeom>
              <a:gradFill>
                <a:gsLst>
                  <a:gs pos="0">
                    <a:srgbClr val="FFFFFF"/>
                  </a:gs>
                  <a:gs pos="50000">
                    <a:srgbClr val="FFF2FF"/>
                  </a:gs>
                  <a:gs pos="100000">
                    <a:srgbClr val="FFE6FF"/>
                  </a:gs>
                </a:gsLst>
                <a:lin ang="14026188"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Shape 509">
                <a:extLst>
                  <a:ext uri="{FF2B5EF4-FFF2-40B4-BE49-F238E27FC236}">
                    <a16:creationId xmlns:a16="http://schemas.microsoft.com/office/drawing/2014/main" id="{4E2202A4-2494-BC6D-67E8-5DAC55121F2E}"/>
                  </a:ext>
                </a:extLst>
              </p:cNvPr>
              <p:cNvSpPr/>
              <p:nvPr/>
            </p:nvSpPr>
            <p:spPr>
              <a:xfrm>
                <a:off x="2410167" y="3795865"/>
                <a:ext cx="383437" cy="619428"/>
              </a:xfrm>
              <a:custGeom>
                <a:avLst/>
                <a:gdLst>
                  <a:gd name="connsiteX0" fmla="*/ 111115 w 383437"/>
                  <a:gd name="connsiteY0" fmla="*/ 75096 h 619428"/>
                  <a:gd name="connsiteX1" fmla="*/ 26795 w 383437"/>
                  <a:gd name="connsiteY1" fmla="*/ 103425 h 619428"/>
                  <a:gd name="connsiteX2" fmla="*/ 26795 w 383437"/>
                  <a:gd name="connsiteY2" fmla="*/ 103425 h 619428"/>
                  <a:gd name="connsiteX3" fmla="*/ 31961 w 383437"/>
                  <a:gd name="connsiteY3" fmla="*/ 108423 h 619428"/>
                  <a:gd name="connsiteX4" fmla="*/ 31961 w 383437"/>
                  <a:gd name="connsiteY4" fmla="*/ 108423 h 619428"/>
                  <a:gd name="connsiteX5" fmla="*/ 89618 w 383437"/>
                  <a:gd name="connsiteY5" fmla="*/ 256899 h 619428"/>
                  <a:gd name="connsiteX6" fmla="*/ -701 w 383437"/>
                  <a:gd name="connsiteY6" fmla="*/ 344052 h 619428"/>
                  <a:gd name="connsiteX7" fmla="*/ 78286 w 383437"/>
                  <a:gd name="connsiteY7" fmla="*/ 332220 h 619428"/>
                  <a:gd name="connsiteX8" fmla="*/ 96117 w 383437"/>
                  <a:gd name="connsiteY8" fmla="*/ 325721 h 619428"/>
                  <a:gd name="connsiteX9" fmla="*/ 191101 w 383437"/>
                  <a:gd name="connsiteY9" fmla="*/ 378546 h 619428"/>
                  <a:gd name="connsiteX10" fmla="*/ 238260 w 383437"/>
                  <a:gd name="connsiteY10" fmla="*/ 373547 h 619428"/>
                  <a:gd name="connsiteX11" fmla="*/ 242926 w 383437"/>
                  <a:gd name="connsiteY11" fmla="*/ 374713 h 619428"/>
                  <a:gd name="connsiteX12" fmla="*/ 344076 w 383437"/>
                  <a:gd name="connsiteY12" fmla="*/ 519190 h 619428"/>
                  <a:gd name="connsiteX13" fmla="*/ 378404 w 383437"/>
                  <a:gd name="connsiteY13" fmla="*/ 619173 h 619428"/>
                  <a:gd name="connsiteX14" fmla="*/ 382737 w 383437"/>
                  <a:gd name="connsiteY14" fmla="*/ 574514 h 619428"/>
                  <a:gd name="connsiteX15" fmla="*/ 340910 w 383437"/>
                  <a:gd name="connsiteY15" fmla="*/ 457866 h 619428"/>
                  <a:gd name="connsiteX16" fmla="*/ 261923 w 383437"/>
                  <a:gd name="connsiteY16" fmla="*/ 330387 h 619428"/>
                  <a:gd name="connsiteX17" fmla="*/ 111115 w 383437"/>
                  <a:gd name="connsiteY17" fmla="*/ 75096 h 61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437" h="619428">
                    <a:moveTo>
                      <a:pt x="111115" y="75096"/>
                    </a:moveTo>
                    <a:cubicBezTo>
                      <a:pt x="112948" y="57099"/>
                      <a:pt x="211098" y="-101209"/>
                      <a:pt x="26795" y="103425"/>
                    </a:cubicBezTo>
                    <a:lnTo>
                      <a:pt x="26795" y="103425"/>
                    </a:lnTo>
                    <a:lnTo>
                      <a:pt x="31961" y="108423"/>
                    </a:lnTo>
                    <a:lnTo>
                      <a:pt x="31961" y="108423"/>
                    </a:lnTo>
                    <a:cubicBezTo>
                      <a:pt x="49625" y="126421"/>
                      <a:pt x="102616" y="187077"/>
                      <a:pt x="89618" y="256899"/>
                    </a:cubicBezTo>
                    <a:cubicBezTo>
                      <a:pt x="83352" y="303375"/>
                      <a:pt x="45976" y="339452"/>
                      <a:pt x="-701" y="344052"/>
                    </a:cubicBezTo>
                    <a:cubicBezTo>
                      <a:pt x="25995" y="343168"/>
                      <a:pt x="52507" y="339202"/>
                      <a:pt x="78286" y="332220"/>
                    </a:cubicBezTo>
                    <a:cubicBezTo>
                      <a:pt x="84386" y="330487"/>
                      <a:pt x="90335" y="328321"/>
                      <a:pt x="96117" y="325721"/>
                    </a:cubicBezTo>
                    <a:cubicBezTo>
                      <a:pt x="133110" y="309057"/>
                      <a:pt x="189434" y="376713"/>
                      <a:pt x="191101" y="378546"/>
                    </a:cubicBezTo>
                    <a:cubicBezTo>
                      <a:pt x="191101" y="377546"/>
                      <a:pt x="177936" y="358216"/>
                      <a:pt x="238260" y="373547"/>
                    </a:cubicBezTo>
                    <a:lnTo>
                      <a:pt x="242926" y="374713"/>
                    </a:lnTo>
                    <a:cubicBezTo>
                      <a:pt x="301250" y="391377"/>
                      <a:pt x="318580" y="426038"/>
                      <a:pt x="344076" y="519190"/>
                    </a:cubicBezTo>
                    <a:cubicBezTo>
                      <a:pt x="370072" y="614841"/>
                      <a:pt x="378404" y="619173"/>
                      <a:pt x="378404" y="619173"/>
                    </a:cubicBezTo>
                    <a:cubicBezTo>
                      <a:pt x="380887" y="604409"/>
                      <a:pt x="382337" y="589478"/>
                      <a:pt x="382737" y="574514"/>
                    </a:cubicBezTo>
                    <a:cubicBezTo>
                      <a:pt x="366073" y="530354"/>
                      <a:pt x="349409" y="486862"/>
                      <a:pt x="340910" y="457866"/>
                    </a:cubicBezTo>
                    <a:cubicBezTo>
                      <a:pt x="322580" y="400709"/>
                      <a:pt x="326246" y="377713"/>
                      <a:pt x="261923" y="330387"/>
                    </a:cubicBezTo>
                    <a:cubicBezTo>
                      <a:pt x="262256" y="331387"/>
                      <a:pt x="91617" y="254067"/>
                      <a:pt x="111115" y="75096"/>
                    </a:cubicBezTo>
                    <a:close/>
                  </a:path>
                </a:pathLst>
              </a:custGeom>
              <a:gradFill>
                <a:gsLst>
                  <a:gs pos="0">
                    <a:srgbClr val="C36D52"/>
                  </a:gs>
                  <a:gs pos="99000">
                    <a:srgbClr val="ED906F">
                      <a:alpha val="9804"/>
                    </a:srgbClr>
                  </a:gs>
                </a:gsLst>
                <a:lin ang="6010257"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Shape 510">
                <a:extLst>
                  <a:ext uri="{FF2B5EF4-FFF2-40B4-BE49-F238E27FC236}">
                    <a16:creationId xmlns:a16="http://schemas.microsoft.com/office/drawing/2014/main" id="{8629A107-EA08-33BF-D288-46ED15D74DEC}"/>
                  </a:ext>
                </a:extLst>
              </p:cNvPr>
              <p:cNvSpPr/>
              <p:nvPr/>
            </p:nvSpPr>
            <p:spPr>
              <a:xfrm>
                <a:off x="2520450" y="3831556"/>
                <a:ext cx="228498" cy="415597"/>
              </a:xfrm>
              <a:custGeom>
                <a:avLst/>
                <a:gdLst>
                  <a:gd name="connsiteX0" fmla="*/ 22661 w 228498"/>
                  <a:gd name="connsiteY0" fmla="*/ -255 h 415597"/>
                  <a:gd name="connsiteX1" fmla="*/ 194466 w 228498"/>
                  <a:gd name="connsiteY1" fmla="*/ 324358 h 415597"/>
                  <a:gd name="connsiteX2" fmla="*/ 227794 w 228498"/>
                  <a:gd name="connsiteY2" fmla="*/ 415343 h 415597"/>
                  <a:gd name="connsiteX3" fmla="*/ 116645 w 228498"/>
                  <a:gd name="connsiteY3" fmla="*/ 308861 h 415597"/>
                  <a:gd name="connsiteX4" fmla="*/ 21994 w 228498"/>
                  <a:gd name="connsiteY4" fmla="*/ 4244 h 4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98" h="415597">
                    <a:moveTo>
                      <a:pt x="22661" y="-255"/>
                    </a:moveTo>
                    <a:cubicBezTo>
                      <a:pt x="23494" y="1911"/>
                      <a:pt x="163637" y="244537"/>
                      <a:pt x="194466" y="324358"/>
                    </a:cubicBezTo>
                    <a:cubicBezTo>
                      <a:pt x="225294" y="404178"/>
                      <a:pt x="227794" y="415343"/>
                      <a:pt x="227794" y="415343"/>
                    </a:cubicBezTo>
                    <a:cubicBezTo>
                      <a:pt x="227794" y="415343"/>
                      <a:pt x="230126" y="394846"/>
                      <a:pt x="116645" y="308861"/>
                    </a:cubicBezTo>
                    <a:cubicBezTo>
                      <a:pt x="3164" y="222875"/>
                      <a:pt x="-27165" y="29906"/>
                      <a:pt x="21994" y="4244"/>
                    </a:cubicBezTo>
                    <a:close/>
                  </a:path>
                </a:pathLst>
              </a:custGeom>
              <a:gradFill>
                <a:gsLst>
                  <a:gs pos="0">
                    <a:srgbClr val="C36D52"/>
                  </a:gs>
                  <a:gs pos="99000">
                    <a:srgbClr val="ED906F">
                      <a:alpha val="9804"/>
                    </a:srgbClr>
                  </a:gs>
                </a:gsLst>
                <a:lin ang="658275" scaled="1"/>
              </a:gradFill>
              <a:ln w="1664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114" name="Graphic 14">
              <a:extLst>
                <a:ext uri="{FF2B5EF4-FFF2-40B4-BE49-F238E27FC236}">
                  <a16:creationId xmlns:a16="http://schemas.microsoft.com/office/drawing/2014/main" id="{F7E47CEC-93C9-3BF0-13E8-21170A320B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29936" y="5920473"/>
              <a:ext cx="1633527" cy="1633527"/>
            </a:xfrm>
            <a:prstGeom prst="rect">
              <a:avLst/>
            </a:prstGeom>
          </p:spPr>
        </p:pic>
      </p:grpSp>
    </p:spTree>
    <p:extLst>
      <p:ext uri="{BB962C8B-B14F-4D97-AF65-F5344CB8AC3E}">
        <p14:creationId xmlns:p14="http://schemas.microsoft.com/office/powerpoint/2010/main" val="159885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D5AB-F797-AED7-F313-052F186E6273}"/>
              </a:ext>
            </a:extLst>
          </p:cNvPr>
          <p:cNvSpPr txBox="1">
            <a:spLocks/>
          </p:cNvSpPr>
          <p:nvPr/>
        </p:nvSpPr>
        <p:spPr>
          <a:xfrm>
            <a:off x="1289863" y="215048"/>
            <a:ext cx="8266929" cy="926372"/>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b="1" dirty="0">
                <a:latin typeface="Arial Black" panose="020B0A04020102020204" pitchFamily="34" charset="0"/>
              </a:rPr>
              <a:t>PROCESSING OF CHILDREN’S</a:t>
            </a:r>
          </a:p>
          <a:p>
            <a:pPr algn="ctr"/>
            <a:r>
              <a:rPr lang="en-US" sz="3200" b="1" dirty="0">
                <a:latin typeface="Arial Black" panose="020B0A04020102020204" pitchFamily="34" charset="0"/>
              </a:rPr>
              <a:t>PERSONAL DATA</a:t>
            </a:r>
            <a:endParaRPr lang="en-IN" sz="3200" b="1" dirty="0">
              <a:latin typeface="Arial Black" panose="020B0A04020102020204" pitchFamily="34" charset="0"/>
            </a:endParaRPr>
          </a:p>
        </p:txBody>
      </p:sp>
      <p:sp>
        <p:nvSpPr>
          <p:cNvPr id="3" name="TextBox 2">
            <a:extLst>
              <a:ext uri="{FF2B5EF4-FFF2-40B4-BE49-F238E27FC236}">
                <a16:creationId xmlns:a16="http://schemas.microsoft.com/office/drawing/2014/main" id="{D487203A-1046-FBCE-16DA-7A0698CA4EA4}"/>
              </a:ext>
            </a:extLst>
          </p:cNvPr>
          <p:cNvSpPr txBox="1"/>
          <p:nvPr/>
        </p:nvSpPr>
        <p:spPr>
          <a:xfrm>
            <a:off x="2388985" y="1164644"/>
            <a:ext cx="7955998" cy="5302029"/>
          </a:xfrm>
          <a:prstGeom prst="rect">
            <a:avLst/>
          </a:prstGeom>
          <a:solidFill>
            <a:schemeClr val="bg2">
              <a:alpha val="46000"/>
            </a:schemeClr>
          </a:solidFill>
        </p:spPr>
        <p:txBody>
          <a:bodyPr wrap="square" rtlCol="0">
            <a:spAutoFit/>
          </a:bodyPr>
          <a:lstStyle/>
          <a:p>
            <a:pPr marL="285750" indent="-285750" algn="just">
              <a:lnSpc>
                <a:spcPct val="150000"/>
              </a:lnSpc>
              <a:buFont typeface="Arial" panose="020B0604020202020204" pitchFamily="34" charset="0"/>
              <a:buChar char="•"/>
            </a:pPr>
            <a:r>
              <a:rPr lang="en-US" sz="1750" dirty="0"/>
              <a:t>A ‘Child’ has been defined under S. 2(f) as an individual who has not yet completed the age of </a:t>
            </a:r>
            <a:r>
              <a:rPr lang="en-US" sz="1750" b="1" dirty="0"/>
              <a:t>18 years</a:t>
            </a:r>
            <a:r>
              <a:rPr lang="en-US" sz="1750" dirty="0"/>
              <a:t>.</a:t>
            </a:r>
          </a:p>
          <a:p>
            <a:pPr marL="285750" indent="-285750" algn="just">
              <a:lnSpc>
                <a:spcPct val="150000"/>
              </a:lnSpc>
              <a:buFont typeface="Arial" panose="020B0604020202020204" pitchFamily="34" charset="0"/>
              <a:buChar char="•"/>
            </a:pPr>
            <a:r>
              <a:rPr lang="en-US" sz="1750" dirty="0"/>
              <a:t>A Data Fiduciary, before processing any personal data of a ‘child’ or a person with disabilities </a:t>
            </a:r>
            <a:r>
              <a:rPr lang="en-US" sz="1750" u="sng" dirty="0"/>
              <a:t>MUST</a:t>
            </a:r>
            <a:r>
              <a:rPr lang="en-US" sz="1750" dirty="0"/>
              <a:t> </a:t>
            </a:r>
            <a:r>
              <a:rPr lang="en-US" sz="1750" b="1" dirty="0"/>
              <a:t>OBTAIN VERIFIABLE CONSENT </a:t>
            </a:r>
            <a:r>
              <a:rPr lang="en-US" sz="1750" dirty="0"/>
              <a:t>of the parent of the child or of the lawful guardian, as the case may be.</a:t>
            </a:r>
          </a:p>
          <a:p>
            <a:pPr algn="just">
              <a:lnSpc>
                <a:spcPct val="150000"/>
              </a:lnSpc>
            </a:pPr>
            <a:r>
              <a:rPr lang="en-US" sz="1750" b="1" dirty="0"/>
              <a:t>NOT ALLOWED</a:t>
            </a:r>
          </a:p>
          <a:p>
            <a:pPr marL="342900" indent="-342900" algn="just">
              <a:lnSpc>
                <a:spcPct val="150000"/>
              </a:lnSpc>
              <a:buFont typeface="+mj-lt"/>
              <a:buAutoNum type="alphaLcParenR"/>
            </a:pPr>
            <a:r>
              <a:rPr lang="en-US" sz="1750" dirty="0"/>
              <a:t>NO processing of personal data which can have </a:t>
            </a:r>
            <a:r>
              <a:rPr lang="en-US" sz="1750" b="1" dirty="0"/>
              <a:t>DETRIMENTAL EFFECT </a:t>
            </a:r>
            <a:r>
              <a:rPr lang="en-US" sz="1750" dirty="0"/>
              <a:t>on the well-being of the child.</a:t>
            </a:r>
          </a:p>
          <a:p>
            <a:pPr marL="342900" indent="-342900" algn="just">
              <a:lnSpc>
                <a:spcPct val="150000"/>
              </a:lnSpc>
              <a:buFont typeface="+mj-lt"/>
              <a:buAutoNum type="alphaLcParenR"/>
            </a:pPr>
            <a:r>
              <a:rPr lang="en-US" sz="1750" dirty="0"/>
              <a:t>Not  to engage in </a:t>
            </a:r>
            <a:r>
              <a:rPr lang="en-US" sz="1750" b="1" dirty="0"/>
              <a:t>targeted advertising, tracking or behavioral monitoring.</a:t>
            </a:r>
          </a:p>
          <a:p>
            <a:pPr algn="just">
              <a:lnSpc>
                <a:spcPct val="150000"/>
              </a:lnSpc>
            </a:pPr>
            <a:r>
              <a:rPr lang="en-US" sz="1750" b="1" dirty="0"/>
              <a:t>EXMEPTION</a:t>
            </a:r>
          </a:p>
          <a:p>
            <a:pPr marL="342900" indent="-342900" algn="just">
              <a:lnSpc>
                <a:spcPct val="150000"/>
              </a:lnSpc>
              <a:buFont typeface="+mj-lt"/>
              <a:buAutoNum type="alphaLcParenR"/>
            </a:pPr>
            <a:r>
              <a:rPr lang="en-US" sz="1750" b="1" dirty="0"/>
              <a:t>If the government is satisfied </a:t>
            </a:r>
            <a:r>
              <a:rPr lang="en-US" sz="1750" dirty="0"/>
              <a:t>that a Data Fiduciary has ensured that the processing of personal data of children is done in a manner that is “verifiably safe”, then the government can exempt the fiduciary. </a:t>
            </a:r>
            <a:endParaRPr lang="en-IN" dirty="0"/>
          </a:p>
        </p:txBody>
      </p:sp>
      <p:grpSp>
        <p:nvGrpSpPr>
          <p:cNvPr id="4" name="Group 3">
            <a:extLst>
              <a:ext uri="{FF2B5EF4-FFF2-40B4-BE49-F238E27FC236}">
                <a16:creationId xmlns:a16="http://schemas.microsoft.com/office/drawing/2014/main" id="{46C3E8E8-1CBA-8CBF-6B48-A40A93C7039A}"/>
              </a:ext>
            </a:extLst>
          </p:cNvPr>
          <p:cNvGrpSpPr/>
          <p:nvPr/>
        </p:nvGrpSpPr>
        <p:grpSpPr>
          <a:xfrm>
            <a:off x="286245" y="2101850"/>
            <a:ext cx="2073922" cy="3021334"/>
            <a:chOff x="1783316" y="1290316"/>
            <a:chExt cx="3821802" cy="5567684"/>
          </a:xfrm>
        </p:grpSpPr>
        <p:sp>
          <p:nvSpPr>
            <p:cNvPr id="5" name="Freeform 7">
              <a:extLst>
                <a:ext uri="{FF2B5EF4-FFF2-40B4-BE49-F238E27FC236}">
                  <a16:creationId xmlns:a16="http://schemas.microsoft.com/office/drawing/2014/main" id="{D6C952A4-C939-1A9F-40B6-49CC604817C0}"/>
                </a:ext>
              </a:extLst>
            </p:cNvPr>
            <p:cNvSpPr>
              <a:spLocks/>
            </p:cNvSpPr>
            <p:nvPr/>
          </p:nvSpPr>
          <p:spPr bwMode="auto">
            <a:xfrm>
              <a:off x="1783316" y="1290316"/>
              <a:ext cx="3821802" cy="5567684"/>
            </a:xfrm>
            <a:custGeom>
              <a:avLst/>
              <a:gdLst>
                <a:gd name="T0" fmla="*/ 1560 w 2316"/>
                <a:gd name="T1" fmla="*/ 21 h 3374"/>
                <a:gd name="T2" fmla="*/ 1751 w 2316"/>
                <a:gd name="T3" fmla="*/ 101 h 3374"/>
                <a:gd name="T4" fmla="*/ 1961 w 2316"/>
                <a:gd name="T5" fmla="*/ 243 h 3374"/>
                <a:gd name="T6" fmla="*/ 2077 w 2316"/>
                <a:gd name="T7" fmla="*/ 389 h 3374"/>
                <a:gd name="T8" fmla="*/ 2184 w 2316"/>
                <a:gd name="T9" fmla="*/ 459 h 3374"/>
                <a:gd name="T10" fmla="*/ 2235 w 2316"/>
                <a:gd name="T11" fmla="*/ 643 h 3374"/>
                <a:gd name="T12" fmla="*/ 2312 w 2316"/>
                <a:gd name="T13" fmla="*/ 974 h 3374"/>
                <a:gd name="T14" fmla="*/ 2303 w 2316"/>
                <a:gd name="T15" fmla="*/ 1305 h 3374"/>
                <a:gd name="T16" fmla="*/ 2261 w 2316"/>
                <a:gd name="T17" fmla="*/ 1483 h 3374"/>
                <a:gd name="T18" fmla="*/ 2153 w 2316"/>
                <a:gd name="T19" fmla="*/ 1688 h 3374"/>
                <a:gd name="T20" fmla="*/ 2009 w 2316"/>
                <a:gd name="T21" fmla="*/ 1877 h 3374"/>
                <a:gd name="T22" fmla="*/ 1926 w 2316"/>
                <a:gd name="T23" fmla="*/ 1959 h 3374"/>
                <a:gd name="T24" fmla="*/ 1807 w 2316"/>
                <a:gd name="T25" fmla="*/ 2069 h 3374"/>
                <a:gd name="T26" fmla="*/ 1731 w 2316"/>
                <a:gd name="T27" fmla="*/ 2080 h 3374"/>
                <a:gd name="T28" fmla="*/ 1638 w 2316"/>
                <a:gd name="T29" fmla="*/ 2158 h 3374"/>
                <a:gd name="T30" fmla="*/ 1589 w 2316"/>
                <a:gd name="T31" fmla="*/ 2243 h 3374"/>
                <a:gd name="T32" fmla="*/ 1577 w 2316"/>
                <a:gd name="T33" fmla="*/ 2435 h 3374"/>
                <a:gd name="T34" fmla="*/ 1620 w 2316"/>
                <a:gd name="T35" fmla="*/ 2524 h 3374"/>
                <a:gd name="T36" fmla="*/ 1716 w 2316"/>
                <a:gd name="T37" fmla="*/ 2600 h 3374"/>
                <a:gd name="T38" fmla="*/ 1757 w 2316"/>
                <a:gd name="T39" fmla="*/ 2752 h 3374"/>
                <a:gd name="T40" fmla="*/ 1769 w 2316"/>
                <a:gd name="T41" fmla="*/ 2842 h 3374"/>
                <a:gd name="T42" fmla="*/ 1807 w 2316"/>
                <a:gd name="T43" fmla="*/ 2918 h 3374"/>
                <a:gd name="T44" fmla="*/ 1893 w 2316"/>
                <a:gd name="T45" fmla="*/ 3114 h 3374"/>
                <a:gd name="T46" fmla="*/ 265 w 2316"/>
                <a:gd name="T47" fmla="*/ 3374 h 3374"/>
                <a:gd name="T48" fmla="*/ 289 w 2316"/>
                <a:gd name="T49" fmla="*/ 3285 h 3374"/>
                <a:gd name="T50" fmla="*/ 363 w 2316"/>
                <a:gd name="T51" fmla="*/ 3089 h 3374"/>
                <a:gd name="T52" fmla="*/ 412 w 2316"/>
                <a:gd name="T53" fmla="*/ 2980 h 3374"/>
                <a:gd name="T54" fmla="*/ 478 w 2316"/>
                <a:gd name="T55" fmla="*/ 2855 h 3374"/>
                <a:gd name="T56" fmla="*/ 713 w 2316"/>
                <a:gd name="T57" fmla="*/ 2765 h 3374"/>
                <a:gd name="T58" fmla="*/ 747 w 2316"/>
                <a:gd name="T59" fmla="*/ 2676 h 3374"/>
                <a:gd name="T60" fmla="*/ 762 w 2316"/>
                <a:gd name="T61" fmla="*/ 2517 h 3374"/>
                <a:gd name="T62" fmla="*/ 651 w 2316"/>
                <a:gd name="T63" fmla="*/ 2415 h 3374"/>
                <a:gd name="T64" fmla="*/ 464 w 2316"/>
                <a:gd name="T65" fmla="*/ 2368 h 3374"/>
                <a:gd name="T66" fmla="*/ 295 w 2316"/>
                <a:gd name="T67" fmla="*/ 2329 h 3374"/>
                <a:gd name="T68" fmla="*/ 195 w 2316"/>
                <a:gd name="T69" fmla="*/ 2230 h 3374"/>
                <a:gd name="T70" fmla="*/ 194 w 2316"/>
                <a:gd name="T71" fmla="*/ 2135 h 3374"/>
                <a:gd name="T72" fmla="*/ 177 w 2316"/>
                <a:gd name="T73" fmla="*/ 2077 h 3374"/>
                <a:gd name="T74" fmla="*/ 105 w 2316"/>
                <a:gd name="T75" fmla="*/ 2045 h 3374"/>
                <a:gd name="T76" fmla="*/ 108 w 2316"/>
                <a:gd name="T77" fmla="*/ 1979 h 3374"/>
                <a:gd name="T78" fmla="*/ 119 w 2316"/>
                <a:gd name="T79" fmla="*/ 1946 h 3374"/>
                <a:gd name="T80" fmla="*/ 49 w 2316"/>
                <a:gd name="T81" fmla="*/ 1895 h 3374"/>
                <a:gd name="T82" fmla="*/ 60 w 2316"/>
                <a:gd name="T83" fmla="*/ 1815 h 3374"/>
                <a:gd name="T84" fmla="*/ 88 w 2316"/>
                <a:gd name="T85" fmla="*/ 1770 h 3374"/>
                <a:gd name="T86" fmla="*/ 58 w 2316"/>
                <a:gd name="T87" fmla="*/ 1688 h 3374"/>
                <a:gd name="T88" fmla="*/ 2 w 2316"/>
                <a:gd name="T89" fmla="*/ 1626 h 3374"/>
                <a:gd name="T90" fmla="*/ 41 w 2316"/>
                <a:gd name="T91" fmla="*/ 1525 h 3374"/>
                <a:gd name="T92" fmla="*/ 134 w 2316"/>
                <a:gd name="T93" fmla="*/ 1418 h 3374"/>
                <a:gd name="T94" fmla="*/ 164 w 2316"/>
                <a:gd name="T95" fmla="*/ 1280 h 3374"/>
                <a:gd name="T96" fmla="*/ 136 w 2316"/>
                <a:gd name="T97" fmla="*/ 997 h 3374"/>
                <a:gd name="T98" fmla="*/ 163 w 2316"/>
                <a:gd name="T99" fmla="*/ 740 h 3374"/>
                <a:gd name="T100" fmla="*/ 224 w 2316"/>
                <a:gd name="T101" fmla="*/ 573 h 3374"/>
                <a:gd name="T102" fmla="*/ 161 w 2316"/>
                <a:gd name="T103" fmla="*/ 518 h 3374"/>
                <a:gd name="T104" fmla="*/ 225 w 2316"/>
                <a:gd name="T105" fmla="*/ 452 h 3374"/>
                <a:gd name="T106" fmla="*/ 418 w 2316"/>
                <a:gd name="T107" fmla="*/ 302 h 3374"/>
                <a:gd name="T108" fmla="*/ 549 w 2316"/>
                <a:gd name="T109" fmla="*/ 197 h 3374"/>
                <a:gd name="T110" fmla="*/ 506 w 2316"/>
                <a:gd name="T111" fmla="*/ 187 h 3374"/>
                <a:gd name="T112" fmla="*/ 666 w 2316"/>
                <a:gd name="T113" fmla="*/ 114 h 3374"/>
                <a:gd name="T114" fmla="*/ 953 w 2316"/>
                <a:gd name="T115" fmla="*/ 37 h 3374"/>
                <a:gd name="T116" fmla="*/ 1333 w 2316"/>
                <a:gd name="T117" fmla="*/ 32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6" h="3374">
                  <a:moveTo>
                    <a:pt x="1493" y="0"/>
                  </a:moveTo>
                  <a:lnTo>
                    <a:pt x="1496" y="1"/>
                  </a:lnTo>
                  <a:lnTo>
                    <a:pt x="1506" y="3"/>
                  </a:lnTo>
                  <a:lnTo>
                    <a:pt x="1519" y="7"/>
                  </a:lnTo>
                  <a:lnTo>
                    <a:pt x="1537" y="13"/>
                  </a:lnTo>
                  <a:lnTo>
                    <a:pt x="1560" y="21"/>
                  </a:lnTo>
                  <a:lnTo>
                    <a:pt x="1586" y="31"/>
                  </a:lnTo>
                  <a:lnTo>
                    <a:pt x="1614" y="41"/>
                  </a:lnTo>
                  <a:lnTo>
                    <a:pt x="1646" y="54"/>
                  </a:lnTo>
                  <a:lnTo>
                    <a:pt x="1680" y="69"/>
                  </a:lnTo>
                  <a:lnTo>
                    <a:pt x="1715" y="84"/>
                  </a:lnTo>
                  <a:lnTo>
                    <a:pt x="1751" y="101"/>
                  </a:lnTo>
                  <a:lnTo>
                    <a:pt x="1787" y="121"/>
                  </a:lnTo>
                  <a:lnTo>
                    <a:pt x="1824" y="142"/>
                  </a:lnTo>
                  <a:lnTo>
                    <a:pt x="1861" y="165"/>
                  </a:lnTo>
                  <a:lnTo>
                    <a:pt x="1896" y="189"/>
                  </a:lnTo>
                  <a:lnTo>
                    <a:pt x="1930" y="215"/>
                  </a:lnTo>
                  <a:lnTo>
                    <a:pt x="1961" y="243"/>
                  </a:lnTo>
                  <a:lnTo>
                    <a:pt x="1990" y="272"/>
                  </a:lnTo>
                  <a:lnTo>
                    <a:pt x="2016" y="304"/>
                  </a:lnTo>
                  <a:lnTo>
                    <a:pt x="2038" y="337"/>
                  </a:lnTo>
                  <a:lnTo>
                    <a:pt x="2174" y="365"/>
                  </a:lnTo>
                  <a:lnTo>
                    <a:pt x="2074" y="388"/>
                  </a:lnTo>
                  <a:lnTo>
                    <a:pt x="2077" y="389"/>
                  </a:lnTo>
                  <a:lnTo>
                    <a:pt x="2085" y="392"/>
                  </a:lnTo>
                  <a:lnTo>
                    <a:pt x="2098" y="398"/>
                  </a:lnTo>
                  <a:lnTo>
                    <a:pt x="2115" y="408"/>
                  </a:lnTo>
                  <a:lnTo>
                    <a:pt x="2135" y="420"/>
                  </a:lnTo>
                  <a:lnTo>
                    <a:pt x="2158" y="436"/>
                  </a:lnTo>
                  <a:lnTo>
                    <a:pt x="2184" y="459"/>
                  </a:lnTo>
                  <a:lnTo>
                    <a:pt x="2211" y="485"/>
                  </a:lnTo>
                  <a:lnTo>
                    <a:pt x="2241" y="518"/>
                  </a:lnTo>
                  <a:lnTo>
                    <a:pt x="2271" y="556"/>
                  </a:lnTo>
                  <a:lnTo>
                    <a:pt x="2179" y="529"/>
                  </a:lnTo>
                  <a:lnTo>
                    <a:pt x="2209" y="587"/>
                  </a:lnTo>
                  <a:lnTo>
                    <a:pt x="2235" y="643"/>
                  </a:lnTo>
                  <a:lnTo>
                    <a:pt x="2256" y="699"/>
                  </a:lnTo>
                  <a:lnTo>
                    <a:pt x="2273" y="753"/>
                  </a:lnTo>
                  <a:lnTo>
                    <a:pt x="2286" y="805"/>
                  </a:lnTo>
                  <a:lnTo>
                    <a:pt x="2295" y="853"/>
                  </a:lnTo>
                  <a:lnTo>
                    <a:pt x="2305" y="913"/>
                  </a:lnTo>
                  <a:lnTo>
                    <a:pt x="2312" y="974"/>
                  </a:lnTo>
                  <a:lnTo>
                    <a:pt x="2315" y="1034"/>
                  </a:lnTo>
                  <a:lnTo>
                    <a:pt x="2316" y="1093"/>
                  </a:lnTo>
                  <a:lnTo>
                    <a:pt x="2316" y="1151"/>
                  </a:lnTo>
                  <a:lnTo>
                    <a:pt x="2313" y="1206"/>
                  </a:lnTo>
                  <a:lnTo>
                    <a:pt x="2309" y="1257"/>
                  </a:lnTo>
                  <a:lnTo>
                    <a:pt x="2303" y="1305"/>
                  </a:lnTo>
                  <a:lnTo>
                    <a:pt x="2296" y="1348"/>
                  </a:lnTo>
                  <a:lnTo>
                    <a:pt x="2289" y="1387"/>
                  </a:lnTo>
                  <a:lnTo>
                    <a:pt x="2282" y="1420"/>
                  </a:lnTo>
                  <a:lnTo>
                    <a:pt x="2275" y="1448"/>
                  </a:lnTo>
                  <a:lnTo>
                    <a:pt x="2268" y="1467"/>
                  </a:lnTo>
                  <a:lnTo>
                    <a:pt x="2261" y="1483"/>
                  </a:lnTo>
                  <a:lnTo>
                    <a:pt x="2250" y="1505"/>
                  </a:lnTo>
                  <a:lnTo>
                    <a:pt x="2238" y="1529"/>
                  </a:lnTo>
                  <a:lnTo>
                    <a:pt x="2223" y="1559"/>
                  </a:lnTo>
                  <a:lnTo>
                    <a:pt x="2201" y="1604"/>
                  </a:lnTo>
                  <a:lnTo>
                    <a:pt x="2178" y="1647"/>
                  </a:lnTo>
                  <a:lnTo>
                    <a:pt x="2153" y="1688"/>
                  </a:lnTo>
                  <a:lnTo>
                    <a:pt x="2128" y="1726"/>
                  </a:lnTo>
                  <a:lnTo>
                    <a:pt x="2104" y="1762"/>
                  </a:lnTo>
                  <a:lnTo>
                    <a:pt x="2078" y="1795"/>
                  </a:lnTo>
                  <a:lnTo>
                    <a:pt x="2055" y="1825"/>
                  </a:lnTo>
                  <a:lnTo>
                    <a:pt x="2031" y="1853"/>
                  </a:lnTo>
                  <a:lnTo>
                    <a:pt x="2009" y="1877"/>
                  </a:lnTo>
                  <a:lnTo>
                    <a:pt x="1989" y="1899"/>
                  </a:lnTo>
                  <a:lnTo>
                    <a:pt x="1971" y="1917"/>
                  </a:lnTo>
                  <a:lnTo>
                    <a:pt x="1954" y="1933"/>
                  </a:lnTo>
                  <a:lnTo>
                    <a:pt x="1942" y="1945"/>
                  </a:lnTo>
                  <a:lnTo>
                    <a:pt x="1932" y="1954"/>
                  </a:lnTo>
                  <a:lnTo>
                    <a:pt x="1926" y="1959"/>
                  </a:lnTo>
                  <a:lnTo>
                    <a:pt x="1924" y="1961"/>
                  </a:lnTo>
                  <a:lnTo>
                    <a:pt x="1953" y="1897"/>
                  </a:lnTo>
                  <a:lnTo>
                    <a:pt x="1930" y="1918"/>
                  </a:lnTo>
                  <a:lnTo>
                    <a:pt x="1892" y="1967"/>
                  </a:lnTo>
                  <a:lnTo>
                    <a:pt x="1851" y="2017"/>
                  </a:lnTo>
                  <a:lnTo>
                    <a:pt x="1807" y="2069"/>
                  </a:lnTo>
                  <a:lnTo>
                    <a:pt x="1761" y="2121"/>
                  </a:lnTo>
                  <a:lnTo>
                    <a:pt x="1761" y="2058"/>
                  </a:lnTo>
                  <a:lnTo>
                    <a:pt x="1759" y="2059"/>
                  </a:lnTo>
                  <a:lnTo>
                    <a:pt x="1752" y="2064"/>
                  </a:lnTo>
                  <a:lnTo>
                    <a:pt x="1743" y="2071"/>
                  </a:lnTo>
                  <a:lnTo>
                    <a:pt x="1731" y="2080"/>
                  </a:lnTo>
                  <a:lnTo>
                    <a:pt x="1717" y="2091"/>
                  </a:lnTo>
                  <a:lnTo>
                    <a:pt x="1701" y="2104"/>
                  </a:lnTo>
                  <a:lnTo>
                    <a:pt x="1685" y="2117"/>
                  </a:lnTo>
                  <a:lnTo>
                    <a:pt x="1668" y="2131"/>
                  </a:lnTo>
                  <a:lnTo>
                    <a:pt x="1652" y="2145"/>
                  </a:lnTo>
                  <a:lnTo>
                    <a:pt x="1638" y="2158"/>
                  </a:lnTo>
                  <a:lnTo>
                    <a:pt x="1624" y="2169"/>
                  </a:lnTo>
                  <a:lnTo>
                    <a:pt x="1614" y="2180"/>
                  </a:lnTo>
                  <a:lnTo>
                    <a:pt x="1607" y="2190"/>
                  </a:lnTo>
                  <a:lnTo>
                    <a:pt x="1600" y="2202"/>
                  </a:lnTo>
                  <a:lnTo>
                    <a:pt x="1594" y="2220"/>
                  </a:lnTo>
                  <a:lnTo>
                    <a:pt x="1589" y="2243"/>
                  </a:lnTo>
                  <a:lnTo>
                    <a:pt x="1585" y="2269"/>
                  </a:lnTo>
                  <a:lnTo>
                    <a:pt x="1581" y="2299"/>
                  </a:lnTo>
                  <a:lnTo>
                    <a:pt x="1579" y="2331"/>
                  </a:lnTo>
                  <a:lnTo>
                    <a:pt x="1577" y="2365"/>
                  </a:lnTo>
                  <a:lnTo>
                    <a:pt x="1577" y="2399"/>
                  </a:lnTo>
                  <a:lnTo>
                    <a:pt x="1577" y="2435"/>
                  </a:lnTo>
                  <a:lnTo>
                    <a:pt x="1578" y="2469"/>
                  </a:lnTo>
                  <a:lnTo>
                    <a:pt x="1585" y="2523"/>
                  </a:lnTo>
                  <a:lnTo>
                    <a:pt x="1588" y="2523"/>
                  </a:lnTo>
                  <a:lnTo>
                    <a:pt x="1595" y="2522"/>
                  </a:lnTo>
                  <a:lnTo>
                    <a:pt x="1606" y="2522"/>
                  </a:lnTo>
                  <a:lnTo>
                    <a:pt x="1620" y="2524"/>
                  </a:lnTo>
                  <a:lnTo>
                    <a:pt x="1637" y="2528"/>
                  </a:lnTo>
                  <a:lnTo>
                    <a:pt x="1655" y="2537"/>
                  </a:lnTo>
                  <a:lnTo>
                    <a:pt x="1675" y="2550"/>
                  </a:lnTo>
                  <a:lnTo>
                    <a:pt x="1695" y="2567"/>
                  </a:lnTo>
                  <a:lnTo>
                    <a:pt x="1705" y="2582"/>
                  </a:lnTo>
                  <a:lnTo>
                    <a:pt x="1716" y="2600"/>
                  </a:lnTo>
                  <a:lnTo>
                    <a:pt x="1724" y="2622"/>
                  </a:lnTo>
                  <a:lnTo>
                    <a:pt x="1732" y="2646"/>
                  </a:lnTo>
                  <a:lnTo>
                    <a:pt x="1739" y="2672"/>
                  </a:lnTo>
                  <a:lnTo>
                    <a:pt x="1745" y="2699"/>
                  </a:lnTo>
                  <a:lnTo>
                    <a:pt x="1751" y="2726"/>
                  </a:lnTo>
                  <a:lnTo>
                    <a:pt x="1757" y="2752"/>
                  </a:lnTo>
                  <a:lnTo>
                    <a:pt x="1760" y="2775"/>
                  </a:lnTo>
                  <a:lnTo>
                    <a:pt x="1764" y="2797"/>
                  </a:lnTo>
                  <a:lnTo>
                    <a:pt x="1766" y="2815"/>
                  </a:lnTo>
                  <a:lnTo>
                    <a:pt x="1768" y="2829"/>
                  </a:lnTo>
                  <a:lnTo>
                    <a:pt x="1769" y="2839"/>
                  </a:lnTo>
                  <a:lnTo>
                    <a:pt x="1769" y="2842"/>
                  </a:lnTo>
                  <a:lnTo>
                    <a:pt x="1770" y="2844"/>
                  </a:lnTo>
                  <a:lnTo>
                    <a:pt x="1774" y="2851"/>
                  </a:lnTo>
                  <a:lnTo>
                    <a:pt x="1779" y="2862"/>
                  </a:lnTo>
                  <a:lnTo>
                    <a:pt x="1787" y="2877"/>
                  </a:lnTo>
                  <a:lnTo>
                    <a:pt x="1797" y="2896"/>
                  </a:lnTo>
                  <a:lnTo>
                    <a:pt x="1807" y="2918"/>
                  </a:lnTo>
                  <a:lnTo>
                    <a:pt x="1819" y="2944"/>
                  </a:lnTo>
                  <a:lnTo>
                    <a:pt x="1832" y="2973"/>
                  </a:lnTo>
                  <a:lnTo>
                    <a:pt x="1847" y="3004"/>
                  </a:lnTo>
                  <a:lnTo>
                    <a:pt x="1862" y="3038"/>
                  </a:lnTo>
                  <a:lnTo>
                    <a:pt x="1877" y="3075"/>
                  </a:lnTo>
                  <a:lnTo>
                    <a:pt x="1893" y="3114"/>
                  </a:lnTo>
                  <a:lnTo>
                    <a:pt x="1909" y="3155"/>
                  </a:lnTo>
                  <a:lnTo>
                    <a:pt x="1925" y="3198"/>
                  </a:lnTo>
                  <a:lnTo>
                    <a:pt x="1940" y="3242"/>
                  </a:lnTo>
                  <a:lnTo>
                    <a:pt x="1955" y="3288"/>
                  </a:lnTo>
                  <a:lnTo>
                    <a:pt x="1979" y="3374"/>
                  </a:lnTo>
                  <a:lnTo>
                    <a:pt x="265" y="3374"/>
                  </a:lnTo>
                  <a:lnTo>
                    <a:pt x="265" y="3371"/>
                  </a:lnTo>
                  <a:lnTo>
                    <a:pt x="267" y="3363"/>
                  </a:lnTo>
                  <a:lnTo>
                    <a:pt x="271" y="3349"/>
                  </a:lnTo>
                  <a:lnTo>
                    <a:pt x="276" y="3332"/>
                  </a:lnTo>
                  <a:lnTo>
                    <a:pt x="282" y="3311"/>
                  </a:lnTo>
                  <a:lnTo>
                    <a:pt x="289" y="3285"/>
                  </a:lnTo>
                  <a:lnTo>
                    <a:pt x="298" y="3257"/>
                  </a:lnTo>
                  <a:lnTo>
                    <a:pt x="307" y="3227"/>
                  </a:lnTo>
                  <a:lnTo>
                    <a:pt x="320" y="3194"/>
                  </a:lnTo>
                  <a:lnTo>
                    <a:pt x="332" y="3160"/>
                  </a:lnTo>
                  <a:lnTo>
                    <a:pt x="347" y="3125"/>
                  </a:lnTo>
                  <a:lnTo>
                    <a:pt x="363" y="3089"/>
                  </a:lnTo>
                  <a:lnTo>
                    <a:pt x="380" y="3055"/>
                  </a:lnTo>
                  <a:lnTo>
                    <a:pt x="399" y="3020"/>
                  </a:lnTo>
                  <a:lnTo>
                    <a:pt x="400" y="3017"/>
                  </a:lnTo>
                  <a:lnTo>
                    <a:pt x="403" y="3009"/>
                  </a:lnTo>
                  <a:lnTo>
                    <a:pt x="407" y="2996"/>
                  </a:lnTo>
                  <a:lnTo>
                    <a:pt x="412" y="2980"/>
                  </a:lnTo>
                  <a:lnTo>
                    <a:pt x="420" y="2961"/>
                  </a:lnTo>
                  <a:lnTo>
                    <a:pt x="428" y="2941"/>
                  </a:lnTo>
                  <a:lnTo>
                    <a:pt x="438" y="2918"/>
                  </a:lnTo>
                  <a:lnTo>
                    <a:pt x="451" y="2897"/>
                  </a:lnTo>
                  <a:lnTo>
                    <a:pt x="464" y="2875"/>
                  </a:lnTo>
                  <a:lnTo>
                    <a:pt x="478" y="2855"/>
                  </a:lnTo>
                  <a:lnTo>
                    <a:pt x="495" y="2837"/>
                  </a:lnTo>
                  <a:lnTo>
                    <a:pt x="512" y="2820"/>
                  </a:lnTo>
                  <a:lnTo>
                    <a:pt x="532" y="2809"/>
                  </a:lnTo>
                  <a:lnTo>
                    <a:pt x="551" y="2802"/>
                  </a:lnTo>
                  <a:lnTo>
                    <a:pt x="712" y="2768"/>
                  </a:lnTo>
                  <a:lnTo>
                    <a:pt x="713" y="2765"/>
                  </a:lnTo>
                  <a:lnTo>
                    <a:pt x="716" y="2759"/>
                  </a:lnTo>
                  <a:lnTo>
                    <a:pt x="720" y="2749"/>
                  </a:lnTo>
                  <a:lnTo>
                    <a:pt x="726" y="2735"/>
                  </a:lnTo>
                  <a:lnTo>
                    <a:pt x="732" y="2718"/>
                  </a:lnTo>
                  <a:lnTo>
                    <a:pt x="739" y="2698"/>
                  </a:lnTo>
                  <a:lnTo>
                    <a:pt x="747" y="2676"/>
                  </a:lnTo>
                  <a:lnTo>
                    <a:pt x="753" y="2651"/>
                  </a:lnTo>
                  <a:lnTo>
                    <a:pt x="758" y="2626"/>
                  </a:lnTo>
                  <a:lnTo>
                    <a:pt x="762" y="2598"/>
                  </a:lnTo>
                  <a:lnTo>
                    <a:pt x="765" y="2570"/>
                  </a:lnTo>
                  <a:lnTo>
                    <a:pt x="766" y="2542"/>
                  </a:lnTo>
                  <a:lnTo>
                    <a:pt x="762" y="2517"/>
                  </a:lnTo>
                  <a:lnTo>
                    <a:pt x="754" y="2496"/>
                  </a:lnTo>
                  <a:lnTo>
                    <a:pt x="741" y="2476"/>
                  </a:lnTo>
                  <a:lnTo>
                    <a:pt x="723" y="2458"/>
                  </a:lnTo>
                  <a:lnTo>
                    <a:pt x="703" y="2442"/>
                  </a:lnTo>
                  <a:lnTo>
                    <a:pt x="678" y="2428"/>
                  </a:lnTo>
                  <a:lnTo>
                    <a:pt x="651" y="2415"/>
                  </a:lnTo>
                  <a:lnTo>
                    <a:pt x="623" y="2404"/>
                  </a:lnTo>
                  <a:lnTo>
                    <a:pt x="592" y="2393"/>
                  </a:lnTo>
                  <a:lnTo>
                    <a:pt x="560" y="2385"/>
                  </a:lnTo>
                  <a:lnTo>
                    <a:pt x="527" y="2378"/>
                  </a:lnTo>
                  <a:lnTo>
                    <a:pt x="496" y="2372"/>
                  </a:lnTo>
                  <a:lnTo>
                    <a:pt x="464" y="2368"/>
                  </a:lnTo>
                  <a:lnTo>
                    <a:pt x="433" y="2364"/>
                  </a:lnTo>
                  <a:lnTo>
                    <a:pt x="404" y="2360"/>
                  </a:lnTo>
                  <a:lnTo>
                    <a:pt x="375" y="2354"/>
                  </a:lnTo>
                  <a:lnTo>
                    <a:pt x="346" y="2347"/>
                  </a:lnTo>
                  <a:lnTo>
                    <a:pt x="320" y="2339"/>
                  </a:lnTo>
                  <a:lnTo>
                    <a:pt x="295" y="2329"/>
                  </a:lnTo>
                  <a:lnTo>
                    <a:pt x="271" y="2318"/>
                  </a:lnTo>
                  <a:lnTo>
                    <a:pt x="251" y="2303"/>
                  </a:lnTo>
                  <a:lnTo>
                    <a:pt x="232" y="2288"/>
                  </a:lnTo>
                  <a:lnTo>
                    <a:pt x="216" y="2271"/>
                  </a:lnTo>
                  <a:lnTo>
                    <a:pt x="204" y="2251"/>
                  </a:lnTo>
                  <a:lnTo>
                    <a:pt x="195" y="2230"/>
                  </a:lnTo>
                  <a:lnTo>
                    <a:pt x="189" y="2205"/>
                  </a:lnTo>
                  <a:lnTo>
                    <a:pt x="188" y="2178"/>
                  </a:lnTo>
                  <a:lnTo>
                    <a:pt x="190" y="2150"/>
                  </a:lnTo>
                  <a:lnTo>
                    <a:pt x="192" y="2148"/>
                  </a:lnTo>
                  <a:lnTo>
                    <a:pt x="193" y="2143"/>
                  </a:lnTo>
                  <a:lnTo>
                    <a:pt x="194" y="2135"/>
                  </a:lnTo>
                  <a:lnTo>
                    <a:pt x="195" y="2126"/>
                  </a:lnTo>
                  <a:lnTo>
                    <a:pt x="195" y="2116"/>
                  </a:lnTo>
                  <a:lnTo>
                    <a:pt x="193" y="2106"/>
                  </a:lnTo>
                  <a:lnTo>
                    <a:pt x="189" y="2095"/>
                  </a:lnTo>
                  <a:lnTo>
                    <a:pt x="184" y="2085"/>
                  </a:lnTo>
                  <a:lnTo>
                    <a:pt x="177" y="2077"/>
                  </a:lnTo>
                  <a:lnTo>
                    <a:pt x="166" y="2072"/>
                  </a:lnTo>
                  <a:lnTo>
                    <a:pt x="152" y="2068"/>
                  </a:lnTo>
                  <a:lnTo>
                    <a:pt x="134" y="2065"/>
                  </a:lnTo>
                  <a:lnTo>
                    <a:pt x="121" y="2060"/>
                  </a:lnTo>
                  <a:lnTo>
                    <a:pt x="112" y="2054"/>
                  </a:lnTo>
                  <a:lnTo>
                    <a:pt x="105" y="2045"/>
                  </a:lnTo>
                  <a:lnTo>
                    <a:pt x="101" y="2036"/>
                  </a:lnTo>
                  <a:lnTo>
                    <a:pt x="99" y="2027"/>
                  </a:lnTo>
                  <a:lnTo>
                    <a:pt x="99" y="2017"/>
                  </a:lnTo>
                  <a:lnTo>
                    <a:pt x="101" y="2005"/>
                  </a:lnTo>
                  <a:lnTo>
                    <a:pt x="102" y="1995"/>
                  </a:lnTo>
                  <a:lnTo>
                    <a:pt x="108" y="1979"/>
                  </a:lnTo>
                  <a:lnTo>
                    <a:pt x="115" y="1965"/>
                  </a:lnTo>
                  <a:lnTo>
                    <a:pt x="121" y="1956"/>
                  </a:lnTo>
                  <a:lnTo>
                    <a:pt x="126" y="1951"/>
                  </a:lnTo>
                  <a:lnTo>
                    <a:pt x="128" y="1949"/>
                  </a:lnTo>
                  <a:lnTo>
                    <a:pt x="125" y="1948"/>
                  </a:lnTo>
                  <a:lnTo>
                    <a:pt x="119" y="1946"/>
                  </a:lnTo>
                  <a:lnTo>
                    <a:pt x="109" y="1941"/>
                  </a:lnTo>
                  <a:lnTo>
                    <a:pt x="96" y="1935"/>
                  </a:lnTo>
                  <a:lnTo>
                    <a:pt x="84" y="1928"/>
                  </a:lnTo>
                  <a:lnTo>
                    <a:pt x="71" y="1918"/>
                  </a:lnTo>
                  <a:lnTo>
                    <a:pt x="58" y="1907"/>
                  </a:lnTo>
                  <a:lnTo>
                    <a:pt x="49" y="1895"/>
                  </a:lnTo>
                  <a:lnTo>
                    <a:pt x="43" y="1882"/>
                  </a:lnTo>
                  <a:lnTo>
                    <a:pt x="41" y="1867"/>
                  </a:lnTo>
                  <a:lnTo>
                    <a:pt x="43" y="1850"/>
                  </a:lnTo>
                  <a:lnTo>
                    <a:pt x="47" y="1835"/>
                  </a:lnTo>
                  <a:lnTo>
                    <a:pt x="53" y="1824"/>
                  </a:lnTo>
                  <a:lnTo>
                    <a:pt x="60" y="1815"/>
                  </a:lnTo>
                  <a:lnTo>
                    <a:pt x="68" y="1808"/>
                  </a:lnTo>
                  <a:lnTo>
                    <a:pt x="75" y="1801"/>
                  </a:lnTo>
                  <a:lnTo>
                    <a:pt x="80" y="1795"/>
                  </a:lnTo>
                  <a:lnTo>
                    <a:pt x="83" y="1788"/>
                  </a:lnTo>
                  <a:lnTo>
                    <a:pt x="85" y="1780"/>
                  </a:lnTo>
                  <a:lnTo>
                    <a:pt x="88" y="1770"/>
                  </a:lnTo>
                  <a:lnTo>
                    <a:pt x="91" y="1759"/>
                  </a:lnTo>
                  <a:lnTo>
                    <a:pt x="92" y="1746"/>
                  </a:lnTo>
                  <a:lnTo>
                    <a:pt x="90" y="1732"/>
                  </a:lnTo>
                  <a:lnTo>
                    <a:pt x="85" y="1718"/>
                  </a:lnTo>
                  <a:lnTo>
                    <a:pt x="75" y="1702"/>
                  </a:lnTo>
                  <a:lnTo>
                    <a:pt x="58" y="1688"/>
                  </a:lnTo>
                  <a:lnTo>
                    <a:pt x="46" y="1678"/>
                  </a:lnTo>
                  <a:lnTo>
                    <a:pt x="34" y="1669"/>
                  </a:lnTo>
                  <a:lnTo>
                    <a:pt x="24" y="1658"/>
                  </a:lnTo>
                  <a:lnTo>
                    <a:pt x="14" y="1648"/>
                  </a:lnTo>
                  <a:lnTo>
                    <a:pt x="7" y="1637"/>
                  </a:lnTo>
                  <a:lnTo>
                    <a:pt x="2" y="1626"/>
                  </a:lnTo>
                  <a:lnTo>
                    <a:pt x="0" y="1612"/>
                  </a:lnTo>
                  <a:lnTo>
                    <a:pt x="1" y="1598"/>
                  </a:lnTo>
                  <a:lnTo>
                    <a:pt x="5" y="1583"/>
                  </a:lnTo>
                  <a:lnTo>
                    <a:pt x="12" y="1565"/>
                  </a:lnTo>
                  <a:lnTo>
                    <a:pt x="25" y="1546"/>
                  </a:lnTo>
                  <a:lnTo>
                    <a:pt x="41" y="1525"/>
                  </a:lnTo>
                  <a:lnTo>
                    <a:pt x="59" y="1504"/>
                  </a:lnTo>
                  <a:lnTo>
                    <a:pt x="77" y="1484"/>
                  </a:lnTo>
                  <a:lnTo>
                    <a:pt x="93" y="1467"/>
                  </a:lnTo>
                  <a:lnTo>
                    <a:pt x="109" y="1451"/>
                  </a:lnTo>
                  <a:lnTo>
                    <a:pt x="122" y="1434"/>
                  </a:lnTo>
                  <a:lnTo>
                    <a:pt x="134" y="1418"/>
                  </a:lnTo>
                  <a:lnTo>
                    <a:pt x="144" y="1400"/>
                  </a:lnTo>
                  <a:lnTo>
                    <a:pt x="154" y="1381"/>
                  </a:lnTo>
                  <a:lnTo>
                    <a:pt x="160" y="1361"/>
                  </a:lnTo>
                  <a:lnTo>
                    <a:pt x="164" y="1337"/>
                  </a:lnTo>
                  <a:lnTo>
                    <a:pt x="165" y="1310"/>
                  </a:lnTo>
                  <a:lnTo>
                    <a:pt x="164" y="1280"/>
                  </a:lnTo>
                  <a:lnTo>
                    <a:pt x="160" y="1239"/>
                  </a:lnTo>
                  <a:lnTo>
                    <a:pt x="155" y="1195"/>
                  </a:lnTo>
                  <a:lnTo>
                    <a:pt x="150" y="1147"/>
                  </a:lnTo>
                  <a:lnTo>
                    <a:pt x="144" y="1097"/>
                  </a:lnTo>
                  <a:lnTo>
                    <a:pt x="139" y="1047"/>
                  </a:lnTo>
                  <a:lnTo>
                    <a:pt x="136" y="997"/>
                  </a:lnTo>
                  <a:lnTo>
                    <a:pt x="134" y="946"/>
                  </a:lnTo>
                  <a:lnTo>
                    <a:pt x="135" y="897"/>
                  </a:lnTo>
                  <a:lnTo>
                    <a:pt x="139" y="850"/>
                  </a:lnTo>
                  <a:lnTo>
                    <a:pt x="145" y="806"/>
                  </a:lnTo>
                  <a:lnTo>
                    <a:pt x="154" y="773"/>
                  </a:lnTo>
                  <a:lnTo>
                    <a:pt x="163" y="740"/>
                  </a:lnTo>
                  <a:lnTo>
                    <a:pt x="172" y="707"/>
                  </a:lnTo>
                  <a:lnTo>
                    <a:pt x="183" y="677"/>
                  </a:lnTo>
                  <a:lnTo>
                    <a:pt x="194" y="648"/>
                  </a:lnTo>
                  <a:lnTo>
                    <a:pt x="205" y="620"/>
                  </a:lnTo>
                  <a:lnTo>
                    <a:pt x="215" y="596"/>
                  </a:lnTo>
                  <a:lnTo>
                    <a:pt x="224" y="573"/>
                  </a:lnTo>
                  <a:lnTo>
                    <a:pt x="234" y="554"/>
                  </a:lnTo>
                  <a:lnTo>
                    <a:pt x="241" y="539"/>
                  </a:lnTo>
                  <a:lnTo>
                    <a:pt x="246" y="527"/>
                  </a:lnTo>
                  <a:lnTo>
                    <a:pt x="250" y="520"/>
                  </a:lnTo>
                  <a:lnTo>
                    <a:pt x="251" y="517"/>
                  </a:lnTo>
                  <a:lnTo>
                    <a:pt x="161" y="518"/>
                  </a:lnTo>
                  <a:lnTo>
                    <a:pt x="163" y="516"/>
                  </a:lnTo>
                  <a:lnTo>
                    <a:pt x="168" y="510"/>
                  </a:lnTo>
                  <a:lnTo>
                    <a:pt x="177" y="500"/>
                  </a:lnTo>
                  <a:lnTo>
                    <a:pt x="189" y="486"/>
                  </a:lnTo>
                  <a:lnTo>
                    <a:pt x="206" y="470"/>
                  </a:lnTo>
                  <a:lnTo>
                    <a:pt x="225" y="452"/>
                  </a:lnTo>
                  <a:lnTo>
                    <a:pt x="249" y="430"/>
                  </a:lnTo>
                  <a:lnTo>
                    <a:pt x="276" y="406"/>
                  </a:lnTo>
                  <a:lnTo>
                    <a:pt x="306" y="382"/>
                  </a:lnTo>
                  <a:lnTo>
                    <a:pt x="340" y="356"/>
                  </a:lnTo>
                  <a:lnTo>
                    <a:pt x="377" y="330"/>
                  </a:lnTo>
                  <a:lnTo>
                    <a:pt x="418" y="302"/>
                  </a:lnTo>
                  <a:lnTo>
                    <a:pt x="462" y="275"/>
                  </a:lnTo>
                  <a:lnTo>
                    <a:pt x="509" y="248"/>
                  </a:lnTo>
                  <a:lnTo>
                    <a:pt x="560" y="222"/>
                  </a:lnTo>
                  <a:lnTo>
                    <a:pt x="615" y="197"/>
                  </a:lnTo>
                  <a:lnTo>
                    <a:pt x="581" y="197"/>
                  </a:lnTo>
                  <a:lnTo>
                    <a:pt x="549" y="197"/>
                  </a:lnTo>
                  <a:lnTo>
                    <a:pt x="522" y="198"/>
                  </a:lnTo>
                  <a:lnTo>
                    <a:pt x="500" y="199"/>
                  </a:lnTo>
                  <a:lnTo>
                    <a:pt x="484" y="200"/>
                  </a:lnTo>
                  <a:lnTo>
                    <a:pt x="486" y="199"/>
                  </a:lnTo>
                  <a:lnTo>
                    <a:pt x="494" y="195"/>
                  </a:lnTo>
                  <a:lnTo>
                    <a:pt x="506" y="187"/>
                  </a:lnTo>
                  <a:lnTo>
                    <a:pt x="522" y="178"/>
                  </a:lnTo>
                  <a:lnTo>
                    <a:pt x="543" y="168"/>
                  </a:lnTo>
                  <a:lnTo>
                    <a:pt x="567" y="156"/>
                  </a:lnTo>
                  <a:lnTo>
                    <a:pt x="596" y="142"/>
                  </a:lnTo>
                  <a:lnTo>
                    <a:pt x="629" y="128"/>
                  </a:lnTo>
                  <a:lnTo>
                    <a:pt x="666" y="114"/>
                  </a:lnTo>
                  <a:lnTo>
                    <a:pt x="706" y="98"/>
                  </a:lnTo>
                  <a:lnTo>
                    <a:pt x="749" y="84"/>
                  </a:lnTo>
                  <a:lnTo>
                    <a:pt x="795" y="71"/>
                  </a:lnTo>
                  <a:lnTo>
                    <a:pt x="845" y="57"/>
                  </a:lnTo>
                  <a:lnTo>
                    <a:pt x="897" y="46"/>
                  </a:lnTo>
                  <a:lnTo>
                    <a:pt x="953" y="37"/>
                  </a:lnTo>
                  <a:lnTo>
                    <a:pt x="1010" y="29"/>
                  </a:lnTo>
                  <a:lnTo>
                    <a:pt x="1070" y="24"/>
                  </a:lnTo>
                  <a:lnTo>
                    <a:pt x="1133" y="21"/>
                  </a:lnTo>
                  <a:lnTo>
                    <a:pt x="1198" y="21"/>
                  </a:lnTo>
                  <a:lnTo>
                    <a:pt x="1265" y="25"/>
                  </a:lnTo>
                  <a:lnTo>
                    <a:pt x="1333" y="32"/>
                  </a:lnTo>
                  <a:lnTo>
                    <a:pt x="1403" y="44"/>
                  </a:lnTo>
                  <a:lnTo>
                    <a:pt x="1475" y="59"/>
                  </a:lnTo>
                  <a:lnTo>
                    <a:pt x="1548" y="80"/>
                  </a:lnTo>
                  <a:lnTo>
                    <a:pt x="1493" y="0"/>
                  </a:lnTo>
                  <a:close/>
                </a:path>
              </a:pathLst>
            </a:custGeom>
            <a:solidFill>
              <a:srgbClr val="FFC000"/>
            </a:solidFill>
            <a:ln w="0">
              <a:noFill/>
              <a:prstDash val="solid"/>
              <a:round/>
              <a:headEnd/>
              <a:tailEnd/>
            </a:ln>
            <a:effectLst>
              <a:outerShdw dist="368300" algn="tl" rotWithShape="0">
                <a:prstClr val="black">
                  <a:alpha val="13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6" name="Group 5">
              <a:extLst>
                <a:ext uri="{FF2B5EF4-FFF2-40B4-BE49-F238E27FC236}">
                  <a16:creationId xmlns:a16="http://schemas.microsoft.com/office/drawing/2014/main" id="{3DEF0AD1-B0B4-9A59-9C84-DB7EBFD562FC}"/>
                </a:ext>
              </a:extLst>
            </p:cNvPr>
            <p:cNvGrpSpPr/>
            <p:nvPr/>
          </p:nvGrpSpPr>
          <p:grpSpPr>
            <a:xfrm>
              <a:off x="2555982" y="1634777"/>
              <a:ext cx="2587616" cy="2374575"/>
              <a:chOff x="4967622" y="1569972"/>
              <a:chExt cx="2728856" cy="2504186"/>
            </a:xfrm>
            <a:solidFill>
              <a:schemeClr val="bg1"/>
            </a:solidFill>
          </p:grpSpPr>
          <p:grpSp>
            <p:nvGrpSpPr>
              <p:cNvPr id="28" name="Group 27">
                <a:extLst>
                  <a:ext uri="{FF2B5EF4-FFF2-40B4-BE49-F238E27FC236}">
                    <a16:creationId xmlns:a16="http://schemas.microsoft.com/office/drawing/2014/main" id="{1172950D-B067-4C3B-B832-12B0D97FAB9C}"/>
                  </a:ext>
                </a:extLst>
              </p:cNvPr>
              <p:cNvGrpSpPr/>
              <p:nvPr/>
            </p:nvGrpSpPr>
            <p:grpSpPr>
              <a:xfrm>
                <a:off x="6209885" y="2291568"/>
                <a:ext cx="370612" cy="464265"/>
                <a:chOff x="684213" y="1511300"/>
                <a:chExt cx="735013" cy="920750"/>
              </a:xfrm>
              <a:grpFill/>
            </p:grpSpPr>
            <p:sp>
              <p:nvSpPr>
                <p:cNvPr id="85" name="Freeform 87">
                  <a:extLst>
                    <a:ext uri="{FF2B5EF4-FFF2-40B4-BE49-F238E27FC236}">
                      <a16:creationId xmlns:a16="http://schemas.microsoft.com/office/drawing/2014/main" id="{F286159E-4FC2-27AD-D87F-A4CF8C350E61}"/>
                    </a:ext>
                  </a:extLst>
                </p:cNvPr>
                <p:cNvSpPr>
                  <a:spLocks noEditPoints="1"/>
                </p:cNvSpPr>
                <p:nvPr/>
              </p:nvSpPr>
              <p:spPr bwMode="auto">
                <a:xfrm>
                  <a:off x="684213" y="1511300"/>
                  <a:ext cx="735013" cy="920750"/>
                </a:xfrm>
                <a:custGeom>
                  <a:avLst/>
                  <a:gdLst>
                    <a:gd name="T0" fmla="*/ 395 w 2779"/>
                    <a:gd name="T1" fmla="*/ 208 h 3483"/>
                    <a:gd name="T2" fmla="*/ 327 w 2779"/>
                    <a:gd name="T3" fmla="*/ 230 h 3483"/>
                    <a:gd name="T4" fmla="*/ 271 w 2779"/>
                    <a:gd name="T5" fmla="*/ 272 h 3483"/>
                    <a:gd name="T6" fmla="*/ 230 w 2779"/>
                    <a:gd name="T7" fmla="*/ 328 h 3483"/>
                    <a:gd name="T8" fmla="*/ 207 w 2779"/>
                    <a:gd name="T9" fmla="*/ 396 h 3483"/>
                    <a:gd name="T10" fmla="*/ 204 w 2779"/>
                    <a:gd name="T11" fmla="*/ 3054 h 3483"/>
                    <a:gd name="T12" fmla="*/ 216 w 2779"/>
                    <a:gd name="T13" fmla="*/ 3125 h 3483"/>
                    <a:gd name="T14" fmla="*/ 248 w 2779"/>
                    <a:gd name="T15" fmla="*/ 3188 h 3483"/>
                    <a:gd name="T16" fmla="*/ 298 w 2779"/>
                    <a:gd name="T17" fmla="*/ 3237 h 3483"/>
                    <a:gd name="T18" fmla="*/ 360 w 2779"/>
                    <a:gd name="T19" fmla="*/ 3269 h 3483"/>
                    <a:gd name="T20" fmla="*/ 432 w 2779"/>
                    <a:gd name="T21" fmla="*/ 3281 h 3483"/>
                    <a:gd name="T22" fmla="*/ 2384 w 2779"/>
                    <a:gd name="T23" fmla="*/ 3279 h 3483"/>
                    <a:gd name="T24" fmla="*/ 2451 w 2779"/>
                    <a:gd name="T25" fmla="*/ 3255 h 3483"/>
                    <a:gd name="T26" fmla="*/ 2508 w 2779"/>
                    <a:gd name="T27" fmla="*/ 3215 h 3483"/>
                    <a:gd name="T28" fmla="*/ 2549 w 2779"/>
                    <a:gd name="T29" fmla="*/ 3158 h 3483"/>
                    <a:gd name="T30" fmla="*/ 2572 w 2779"/>
                    <a:gd name="T31" fmla="*/ 3091 h 3483"/>
                    <a:gd name="T32" fmla="*/ 2575 w 2779"/>
                    <a:gd name="T33" fmla="*/ 965 h 3483"/>
                    <a:gd name="T34" fmla="*/ 2160 w 2779"/>
                    <a:gd name="T35" fmla="*/ 962 h 3483"/>
                    <a:gd name="T36" fmla="*/ 2058 w 2779"/>
                    <a:gd name="T37" fmla="*/ 937 h 3483"/>
                    <a:gd name="T38" fmla="*/ 1968 w 2779"/>
                    <a:gd name="T39" fmla="*/ 888 h 3483"/>
                    <a:gd name="T40" fmla="*/ 1891 w 2779"/>
                    <a:gd name="T41" fmla="*/ 821 h 3483"/>
                    <a:gd name="T42" fmla="*/ 1833 w 2779"/>
                    <a:gd name="T43" fmla="*/ 737 h 3483"/>
                    <a:gd name="T44" fmla="*/ 1795 w 2779"/>
                    <a:gd name="T45" fmla="*/ 641 h 3483"/>
                    <a:gd name="T46" fmla="*/ 1783 w 2779"/>
                    <a:gd name="T47" fmla="*/ 535 h 3483"/>
                    <a:gd name="T48" fmla="*/ 432 w 2779"/>
                    <a:gd name="T49" fmla="*/ 205 h 3483"/>
                    <a:gd name="T50" fmla="*/ 1846 w 2779"/>
                    <a:gd name="T51" fmla="*/ 0 h 3483"/>
                    <a:gd name="T52" fmla="*/ 1896 w 2779"/>
                    <a:gd name="T53" fmla="*/ 8 h 3483"/>
                    <a:gd name="T54" fmla="*/ 1942 w 2779"/>
                    <a:gd name="T55" fmla="*/ 26 h 3483"/>
                    <a:gd name="T56" fmla="*/ 1982 w 2779"/>
                    <a:gd name="T57" fmla="*/ 55 h 3483"/>
                    <a:gd name="T58" fmla="*/ 2736 w 2779"/>
                    <a:gd name="T59" fmla="*/ 782 h 3483"/>
                    <a:gd name="T60" fmla="*/ 2763 w 2779"/>
                    <a:gd name="T61" fmla="*/ 827 h 3483"/>
                    <a:gd name="T62" fmla="*/ 2778 w 2779"/>
                    <a:gd name="T63" fmla="*/ 877 h 3483"/>
                    <a:gd name="T64" fmla="*/ 2779 w 2779"/>
                    <a:gd name="T65" fmla="*/ 3053 h 3483"/>
                    <a:gd name="T66" fmla="*/ 2766 w 2779"/>
                    <a:gd name="T67" fmla="*/ 3159 h 3483"/>
                    <a:gd name="T68" fmla="*/ 2729 w 2779"/>
                    <a:gd name="T69" fmla="*/ 3255 h 3483"/>
                    <a:gd name="T70" fmla="*/ 2670 w 2779"/>
                    <a:gd name="T71" fmla="*/ 3339 h 3483"/>
                    <a:gd name="T72" fmla="*/ 2594 w 2779"/>
                    <a:gd name="T73" fmla="*/ 3407 h 3483"/>
                    <a:gd name="T74" fmla="*/ 2503 w 2779"/>
                    <a:gd name="T75" fmla="*/ 3455 h 3483"/>
                    <a:gd name="T76" fmla="*/ 2401 w 2779"/>
                    <a:gd name="T77" fmla="*/ 3480 h 3483"/>
                    <a:gd name="T78" fmla="*/ 432 w 2779"/>
                    <a:gd name="T79" fmla="*/ 3483 h 3483"/>
                    <a:gd name="T80" fmla="*/ 325 w 2779"/>
                    <a:gd name="T81" fmla="*/ 3471 h 3483"/>
                    <a:gd name="T82" fmla="*/ 228 w 2779"/>
                    <a:gd name="T83" fmla="*/ 3434 h 3483"/>
                    <a:gd name="T84" fmla="*/ 146 w 2779"/>
                    <a:gd name="T85" fmla="*/ 3375 h 3483"/>
                    <a:gd name="T86" fmla="*/ 78 w 2779"/>
                    <a:gd name="T87" fmla="*/ 3299 h 3483"/>
                    <a:gd name="T88" fmla="*/ 30 w 2779"/>
                    <a:gd name="T89" fmla="*/ 3209 h 3483"/>
                    <a:gd name="T90" fmla="*/ 3 w 2779"/>
                    <a:gd name="T91" fmla="*/ 3107 h 3483"/>
                    <a:gd name="T92" fmla="*/ 0 w 2779"/>
                    <a:gd name="T93" fmla="*/ 432 h 3483"/>
                    <a:gd name="T94" fmla="*/ 14 w 2779"/>
                    <a:gd name="T95" fmla="*/ 326 h 3483"/>
                    <a:gd name="T96" fmla="*/ 51 w 2779"/>
                    <a:gd name="T97" fmla="*/ 229 h 3483"/>
                    <a:gd name="T98" fmla="*/ 109 w 2779"/>
                    <a:gd name="T99" fmla="*/ 146 h 3483"/>
                    <a:gd name="T100" fmla="*/ 185 w 2779"/>
                    <a:gd name="T101" fmla="*/ 78 h 3483"/>
                    <a:gd name="T102" fmla="*/ 276 w 2779"/>
                    <a:gd name="T103" fmla="*/ 30 h 3483"/>
                    <a:gd name="T104" fmla="*/ 377 w 2779"/>
                    <a:gd name="T105" fmla="*/ 5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9" h="3483">
                      <a:moveTo>
                        <a:pt x="432" y="205"/>
                      </a:moveTo>
                      <a:lnTo>
                        <a:pt x="395" y="208"/>
                      </a:lnTo>
                      <a:lnTo>
                        <a:pt x="360" y="217"/>
                      </a:lnTo>
                      <a:lnTo>
                        <a:pt x="327" y="230"/>
                      </a:lnTo>
                      <a:lnTo>
                        <a:pt x="298" y="248"/>
                      </a:lnTo>
                      <a:lnTo>
                        <a:pt x="271" y="272"/>
                      </a:lnTo>
                      <a:lnTo>
                        <a:pt x="248" y="298"/>
                      </a:lnTo>
                      <a:lnTo>
                        <a:pt x="230" y="328"/>
                      </a:lnTo>
                      <a:lnTo>
                        <a:pt x="216" y="361"/>
                      </a:lnTo>
                      <a:lnTo>
                        <a:pt x="207" y="396"/>
                      </a:lnTo>
                      <a:lnTo>
                        <a:pt x="204" y="432"/>
                      </a:lnTo>
                      <a:lnTo>
                        <a:pt x="204" y="3054"/>
                      </a:lnTo>
                      <a:lnTo>
                        <a:pt x="207" y="3091"/>
                      </a:lnTo>
                      <a:lnTo>
                        <a:pt x="216" y="3125"/>
                      </a:lnTo>
                      <a:lnTo>
                        <a:pt x="230" y="3158"/>
                      </a:lnTo>
                      <a:lnTo>
                        <a:pt x="248" y="3188"/>
                      </a:lnTo>
                      <a:lnTo>
                        <a:pt x="271" y="3214"/>
                      </a:lnTo>
                      <a:lnTo>
                        <a:pt x="298" y="3237"/>
                      </a:lnTo>
                      <a:lnTo>
                        <a:pt x="327" y="3255"/>
                      </a:lnTo>
                      <a:lnTo>
                        <a:pt x="360" y="3269"/>
                      </a:lnTo>
                      <a:lnTo>
                        <a:pt x="395" y="3278"/>
                      </a:lnTo>
                      <a:lnTo>
                        <a:pt x="432" y="3281"/>
                      </a:lnTo>
                      <a:lnTo>
                        <a:pt x="2347" y="3281"/>
                      </a:lnTo>
                      <a:lnTo>
                        <a:pt x="2384" y="3279"/>
                      </a:lnTo>
                      <a:lnTo>
                        <a:pt x="2419" y="3269"/>
                      </a:lnTo>
                      <a:lnTo>
                        <a:pt x="2451" y="3255"/>
                      </a:lnTo>
                      <a:lnTo>
                        <a:pt x="2481" y="3237"/>
                      </a:lnTo>
                      <a:lnTo>
                        <a:pt x="2508" y="3215"/>
                      </a:lnTo>
                      <a:lnTo>
                        <a:pt x="2531" y="3189"/>
                      </a:lnTo>
                      <a:lnTo>
                        <a:pt x="2549" y="3158"/>
                      </a:lnTo>
                      <a:lnTo>
                        <a:pt x="2563" y="3126"/>
                      </a:lnTo>
                      <a:lnTo>
                        <a:pt x="2572" y="3091"/>
                      </a:lnTo>
                      <a:lnTo>
                        <a:pt x="2575" y="3054"/>
                      </a:lnTo>
                      <a:lnTo>
                        <a:pt x="2575" y="965"/>
                      </a:lnTo>
                      <a:lnTo>
                        <a:pt x="2214" y="965"/>
                      </a:lnTo>
                      <a:lnTo>
                        <a:pt x="2160" y="962"/>
                      </a:lnTo>
                      <a:lnTo>
                        <a:pt x="2108" y="952"/>
                      </a:lnTo>
                      <a:lnTo>
                        <a:pt x="2058" y="937"/>
                      </a:lnTo>
                      <a:lnTo>
                        <a:pt x="2011" y="914"/>
                      </a:lnTo>
                      <a:lnTo>
                        <a:pt x="1968" y="888"/>
                      </a:lnTo>
                      <a:lnTo>
                        <a:pt x="1927" y="856"/>
                      </a:lnTo>
                      <a:lnTo>
                        <a:pt x="1891" y="821"/>
                      </a:lnTo>
                      <a:lnTo>
                        <a:pt x="1860" y="781"/>
                      </a:lnTo>
                      <a:lnTo>
                        <a:pt x="1833" y="737"/>
                      </a:lnTo>
                      <a:lnTo>
                        <a:pt x="1811" y="691"/>
                      </a:lnTo>
                      <a:lnTo>
                        <a:pt x="1795" y="641"/>
                      </a:lnTo>
                      <a:lnTo>
                        <a:pt x="1786" y="589"/>
                      </a:lnTo>
                      <a:lnTo>
                        <a:pt x="1783" y="535"/>
                      </a:lnTo>
                      <a:lnTo>
                        <a:pt x="1783" y="205"/>
                      </a:lnTo>
                      <a:lnTo>
                        <a:pt x="432" y="205"/>
                      </a:lnTo>
                      <a:close/>
                      <a:moveTo>
                        <a:pt x="432" y="0"/>
                      </a:moveTo>
                      <a:lnTo>
                        <a:pt x="1846" y="0"/>
                      </a:lnTo>
                      <a:lnTo>
                        <a:pt x="1872" y="2"/>
                      </a:lnTo>
                      <a:lnTo>
                        <a:pt x="1896" y="8"/>
                      </a:lnTo>
                      <a:lnTo>
                        <a:pt x="1920" y="15"/>
                      </a:lnTo>
                      <a:lnTo>
                        <a:pt x="1942" y="26"/>
                      </a:lnTo>
                      <a:lnTo>
                        <a:pt x="1963" y="40"/>
                      </a:lnTo>
                      <a:lnTo>
                        <a:pt x="1982" y="55"/>
                      </a:lnTo>
                      <a:lnTo>
                        <a:pt x="2719" y="763"/>
                      </a:lnTo>
                      <a:lnTo>
                        <a:pt x="2736" y="782"/>
                      </a:lnTo>
                      <a:lnTo>
                        <a:pt x="2751" y="804"/>
                      </a:lnTo>
                      <a:lnTo>
                        <a:pt x="2763" y="827"/>
                      </a:lnTo>
                      <a:lnTo>
                        <a:pt x="2771" y="852"/>
                      </a:lnTo>
                      <a:lnTo>
                        <a:pt x="2778" y="877"/>
                      </a:lnTo>
                      <a:lnTo>
                        <a:pt x="2779" y="904"/>
                      </a:lnTo>
                      <a:lnTo>
                        <a:pt x="2779" y="3053"/>
                      </a:lnTo>
                      <a:lnTo>
                        <a:pt x="2775" y="3107"/>
                      </a:lnTo>
                      <a:lnTo>
                        <a:pt x="2766" y="3159"/>
                      </a:lnTo>
                      <a:lnTo>
                        <a:pt x="2750" y="3209"/>
                      </a:lnTo>
                      <a:lnTo>
                        <a:pt x="2729" y="3255"/>
                      </a:lnTo>
                      <a:lnTo>
                        <a:pt x="2702" y="3299"/>
                      </a:lnTo>
                      <a:lnTo>
                        <a:pt x="2670" y="3339"/>
                      </a:lnTo>
                      <a:lnTo>
                        <a:pt x="2634" y="3375"/>
                      </a:lnTo>
                      <a:lnTo>
                        <a:pt x="2594" y="3407"/>
                      </a:lnTo>
                      <a:lnTo>
                        <a:pt x="2550" y="3434"/>
                      </a:lnTo>
                      <a:lnTo>
                        <a:pt x="2503" y="3455"/>
                      </a:lnTo>
                      <a:lnTo>
                        <a:pt x="2453" y="3471"/>
                      </a:lnTo>
                      <a:lnTo>
                        <a:pt x="2401" y="3480"/>
                      </a:lnTo>
                      <a:lnTo>
                        <a:pt x="2347" y="3483"/>
                      </a:lnTo>
                      <a:lnTo>
                        <a:pt x="432" y="3483"/>
                      </a:lnTo>
                      <a:lnTo>
                        <a:pt x="377" y="3480"/>
                      </a:lnTo>
                      <a:lnTo>
                        <a:pt x="325" y="3471"/>
                      </a:lnTo>
                      <a:lnTo>
                        <a:pt x="276" y="3455"/>
                      </a:lnTo>
                      <a:lnTo>
                        <a:pt x="228" y="3434"/>
                      </a:lnTo>
                      <a:lnTo>
                        <a:pt x="185" y="3407"/>
                      </a:lnTo>
                      <a:lnTo>
                        <a:pt x="146" y="3375"/>
                      </a:lnTo>
                      <a:lnTo>
                        <a:pt x="109" y="3339"/>
                      </a:lnTo>
                      <a:lnTo>
                        <a:pt x="78" y="3299"/>
                      </a:lnTo>
                      <a:lnTo>
                        <a:pt x="51" y="3255"/>
                      </a:lnTo>
                      <a:lnTo>
                        <a:pt x="30" y="3209"/>
                      </a:lnTo>
                      <a:lnTo>
                        <a:pt x="14" y="3159"/>
                      </a:lnTo>
                      <a:lnTo>
                        <a:pt x="3" y="3107"/>
                      </a:lnTo>
                      <a:lnTo>
                        <a:pt x="0" y="3053"/>
                      </a:lnTo>
                      <a:lnTo>
                        <a:pt x="0" y="432"/>
                      </a:lnTo>
                      <a:lnTo>
                        <a:pt x="3" y="378"/>
                      </a:lnTo>
                      <a:lnTo>
                        <a:pt x="14" y="326"/>
                      </a:lnTo>
                      <a:lnTo>
                        <a:pt x="30" y="276"/>
                      </a:lnTo>
                      <a:lnTo>
                        <a:pt x="51" y="229"/>
                      </a:lnTo>
                      <a:lnTo>
                        <a:pt x="78" y="186"/>
                      </a:lnTo>
                      <a:lnTo>
                        <a:pt x="109" y="146"/>
                      </a:lnTo>
                      <a:lnTo>
                        <a:pt x="146" y="110"/>
                      </a:lnTo>
                      <a:lnTo>
                        <a:pt x="185" y="78"/>
                      </a:lnTo>
                      <a:lnTo>
                        <a:pt x="228" y="51"/>
                      </a:lnTo>
                      <a:lnTo>
                        <a:pt x="276" y="30"/>
                      </a:lnTo>
                      <a:lnTo>
                        <a:pt x="325" y="14"/>
                      </a:lnTo>
                      <a:lnTo>
                        <a:pt x="377" y="5"/>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6" name="Freeform 88">
                  <a:extLst>
                    <a:ext uri="{FF2B5EF4-FFF2-40B4-BE49-F238E27FC236}">
                      <a16:creationId xmlns:a16="http://schemas.microsoft.com/office/drawing/2014/main" id="{7E4F89B1-49F3-DD90-8EFF-D3BEC510AF76}"/>
                    </a:ext>
                  </a:extLst>
                </p:cNvPr>
                <p:cNvSpPr>
                  <a:spLocks/>
                </p:cNvSpPr>
                <p:nvPr/>
              </p:nvSpPr>
              <p:spPr bwMode="auto">
                <a:xfrm>
                  <a:off x="800101" y="1944688"/>
                  <a:ext cx="508000" cy="53975"/>
                </a:xfrm>
                <a:custGeom>
                  <a:avLst/>
                  <a:gdLst>
                    <a:gd name="T0" fmla="*/ 102 w 1919"/>
                    <a:gd name="T1" fmla="*/ 0 h 203"/>
                    <a:gd name="T2" fmla="*/ 1817 w 1919"/>
                    <a:gd name="T3" fmla="*/ 0 h 203"/>
                    <a:gd name="T4" fmla="*/ 1840 w 1919"/>
                    <a:gd name="T5" fmla="*/ 2 h 203"/>
                    <a:gd name="T6" fmla="*/ 1862 w 1919"/>
                    <a:gd name="T7" fmla="*/ 10 h 203"/>
                    <a:gd name="T8" fmla="*/ 1880 w 1919"/>
                    <a:gd name="T9" fmla="*/ 22 h 203"/>
                    <a:gd name="T10" fmla="*/ 1896 w 1919"/>
                    <a:gd name="T11" fmla="*/ 38 h 203"/>
                    <a:gd name="T12" fmla="*/ 1909 w 1919"/>
                    <a:gd name="T13" fmla="*/ 57 h 203"/>
                    <a:gd name="T14" fmla="*/ 1917 w 1919"/>
                    <a:gd name="T15" fmla="*/ 78 h 203"/>
                    <a:gd name="T16" fmla="*/ 1919 w 1919"/>
                    <a:gd name="T17" fmla="*/ 100 h 203"/>
                    <a:gd name="T18" fmla="*/ 1917 w 1919"/>
                    <a:gd name="T19" fmla="*/ 125 h 203"/>
                    <a:gd name="T20" fmla="*/ 1909 w 1919"/>
                    <a:gd name="T21" fmla="*/ 146 h 203"/>
                    <a:gd name="T22" fmla="*/ 1896 w 1919"/>
                    <a:gd name="T23" fmla="*/ 165 h 203"/>
                    <a:gd name="T24" fmla="*/ 1880 w 1919"/>
                    <a:gd name="T25" fmla="*/ 181 h 203"/>
                    <a:gd name="T26" fmla="*/ 1861 w 1919"/>
                    <a:gd name="T27" fmla="*/ 193 h 203"/>
                    <a:gd name="T28" fmla="*/ 1840 w 1919"/>
                    <a:gd name="T29" fmla="*/ 200 h 203"/>
                    <a:gd name="T30" fmla="*/ 1817 w 1919"/>
                    <a:gd name="T31" fmla="*/ 203 h 203"/>
                    <a:gd name="T32" fmla="*/ 102 w 1919"/>
                    <a:gd name="T33" fmla="*/ 203 h 203"/>
                    <a:gd name="T34" fmla="*/ 79 w 1919"/>
                    <a:gd name="T35" fmla="*/ 200 h 203"/>
                    <a:gd name="T36" fmla="*/ 57 w 1919"/>
                    <a:gd name="T37" fmla="*/ 193 h 203"/>
                    <a:gd name="T38" fmla="*/ 38 w 1919"/>
                    <a:gd name="T39" fmla="*/ 180 h 203"/>
                    <a:gd name="T40" fmla="*/ 22 w 1919"/>
                    <a:gd name="T41" fmla="*/ 164 h 203"/>
                    <a:gd name="T42" fmla="*/ 11 w 1919"/>
                    <a:gd name="T43" fmla="*/ 146 h 203"/>
                    <a:gd name="T44" fmla="*/ 3 w 1919"/>
                    <a:gd name="T45" fmla="*/ 124 h 203"/>
                    <a:gd name="T46" fmla="*/ 0 w 1919"/>
                    <a:gd name="T47" fmla="*/ 100 h 203"/>
                    <a:gd name="T48" fmla="*/ 3 w 1919"/>
                    <a:gd name="T49" fmla="*/ 78 h 203"/>
                    <a:gd name="T50" fmla="*/ 11 w 1919"/>
                    <a:gd name="T51" fmla="*/ 57 h 203"/>
                    <a:gd name="T52" fmla="*/ 22 w 1919"/>
                    <a:gd name="T53" fmla="*/ 38 h 203"/>
                    <a:gd name="T54" fmla="*/ 38 w 1919"/>
                    <a:gd name="T55" fmla="*/ 22 h 203"/>
                    <a:gd name="T56" fmla="*/ 57 w 1919"/>
                    <a:gd name="T57" fmla="*/ 10 h 203"/>
                    <a:gd name="T58" fmla="*/ 79 w 1919"/>
                    <a:gd name="T59" fmla="*/ 2 h 203"/>
                    <a:gd name="T60" fmla="*/ 102 w 1919"/>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9" h="203">
                      <a:moveTo>
                        <a:pt x="102" y="0"/>
                      </a:moveTo>
                      <a:lnTo>
                        <a:pt x="1817" y="0"/>
                      </a:lnTo>
                      <a:lnTo>
                        <a:pt x="1840" y="2"/>
                      </a:lnTo>
                      <a:lnTo>
                        <a:pt x="1862" y="10"/>
                      </a:lnTo>
                      <a:lnTo>
                        <a:pt x="1880" y="22"/>
                      </a:lnTo>
                      <a:lnTo>
                        <a:pt x="1896" y="38"/>
                      </a:lnTo>
                      <a:lnTo>
                        <a:pt x="1909" y="57"/>
                      </a:lnTo>
                      <a:lnTo>
                        <a:pt x="1917" y="78"/>
                      </a:lnTo>
                      <a:lnTo>
                        <a:pt x="1919" y="100"/>
                      </a:lnTo>
                      <a:lnTo>
                        <a:pt x="1917" y="125"/>
                      </a:lnTo>
                      <a:lnTo>
                        <a:pt x="1909" y="146"/>
                      </a:lnTo>
                      <a:lnTo>
                        <a:pt x="1896" y="165"/>
                      </a:lnTo>
                      <a:lnTo>
                        <a:pt x="1880" y="181"/>
                      </a:lnTo>
                      <a:lnTo>
                        <a:pt x="1861" y="193"/>
                      </a:lnTo>
                      <a:lnTo>
                        <a:pt x="1840" y="200"/>
                      </a:lnTo>
                      <a:lnTo>
                        <a:pt x="1817" y="203"/>
                      </a:lnTo>
                      <a:lnTo>
                        <a:pt x="102" y="203"/>
                      </a:lnTo>
                      <a:lnTo>
                        <a:pt x="79" y="200"/>
                      </a:lnTo>
                      <a:lnTo>
                        <a:pt x="57" y="193"/>
                      </a:lnTo>
                      <a:lnTo>
                        <a:pt x="38" y="180"/>
                      </a:lnTo>
                      <a:lnTo>
                        <a:pt x="22" y="164"/>
                      </a:lnTo>
                      <a:lnTo>
                        <a:pt x="11" y="146"/>
                      </a:lnTo>
                      <a:lnTo>
                        <a:pt x="3" y="124"/>
                      </a:lnTo>
                      <a:lnTo>
                        <a:pt x="0" y="100"/>
                      </a:lnTo>
                      <a:lnTo>
                        <a:pt x="3" y="78"/>
                      </a:lnTo>
                      <a:lnTo>
                        <a:pt x="11" y="57"/>
                      </a:lnTo>
                      <a:lnTo>
                        <a:pt x="22" y="38"/>
                      </a:lnTo>
                      <a:lnTo>
                        <a:pt x="38" y="22"/>
                      </a:lnTo>
                      <a:lnTo>
                        <a:pt x="57" y="10"/>
                      </a:lnTo>
                      <a:lnTo>
                        <a:pt x="79" y="2"/>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7" name="Freeform 89">
                  <a:extLst>
                    <a:ext uri="{FF2B5EF4-FFF2-40B4-BE49-F238E27FC236}">
                      <a16:creationId xmlns:a16="http://schemas.microsoft.com/office/drawing/2014/main" id="{57F88C42-7FB7-3ED4-ABF8-473714995998}"/>
                    </a:ext>
                  </a:extLst>
                </p:cNvPr>
                <p:cNvSpPr>
                  <a:spLocks/>
                </p:cNvSpPr>
                <p:nvPr/>
              </p:nvSpPr>
              <p:spPr bwMode="auto">
                <a:xfrm>
                  <a:off x="800101" y="2052638"/>
                  <a:ext cx="508000" cy="53975"/>
                </a:xfrm>
                <a:custGeom>
                  <a:avLst/>
                  <a:gdLst>
                    <a:gd name="T0" fmla="*/ 102 w 1919"/>
                    <a:gd name="T1" fmla="*/ 0 h 203"/>
                    <a:gd name="T2" fmla="*/ 1817 w 1919"/>
                    <a:gd name="T3" fmla="*/ 0 h 203"/>
                    <a:gd name="T4" fmla="*/ 1840 w 1919"/>
                    <a:gd name="T5" fmla="*/ 2 h 203"/>
                    <a:gd name="T6" fmla="*/ 1861 w 1919"/>
                    <a:gd name="T7" fmla="*/ 10 h 203"/>
                    <a:gd name="T8" fmla="*/ 1880 w 1919"/>
                    <a:gd name="T9" fmla="*/ 22 h 203"/>
                    <a:gd name="T10" fmla="*/ 1896 w 1919"/>
                    <a:gd name="T11" fmla="*/ 38 h 203"/>
                    <a:gd name="T12" fmla="*/ 1908 w 1919"/>
                    <a:gd name="T13" fmla="*/ 56 h 203"/>
                    <a:gd name="T14" fmla="*/ 1917 w 1919"/>
                    <a:gd name="T15" fmla="*/ 78 h 203"/>
                    <a:gd name="T16" fmla="*/ 1919 w 1919"/>
                    <a:gd name="T17" fmla="*/ 102 h 203"/>
                    <a:gd name="T18" fmla="*/ 1917 w 1919"/>
                    <a:gd name="T19" fmla="*/ 125 h 203"/>
                    <a:gd name="T20" fmla="*/ 1909 w 1919"/>
                    <a:gd name="T21" fmla="*/ 146 h 203"/>
                    <a:gd name="T22" fmla="*/ 1896 w 1919"/>
                    <a:gd name="T23" fmla="*/ 165 h 203"/>
                    <a:gd name="T24" fmla="*/ 1880 w 1919"/>
                    <a:gd name="T25" fmla="*/ 181 h 203"/>
                    <a:gd name="T26" fmla="*/ 1861 w 1919"/>
                    <a:gd name="T27" fmla="*/ 193 h 203"/>
                    <a:gd name="T28" fmla="*/ 1840 w 1919"/>
                    <a:gd name="T29" fmla="*/ 200 h 203"/>
                    <a:gd name="T30" fmla="*/ 1817 w 1919"/>
                    <a:gd name="T31" fmla="*/ 203 h 203"/>
                    <a:gd name="T32" fmla="*/ 102 w 1919"/>
                    <a:gd name="T33" fmla="*/ 203 h 203"/>
                    <a:gd name="T34" fmla="*/ 79 w 1919"/>
                    <a:gd name="T35" fmla="*/ 200 h 203"/>
                    <a:gd name="T36" fmla="*/ 57 w 1919"/>
                    <a:gd name="T37" fmla="*/ 193 h 203"/>
                    <a:gd name="T38" fmla="*/ 38 w 1919"/>
                    <a:gd name="T39" fmla="*/ 180 h 203"/>
                    <a:gd name="T40" fmla="*/ 22 w 1919"/>
                    <a:gd name="T41" fmla="*/ 164 h 203"/>
                    <a:gd name="T42" fmla="*/ 11 w 1919"/>
                    <a:gd name="T43" fmla="*/ 146 h 203"/>
                    <a:gd name="T44" fmla="*/ 3 w 1919"/>
                    <a:gd name="T45" fmla="*/ 125 h 203"/>
                    <a:gd name="T46" fmla="*/ 0 w 1919"/>
                    <a:gd name="T47" fmla="*/ 102 h 203"/>
                    <a:gd name="T48" fmla="*/ 3 w 1919"/>
                    <a:gd name="T49" fmla="*/ 78 h 203"/>
                    <a:gd name="T50" fmla="*/ 11 w 1919"/>
                    <a:gd name="T51" fmla="*/ 56 h 203"/>
                    <a:gd name="T52" fmla="*/ 22 w 1919"/>
                    <a:gd name="T53" fmla="*/ 38 h 203"/>
                    <a:gd name="T54" fmla="*/ 38 w 1919"/>
                    <a:gd name="T55" fmla="*/ 22 h 203"/>
                    <a:gd name="T56" fmla="*/ 57 w 1919"/>
                    <a:gd name="T57" fmla="*/ 10 h 203"/>
                    <a:gd name="T58" fmla="*/ 79 w 1919"/>
                    <a:gd name="T59" fmla="*/ 2 h 203"/>
                    <a:gd name="T60" fmla="*/ 102 w 1919"/>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9" h="203">
                      <a:moveTo>
                        <a:pt x="102" y="0"/>
                      </a:moveTo>
                      <a:lnTo>
                        <a:pt x="1817" y="0"/>
                      </a:lnTo>
                      <a:lnTo>
                        <a:pt x="1840" y="2"/>
                      </a:lnTo>
                      <a:lnTo>
                        <a:pt x="1861" y="10"/>
                      </a:lnTo>
                      <a:lnTo>
                        <a:pt x="1880" y="22"/>
                      </a:lnTo>
                      <a:lnTo>
                        <a:pt x="1896" y="38"/>
                      </a:lnTo>
                      <a:lnTo>
                        <a:pt x="1908" y="56"/>
                      </a:lnTo>
                      <a:lnTo>
                        <a:pt x="1917" y="78"/>
                      </a:lnTo>
                      <a:lnTo>
                        <a:pt x="1919" y="102"/>
                      </a:lnTo>
                      <a:lnTo>
                        <a:pt x="1917" y="125"/>
                      </a:lnTo>
                      <a:lnTo>
                        <a:pt x="1909" y="146"/>
                      </a:lnTo>
                      <a:lnTo>
                        <a:pt x="1896" y="165"/>
                      </a:lnTo>
                      <a:lnTo>
                        <a:pt x="1880" y="181"/>
                      </a:lnTo>
                      <a:lnTo>
                        <a:pt x="1861" y="193"/>
                      </a:lnTo>
                      <a:lnTo>
                        <a:pt x="1840" y="200"/>
                      </a:lnTo>
                      <a:lnTo>
                        <a:pt x="1817" y="203"/>
                      </a:lnTo>
                      <a:lnTo>
                        <a:pt x="102" y="203"/>
                      </a:lnTo>
                      <a:lnTo>
                        <a:pt x="79" y="200"/>
                      </a:lnTo>
                      <a:lnTo>
                        <a:pt x="57" y="193"/>
                      </a:lnTo>
                      <a:lnTo>
                        <a:pt x="38" y="180"/>
                      </a:lnTo>
                      <a:lnTo>
                        <a:pt x="22" y="164"/>
                      </a:lnTo>
                      <a:lnTo>
                        <a:pt x="11" y="146"/>
                      </a:lnTo>
                      <a:lnTo>
                        <a:pt x="3" y="125"/>
                      </a:lnTo>
                      <a:lnTo>
                        <a:pt x="0" y="102"/>
                      </a:lnTo>
                      <a:lnTo>
                        <a:pt x="3" y="78"/>
                      </a:lnTo>
                      <a:lnTo>
                        <a:pt x="11" y="56"/>
                      </a:lnTo>
                      <a:lnTo>
                        <a:pt x="22" y="38"/>
                      </a:lnTo>
                      <a:lnTo>
                        <a:pt x="38" y="22"/>
                      </a:lnTo>
                      <a:lnTo>
                        <a:pt x="57" y="10"/>
                      </a:lnTo>
                      <a:lnTo>
                        <a:pt x="79" y="2"/>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8" name="Freeform 90">
                  <a:extLst>
                    <a:ext uri="{FF2B5EF4-FFF2-40B4-BE49-F238E27FC236}">
                      <a16:creationId xmlns:a16="http://schemas.microsoft.com/office/drawing/2014/main" id="{A1FA8F70-380A-CE19-FC8E-BDD6E4A9A4BF}"/>
                    </a:ext>
                  </a:extLst>
                </p:cNvPr>
                <p:cNvSpPr>
                  <a:spLocks/>
                </p:cNvSpPr>
                <p:nvPr/>
              </p:nvSpPr>
              <p:spPr bwMode="auto">
                <a:xfrm>
                  <a:off x="800101" y="2160588"/>
                  <a:ext cx="508000" cy="53975"/>
                </a:xfrm>
                <a:custGeom>
                  <a:avLst/>
                  <a:gdLst>
                    <a:gd name="T0" fmla="*/ 102 w 1919"/>
                    <a:gd name="T1" fmla="*/ 0 h 203"/>
                    <a:gd name="T2" fmla="*/ 1817 w 1919"/>
                    <a:gd name="T3" fmla="*/ 0 h 203"/>
                    <a:gd name="T4" fmla="*/ 1840 w 1919"/>
                    <a:gd name="T5" fmla="*/ 2 h 203"/>
                    <a:gd name="T6" fmla="*/ 1861 w 1919"/>
                    <a:gd name="T7" fmla="*/ 10 h 203"/>
                    <a:gd name="T8" fmla="*/ 1880 w 1919"/>
                    <a:gd name="T9" fmla="*/ 22 h 203"/>
                    <a:gd name="T10" fmla="*/ 1896 w 1919"/>
                    <a:gd name="T11" fmla="*/ 38 h 203"/>
                    <a:gd name="T12" fmla="*/ 1908 w 1919"/>
                    <a:gd name="T13" fmla="*/ 57 h 203"/>
                    <a:gd name="T14" fmla="*/ 1917 w 1919"/>
                    <a:gd name="T15" fmla="*/ 78 h 203"/>
                    <a:gd name="T16" fmla="*/ 1919 w 1919"/>
                    <a:gd name="T17" fmla="*/ 102 h 203"/>
                    <a:gd name="T18" fmla="*/ 1917 w 1919"/>
                    <a:gd name="T19" fmla="*/ 125 h 203"/>
                    <a:gd name="T20" fmla="*/ 1909 w 1919"/>
                    <a:gd name="T21" fmla="*/ 146 h 203"/>
                    <a:gd name="T22" fmla="*/ 1896 w 1919"/>
                    <a:gd name="T23" fmla="*/ 165 h 203"/>
                    <a:gd name="T24" fmla="*/ 1880 w 1919"/>
                    <a:gd name="T25" fmla="*/ 181 h 203"/>
                    <a:gd name="T26" fmla="*/ 1861 w 1919"/>
                    <a:gd name="T27" fmla="*/ 193 h 203"/>
                    <a:gd name="T28" fmla="*/ 1840 w 1919"/>
                    <a:gd name="T29" fmla="*/ 200 h 203"/>
                    <a:gd name="T30" fmla="*/ 1817 w 1919"/>
                    <a:gd name="T31" fmla="*/ 203 h 203"/>
                    <a:gd name="T32" fmla="*/ 102 w 1919"/>
                    <a:gd name="T33" fmla="*/ 203 h 203"/>
                    <a:gd name="T34" fmla="*/ 79 w 1919"/>
                    <a:gd name="T35" fmla="*/ 200 h 203"/>
                    <a:gd name="T36" fmla="*/ 57 w 1919"/>
                    <a:gd name="T37" fmla="*/ 193 h 203"/>
                    <a:gd name="T38" fmla="*/ 38 w 1919"/>
                    <a:gd name="T39" fmla="*/ 180 h 203"/>
                    <a:gd name="T40" fmla="*/ 22 w 1919"/>
                    <a:gd name="T41" fmla="*/ 165 h 203"/>
                    <a:gd name="T42" fmla="*/ 11 w 1919"/>
                    <a:gd name="T43" fmla="*/ 146 h 203"/>
                    <a:gd name="T44" fmla="*/ 3 w 1919"/>
                    <a:gd name="T45" fmla="*/ 125 h 203"/>
                    <a:gd name="T46" fmla="*/ 0 w 1919"/>
                    <a:gd name="T47" fmla="*/ 102 h 203"/>
                    <a:gd name="T48" fmla="*/ 3 w 1919"/>
                    <a:gd name="T49" fmla="*/ 78 h 203"/>
                    <a:gd name="T50" fmla="*/ 11 w 1919"/>
                    <a:gd name="T51" fmla="*/ 57 h 203"/>
                    <a:gd name="T52" fmla="*/ 22 w 1919"/>
                    <a:gd name="T53" fmla="*/ 38 h 203"/>
                    <a:gd name="T54" fmla="*/ 38 w 1919"/>
                    <a:gd name="T55" fmla="*/ 22 h 203"/>
                    <a:gd name="T56" fmla="*/ 57 w 1919"/>
                    <a:gd name="T57" fmla="*/ 10 h 203"/>
                    <a:gd name="T58" fmla="*/ 79 w 1919"/>
                    <a:gd name="T59" fmla="*/ 2 h 203"/>
                    <a:gd name="T60" fmla="*/ 102 w 1919"/>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9" h="203">
                      <a:moveTo>
                        <a:pt x="102" y="0"/>
                      </a:moveTo>
                      <a:lnTo>
                        <a:pt x="1817" y="0"/>
                      </a:lnTo>
                      <a:lnTo>
                        <a:pt x="1840" y="2"/>
                      </a:lnTo>
                      <a:lnTo>
                        <a:pt x="1861" y="10"/>
                      </a:lnTo>
                      <a:lnTo>
                        <a:pt x="1880" y="22"/>
                      </a:lnTo>
                      <a:lnTo>
                        <a:pt x="1896" y="38"/>
                      </a:lnTo>
                      <a:lnTo>
                        <a:pt x="1908" y="57"/>
                      </a:lnTo>
                      <a:lnTo>
                        <a:pt x="1917" y="78"/>
                      </a:lnTo>
                      <a:lnTo>
                        <a:pt x="1919" y="102"/>
                      </a:lnTo>
                      <a:lnTo>
                        <a:pt x="1917" y="125"/>
                      </a:lnTo>
                      <a:lnTo>
                        <a:pt x="1909" y="146"/>
                      </a:lnTo>
                      <a:lnTo>
                        <a:pt x="1896" y="165"/>
                      </a:lnTo>
                      <a:lnTo>
                        <a:pt x="1880" y="181"/>
                      </a:lnTo>
                      <a:lnTo>
                        <a:pt x="1861" y="193"/>
                      </a:lnTo>
                      <a:lnTo>
                        <a:pt x="1840" y="200"/>
                      </a:lnTo>
                      <a:lnTo>
                        <a:pt x="1817" y="203"/>
                      </a:lnTo>
                      <a:lnTo>
                        <a:pt x="102" y="203"/>
                      </a:lnTo>
                      <a:lnTo>
                        <a:pt x="79" y="200"/>
                      </a:lnTo>
                      <a:lnTo>
                        <a:pt x="57" y="193"/>
                      </a:lnTo>
                      <a:lnTo>
                        <a:pt x="38" y="180"/>
                      </a:lnTo>
                      <a:lnTo>
                        <a:pt x="22" y="165"/>
                      </a:lnTo>
                      <a:lnTo>
                        <a:pt x="11" y="146"/>
                      </a:lnTo>
                      <a:lnTo>
                        <a:pt x="3" y="125"/>
                      </a:lnTo>
                      <a:lnTo>
                        <a:pt x="0" y="102"/>
                      </a:lnTo>
                      <a:lnTo>
                        <a:pt x="3" y="78"/>
                      </a:lnTo>
                      <a:lnTo>
                        <a:pt x="11" y="57"/>
                      </a:lnTo>
                      <a:lnTo>
                        <a:pt x="22" y="38"/>
                      </a:lnTo>
                      <a:lnTo>
                        <a:pt x="38" y="22"/>
                      </a:lnTo>
                      <a:lnTo>
                        <a:pt x="57" y="10"/>
                      </a:lnTo>
                      <a:lnTo>
                        <a:pt x="79" y="2"/>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9" name="Freeform 91">
                  <a:extLst>
                    <a:ext uri="{FF2B5EF4-FFF2-40B4-BE49-F238E27FC236}">
                      <a16:creationId xmlns:a16="http://schemas.microsoft.com/office/drawing/2014/main" id="{D4A3AFCA-30E3-C794-CEF7-16B9F35C1940}"/>
                    </a:ext>
                  </a:extLst>
                </p:cNvPr>
                <p:cNvSpPr>
                  <a:spLocks/>
                </p:cNvSpPr>
                <p:nvPr/>
              </p:nvSpPr>
              <p:spPr bwMode="auto">
                <a:xfrm>
                  <a:off x="798513" y="2266950"/>
                  <a:ext cx="306388" cy="53975"/>
                </a:xfrm>
                <a:custGeom>
                  <a:avLst/>
                  <a:gdLst>
                    <a:gd name="T0" fmla="*/ 103 w 1161"/>
                    <a:gd name="T1" fmla="*/ 0 h 204"/>
                    <a:gd name="T2" fmla="*/ 1059 w 1161"/>
                    <a:gd name="T3" fmla="*/ 0 h 204"/>
                    <a:gd name="T4" fmla="*/ 1083 w 1161"/>
                    <a:gd name="T5" fmla="*/ 3 h 204"/>
                    <a:gd name="T6" fmla="*/ 1104 w 1161"/>
                    <a:gd name="T7" fmla="*/ 11 h 204"/>
                    <a:gd name="T8" fmla="*/ 1123 w 1161"/>
                    <a:gd name="T9" fmla="*/ 22 h 204"/>
                    <a:gd name="T10" fmla="*/ 1139 w 1161"/>
                    <a:gd name="T11" fmla="*/ 38 h 204"/>
                    <a:gd name="T12" fmla="*/ 1151 w 1161"/>
                    <a:gd name="T13" fmla="*/ 57 h 204"/>
                    <a:gd name="T14" fmla="*/ 1159 w 1161"/>
                    <a:gd name="T15" fmla="*/ 78 h 204"/>
                    <a:gd name="T16" fmla="*/ 1161 w 1161"/>
                    <a:gd name="T17" fmla="*/ 102 h 204"/>
                    <a:gd name="T18" fmla="*/ 1159 w 1161"/>
                    <a:gd name="T19" fmla="*/ 125 h 204"/>
                    <a:gd name="T20" fmla="*/ 1151 w 1161"/>
                    <a:gd name="T21" fmla="*/ 146 h 204"/>
                    <a:gd name="T22" fmla="*/ 1139 w 1161"/>
                    <a:gd name="T23" fmla="*/ 165 h 204"/>
                    <a:gd name="T24" fmla="*/ 1123 w 1161"/>
                    <a:gd name="T25" fmla="*/ 181 h 204"/>
                    <a:gd name="T26" fmla="*/ 1104 w 1161"/>
                    <a:gd name="T27" fmla="*/ 193 h 204"/>
                    <a:gd name="T28" fmla="*/ 1083 w 1161"/>
                    <a:gd name="T29" fmla="*/ 201 h 204"/>
                    <a:gd name="T30" fmla="*/ 1059 w 1161"/>
                    <a:gd name="T31" fmla="*/ 204 h 204"/>
                    <a:gd name="T32" fmla="*/ 103 w 1161"/>
                    <a:gd name="T33" fmla="*/ 204 h 204"/>
                    <a:gd name="T34" fmla="*/ 79 w 1161"/>
                    <a:gd name="T35" fmla="*/ 201 h 204"/>
                    <a:gd name="T36" fmla="*/ 58 w 1161"/>
                    <a:gd name="T37" fmla="*/ 193 h 204"/>
                    <a:gd name="T38" fmla="*/ 39 w 1161"/>
                    <a:gd name="T39" fmla="*/ 181 h 204"/>
                    <a:gd name="T40" fmla="*/ 23 w 1161"/>
                    <a:gd name="T41" fmla="*/ 165 h 204"/>
                    <a:gd name="T42" fmla="*/ 11 w 1161"/>
                    <a:gd name="T43" fmla="*/ 146 h 204"/>
                    <a:gd name="T44" fmla="*/ 4 w 1161"/>
                    <a:gd name="T45" fmla="*/ 125 h 204"/>
                    <a:gd name="T46" fmla="*/ 0 w 1161"/>
                    <a:gd name="T47" fmla="*/ 102 h 204"/>
                    <a:gd name="T48" fmla="*/ 4 w 1161"/>
                    <a:gd name="T49" fmla="*/ 78 h 204"/>
                    <a:gd name="T50" fmla="*/ 11 w 1161"/>
                    <a:gd name="T51" fmla="*/ 57 h 204"/>
                    <a:gd name="T52" fmla="*/ 23 w 1161"/>
                    <a:gd name="T53" fmla="*/ 38 h 204"/>
                    <a:gd name="T54" fmla="*/ 39 w 1161"/>
                    <a:gd name="T55" fmla="*/ 22 h 204"/>
                    <a:gd name="T56" fmla="*/ 58 w 1161"/>
                    <a:gd name="T57" fmla="*/ 11 h 204"/>
                    <a:gd name="T58" fmla="*/ 79 w 1161"/>
                    <a:gd name="T59" fmla="*/ 3 h 204"/>
                    <a:gd name="T60" fmla="*/ 103 w 1161"/>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1" h="204">
                      <a:moveTo>
                        <a:pt x="103" y="0"/>
                      </a:moveTo>
                      <a:lnTo>
                        <a:pt x="1059" y="0"/>
                      </a:lnTo>
                      <a:lnTo>
                        <a:pt x="1083" y="3"/>
                      </a:lnTo>
                      <a:lnTo>
                        <a:pt x="1104" y="11"/>
                      </a:lnTo>
                      <a:lnTo>
                        <a:pt x="1123" y="22"/>
                      </a:lnTo>
                      <a:lnTo>
                        <a:pt x="1139" y="38"/>
                      </a:lnTo>
                      <a:lnTo>
                        <a:pt x="1151" y="57"/>
                      </a:lnTo>
                      <a:lnTo>
                        <a:pt x="1159" y="78"/>
                      </a:lnTo>
                      <a:lnTo>
                        <a:pt x="1161" y="102"/>
                      </a:lnTo>
                      <a:lnTo>
                        <a:pt x="1159" y="125"/>
                      </a:lnTo>
                      <a:lnTo>
                        <a:pt x="1151" y="146"/>
                      </a:lnTo>
                      <a:lnTo>
                        <a:pt x="1139" y="165"/>
                      </a:lnTo>
                      <a:lnTo>
                        <a:pt x="1123" y="181"/>
                      </a:lnTo>
                      <a:lnTo>
                        <a:pt x="1104" y="193"/>
                      </a:lnTo>
                      <a:lnTo>
                        <a:pt x="1083" y="201"/>
                      </a:lnTo>
                      <a:lnTo>
                        <a:pt x="1059" y="204"/>
                      </a:lnTo>
                      <a:lnTo>
                        <a:pt x="103" y="204"/>
                      </a:lnTo>
                      <a:lnTo>
                        <a:pt x="79" y="201"/>
                      </a:lnTo>
                      <a:lnTo>
                        <a:pt x="58" y="193"/>
                      </a:lnTo>
                      <a:lnTo>
                        <a:pt x="39" y="181"/>
                      </a:lnTo>
                      <a:lnTo>
                        <a:pt x="23" y="165"/>
                      </a:lnTo>
                      <a:lnTo>
                        <a:pt x="11" y="146"/>
                      </a:lnTo>
                      <a:lnTo>
                        <a:pt x="4" y="125"/>
                      </a:lnTo>
                      <a:lnTo>
                        <a:pt x="0" y="102"/>
                      </a:lnTo>
                      <a:lnTo>
                        <a:pt x="4" y="78"/>
                      </a:lnTo>
                      <a:lnTo>
                        <a:pt x="11" y="57"/>
                      </a:lnTo>
                      <a:lnTo>
                        <a:pt x="23" y="38"/>
                      </a:lnTo>
                      <a:lnTo>
                        <a:pt x="39" y="22"/>
                      </a:lnTo>
                      <a:lnTo>
                        <a:pt x="58" y="11"/>
                      </a:lnTo>
                      <a:lnTo>
                        <a:pt x="79"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0" name="Freeform 92">
                  <a:extLst>
                    <a:ext uri="{FF2B5EF4-FFF2-40B4-BE49-F238E27FC236}">
                      <a16:creationId xmlns:a16="http://schemas.microsoft.com/office/drawing/2014/main" id="{CCBD9FFF-B14A-EC3E-4108-C5480366FE4B}"/>
                    </a:ext>
                  </a:extLst>
                </p:cNvPr>
                <p:cNvSpPr>
                  <a:spLocks/>
                </p:cNvSpPr>
                <p:nvPr/>
              </p:nvSpPr>
              <p:spPr bwMode="auto">
                <a:xfrm>
                  <a:off x="800101" y="1785938"/>
                  <a:ext cx="238125" cy="109537"/>
                </a:xfrm>
                <a:custGeom>
                  <a:avLst/>
                  <a:gdLst>
                    <a:gd name="T0" fmla="*/ 375 w 896"/>
                    <a:gd name="T1" fmla="*/ 267 h 414"/>
                    <a:gd name="T2" fmla="*/ 425 w 896"/>
                    <a:gd name="T3" fmla="*/ 197 h 414"/>
                    <a:gd name="T4" fmla="*/ 400 w 896"/>
                    <a:gd name="T5" fmla="*/ 153 h 414"/>
                    <a:gd name="T6" fmla="*/ 389 w 896"/>
                    <a:gd name="T7" fmla="*/ 121 h 414"/>
                    <a:gd name="T8" fmla="*/ 391 w 896"/>
                    <a:gd name="T9" fmla="*/ 99 h 414"/>
                    <a:gd name="T10" fmla="*/ 401 w 896"/>
                    <a:gd name="T11" fmla="*/ 84 h 414"/>
                    <a:gd name="T12" fmla="*/ 416 w 896"/>
                    <a:gd name="T13" fmla="*/ 76 h 414"/>
                    <a:gd name="T14" fmla="*/ 432 w 896"/>
                    <a:gd name="T15" fmla="*/ 70 h 414"/>
                    <a:gd name="T16" fmla="*/ 444 w 896"/>
                    <a:gd name="T17" fmla="*/ 69 h 414"/>
                    <a:gd name="T18" fmla="*/ 452 w 896"/>
                    <a:gd name="T19" fmla="*/ 69 h 414"/>
                    <a:gd name="T20" fmla="*/ 466 w 896"/>
                    <a:gd name="T21" fmla="*/ 70 h 414"/>
                    <a:gd name="T22" fmla="*/ 481 w 896"/>
                    <a:gd name="T23" fmla="*/ 76 h 414"/>
                    <a:gd name="T24" fmla="*/ 495 w 896"/>
                    <a:gd name="T25" fmla="*/ 84 h 414"/>
                    <a:gd name="T26" fmla="*/ 505 w 896"/>
                    <a:gd name="T27" fmla="*/ 99 h 414"/>
                    <a:gd name="T28" fmla="*/ 507 w 896"/>
                    <a:gd name="T29" fmla="*/ 121 h 414"/>
                    <a:gd name="T30" fmla="*/ 497 w 896"/>
                    <a:gd name="T31" fmla="*/ 153 h 414"/>
                    <a:gd name="T32" fmla="*/ 471 w 896"/>
                    <a:gd name="T33" fmla="*/ 197 h 414"/>
                    <a:gd name="T34" fmla="*/ 520 w 896"/>
                    <a:gd name="T35" fmla="*/ 267 h 414"/>
                    <a:gd name="T36" fmla="*/ 607 w 896"/>
                    <a:gd name="T37" fmla="*/ 3 h 414"/>
                    <a:gd name="T38" fmla="*/ 626 w 896"/>
                    <a:gd name="T39" fmla="*/ 13 h 414"/>
                    <a:gd name="T40" fmla="*/ 662 w 896"/>
                    <a:gd name="T41" fmla="*/ 32 h 414"/>
                    <a:gd name="T42" fmla="*/ 713 w 896"/>
                    <a:gd name="T43" fmla="*/ 58 h 414"/>
                    <a:gd name="T44" fmla="*/ 780 w 896"/>
                    <a:gd name="T45" fmla="*/ 85 h 414"/>
                    <a:gd name="T46" fmla="*/ 830 w 896"/>
                    <a:gd name="T47" fmla="*/ 112 h 414"/>
                    <a:gd name="T48" fmla="*/ 863 w 896"/>
                    <a:gd name="T49" fmla="*/ 149 h 414"/>
                    <a:gd name="T50" fmla="*/ 882 w 896"/>
                    <a:gd name="T51" fmla="*/ 197 h 414"/>
                    <a:gd name="T52" fmla="*/ 892 w 896"/>
                    <a:gd name="T53" fmla="*/ 256 h 414"/>
                    <a:gd name="T54" fmla="*/ 895 w 896"/>
                    <a:gd name="T55" fmla="*/ 328 h 414"/>
                    <a:gd name="T56" fmla="*/ 896 w 896"/>
                    <a:gd name="T57" fmla="*/ 414 h 414"/>
                    <a:gd name="T58" fmla="*/ 0 w 896"/>
                    <a:gd name="T59" fmla="*/ 369 h 414"/>
                    <a:gd name="T60" fmla="*/ 1 w 896"/>
                    <a:gd name="T61" fmla="*/ 290 h 414"/>
                    <a:gd name="T62" fmla="*/ 8 w 896"/>
                    <a:gd name="T63" fmla="*/ 224 h 414"/>
                    <a:gd name="T64" fmla="*/ 21 w 896"/>
                    <a:gd name="T65" fmla="*/ 171 h 414"/>
                    <a:gd name="T66" fmla="*/ 47 w 896"/>
                    <a:gd name="T67" fmla="*/ 129 h 414"/>
                    <a:gd name="T68" fmla="*/ 87 w 896"/>
                    <a:gd name="T69" fmla="*/ 97 h 414"/>
                    <a:gd name="T70" fmla="*/ 150 w 896"/>
                    <a:gd name="T71" fmla="*/ 71 h 414"/>
                    <a:gd name="T72" fmla="*/ 209 w 896"/>
                    <a:gd name="T73" fmla="*/ 45 h 414"/>
                    <a:gd name="T74" fmla="*/ 253 w 896"/>
                    <a:gd name="T75" fmla="*/ 22 h 414"/>
                    <a:gd name="T76" fmla="*/ 281 w 896"/>
                    <a:gd name="T77" fmla="*/ 7 h 414"/>
                    <a:gd name="T78" fmla="*/ 290 w 896"/>
                    <a:gd name="T7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6" h="414">
                      <a:moveTo>
                        <a:pt x="290" y="0"/>
                      </a:moveTo>
                      <a:lnTo>
                        <a:pt x="375" y="267"/>
                      </a:lnTo>
                      <a:lnTo>
                        <a:pt x="387" y="303"/>
                      </a:lnTo>
                      <a:lnTo>
                        <a:pt x="425" y="197"/>
                      </a:lnTo>
                      <a:lnTo>
                        <a:pt x="410" y="173"/>
                      </a:lnTo>
                      <a:lnTo>
                        <a:pt x="400" y="153"/>
                      </a:lnTo>
                      <a:lnTo>
                        <a:pt x="392" y="136"/>
                      </a:lnTo>
                      <a:lnTo>
                        <a:pt x="389" y="121"/>
                      </a:lnTo>
                      <a:lnTo>
                        <a:pt x="389" y="110"/>
                      </a:lnTo>
                      <a:lnTo>
                        <a:pt x="391" y="99"/>
                      </a:lnTo>
                      <a:lnTo>
                        <a:pt x="396" y="91"/>
                      </a:lnTo>
                      <a:lnTo>
                        <a:pt x="401" y="84"/>
                      </a:lnTo>
                      <a:lnTo>
                        <a:pt x="408" y="79"/>
                      </a:lnTo>
                      <a:lnTo>
                        <a:pt x="416" y="76"/>
                      </a:lnTo>
                      <a:lnTo>
                        <a:pt x="423" y="73"/>
                      </a:lnTo>
                      <a:lnTo>
                        <a:pt x="432" y="70"/>
                      </a:lnTo>
                      <a:lnTo>
                        <a:pt x="438" y="69"/>
                      </a:lnTo>
                      <a:lnTo>
                        <a:pt x="444" y="69"/>
                      </a:lnTo>
                      <a:lnTo>
                        <a:pt x="448" y="69"/>
                      </a:lnTo>
                      <a:lnTo>
                        <a:pt x="452" y="69"/>
                      </a:lnTo>
                      <a:lnTo>
                        <a:pt x="458" y="69"/>
                      </a:lnTo>
                      <a:lnTo>
                        <a:pt x="466" y="70"/>
                      </a:lnTo>
                      <a:lnTo>
                        <a:pt x="473" y="73"/>
                      </a:lnTo>
                      <a:lnTo>
                        <a:pt x="481" y="76"/>
                      </a:lnTo>
                      <a:lnTo>
                        <a:pt x="488" y="79"/>
                      </a:lnTo>
                      <a:lnTo>
                        <a:pt x="495" y="84"/>
                      </a:lnTo>
                      <a:lnTo>
                        <a:pt x="501" y="91"/>
                      </a:lnTo>
                      <a:lnTo>
                        <a:pt x="505" y="99"/>
                      </a:lnTo>
                      <a:lnTo>
                        <a:pt x="507" y="110"/>
                      </a:lnTo>
                      <a:lnTo>
                        <a:pt x="507" y="121"/>
                      </a:lnTo>
                      <a:lnTo>
                        <a:pt x="504" y="136"/>
                      </a:lnTo>
                      <a:lnTo>
                        <a:pt x="497" y="153"/>
                      </a:lnTo>
                      <a:lnTo>
                        <a:pt x="486" y="173"/>
                      </a:lnTo>
                      <a:lnTo>
                        <a:pt x="471" y="197"/>
                      </a:lnTo>
                      <a:lnTo>
                        <a:pt x="509" y="303"/>
                      </a:lnTo>
                      <a:lnTo>
                        <a:pt x="520" y="267"/>
                      </a:lnTo>
                      <a:lnTo>
                        <a:pt x="605" y="0"/>
                      </a:lnTo>
                      <a:lnTo>
                        <a:pt x="607" y="3"/>
                      </a:lnTo>
                      <a:lnTo>
                        <a:pt x="614" y="7"/>
                      </a:lnTo>
                      <a:lnTo>
                        <a:pt x="626" y="13"/>
                      </a:lnTo>
                      <a:lnTo>
                        <a:pt x="642" y="22"/>
                      </a:lnTo>
                      <a:lnTo>
                        <a:pt x="662" y="32"/>
                      </a:lnTo>
                      <a:lnTo>
                        <a:pt x="686" y="45"/>
                      </a:lnTo>
                      <a:lnTo>
                        <a:pt x="713" y="58"/>
                      </a:lnTo>
                      <a:lnTo>
                        <a:pt x="745" y="71"/>
                      </a:lnTo>
                      <a:lnTo>
                        <a:pt x="780" y="85"/>
                      </a:lnTo>
                      <a:lnTo>
                        <a:pt x="808" y="97"/>
                      </a:lnTo>
                      <a:lnTo>
                        <a:pt x="830" y="112"/>
                      </a:lnTo>
                      <a:lnTo>
                        <a:pt x="848" y="129"/>
                      </a:lnTo>
                      <a:lnTo>
                        <a:pt x="863" y="149"/>
                      </a:lnTo>
                      <a:lnTo>
                        <a:pt x="874" y="171"/>
                      </a:lnTo>
                      <a:lnTo>
                        <a:pt x="882" y="197"/>
                      </a:lnTo>
                      <a:lnTo>
                        <a:pt x="888" y="225"/>
                      </a:lnTo>
                      <a:lnTo>
                        <a:pt x="892" y="256"/>
                      </a:lnTo>
                      <a:lnTo>
                        <a:pt x="894" y="291"/>
                      </a:lnTo>
                      <a:lnTo>
                        <a:pt x="895" y="328"/>
                      </a:lnTo>
                      <a:lnTo>
                        <a:pt x="895" y="369"/>
                      </a:lnTo>
                      <a:lnTo>
                        <a:pt x="896" y="414"/>
                      </a:lnTo>
                      <a:lnTo>
                        <a:pt x="0" y="414"/>
                      </a:lnTo>
                      <a:lnTo>
                        <a:pt x="0" y="369"/>
                      </a:lnTo>
                      <a:lnTo>
                        <a:pt x="0" y="328"/>
                      </a:lnTo>
                      <a:lnTo>
                        <a:pt x="1" y="290"/>
                      </a:lnTo>
                      <a:lnTo>
                        <a:pt x="3" y="256"/>
                      </a:lnTo>
                      <a:lnTo>
                        <a:pt x="8" y="224"/>
                      </a:lnTo>
                      <a:lnTo>
                        <a:pt x="13" y="197"/>
                      </a:lnTo>
                      <a:lnTo>
                        <a:pt x="21" y="171"/>
                      </a:lnTo>
                      <a:lnTo>
                        <a:pt x="32" y="149"/>
                      </a:lnTo>
                      <a:lnTo>
                        <a:pt x="47" y="129"/>
                      </a:lnTo>
                      <a:lnTo>
                        <a:pt x="65" y="112"/>
                      </a:lnTo>
                      <a:lnTo>
                        <a:pt x="87" y="97"/>
                      </a:lnTo>
                      <a:lnTo>
                        <a:pt x="115" y="85"/>
                      </a:lnTo>
                      <a:lnTo>
                        <a:pt x="150" y="71"/>
                      </a:lnTo>
                      <a:lnTo>
                        <a:pt x="182" y="58"/>
                      </a:lnTo>
                      <a:lnTo>
                        <a:pt x="209" y="45"/>
                      </a:lnTo>
                      <a:lnTo>
                        <a:pt x="233" y="32"/>
                      </a:lnTo>
                      <a:lnTo>
                        <a:pt x="253" y="22"/>
                      </a:lnTo>
                      <a:lnTo>
                        <a:pt x="269" y="13"/>
                      </a:lnTo>
                      <a:lnTo>
                        <a:pt x="281" y="7"/>
                      </a:lnTo>
                      <a:lnTo>
                        <a:pt x="288" y="3"/>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1" name="Freeform 93">
                  <a:extLst>
                    <a:ext uri="{FF2B5EF4-FFF2-40B4-BE49-F238E27FC236}">
                      <a16:creationId xmlns:a16="http://schemas.microsoft.com/office/drawing/2014/main" id="{2C7DA2AC-3318-395F-C13E-7229148C32CE}"/>
                    </a:ext>
                  </a:extLst>
                </p:cNvPr>
                <p:cNvSpPr>
                  <a:spLocks/>
                </p:cNvSpPr>
                <p:nvPr/>
              </p:nvSpPr>
              <p:spPr bwMode="auto">
                <a:xfrm>
                  <a:off x="855663" y="1622425"/>
                  <a:ext cx="125413" cy="166687"/>
                </a:xfrm>
                <a:custGeom>
                  <a:avLst/>
                  <a:gdLst>
                    <a:gd name="T0" fmla="*/ 274 w 470"/>
                    <a:gd name="T1" fmla="*/ 4 h 627"/>
                    <a:gd name="T2" fmla="*/ 316 w 470"/>
                    <a:gd name="T3" fmla="*/ 16 h 627"/>
                    <a:gd name="T4" fmla="*/ 352 w 470"/>
                    <a:gd name="T5" fmla="*/ 36 h 627"/>
                    <a:gd name="T6" fmla="*/ 377 w 470"/>
                    <a:gd name="T7" fmla="*/ 59 h 627"/>
                    <a:gd name="T8" fmla="*/ 389 w 470"/>
                    <a:gd name="T9" fmla="*/ 74 h 627"/>
                    <a:gd name="T10" fmla="*/ 391 w 470"/>
                    <a:gd name="T11" fmla="*/ 77 h 627"/>
                    <a:gd name="T12" fmla="*/ 399 w 470"/>
                    <a:gd name="T13" fmla="*/ 79 h 627"/>
                    <a:gd name="T14" fmla="*/ 412 w 470"/>
                    <a:gd name="T15" fmla="*/ 85 h 627"/>
                    <a:gd name="T16" fmla="*/ 428 w 470"/>
                    <a:gd name="T17" fmla="*/ 98 h 627"/>
                    <a:gd name="T18" fmla="*/ 443 w 470"/>
                    <a:gd name="T19" fmla="*/ 121 h 627"/>
                    <a:gd name="T20" fmla="*/ 453 w 470"/>
                    <a:gd name="T21" fmla="*/ 155 h 627"/>
                    <a:gd name="T22" fmla="*/ 457 w 470"/>
                    <a:gd name="T23" fmla="*/ 204 h 627"/>
                    <a:gd name="T24" fmla="*/ 450 w 470"/>
                    <a:gd name="T25" fmla="*/ 269 h 627"/>
                    <a:gd name="T26" fmla="*/ 443 w 470"/>
                    <a:gd name="T27" fmla="*/ 298 h 627"/>
                    <a:gd name="T28" fmla="*/ 455 w 470"/>
                    <a:gd name="T29" fmla="*/ 299 h 627"/>
                    <a:gd name="T30" fmla="*/ 465 w 470"/>
                    <a:gd name="T31" fmla="*/ 308 h 627"/>
                    <a:gd name="T32" fmla="*/ 470 w 470"/>
                    <a:gd name="T33" fmla="*/ 326 h 627"/>
                    <a:gd name="T34" fmla="*/ 467 w 470"/>
                    <a:gd name="T35" fmla="*/ 358 h 627"/>
                    <a:gd name="T36" fmla="*/ 455 w 470"/>
                    <a:gd name="T37" fmla="*/ 402 h 627"/>
                    <a:gd name="T38" fmla="*/ 441 w 470"/>
                    <a:gd name="T39" fmla="*/ 433 h 627"/>
                    <a:gd name="T40" fmla="*/ 429 w 470"/>
                    <a:gd name="T41" fmla="*/ 446 h 627"/>
                    <a:gd name="T42" fmla="*/ 417 w 470"/>
                    <a:gd name="T43" fmla="*/ 472 h 627"/>
                    <a:gd name="T44" fmla="*/ 395 w 470"/>
                    <a:gd name="T45" fmla="*/ 522 h 627"/>
                    <a:gd name="T46" fmla="*/ 360 w 470"/>
                    <a:gd name="T47" fmla="*/ 569 h 627"/>
                    <a:gd name="T48" fmla="*/ 313 w 470"/>
                    <a:gd name="T49" fmla="*/ 606 h 627"/>
                    <a:gd name="T50" fmla="*/ 260 w 470"/>
                    <a:gd name="T51" fmla="*/ 625 h 627"/>
                    <a:gd name="T52" fmla="*/ 209 w 470"/>
                    <a:gd name="T53" fmla="*/ 625 h 627"/>
                    <a:gd name="T54" fmla="*/ 155 w 470"/>
                    <a:gd name="T55" fmla="*/ 606 h 627"/>
                    <a:gd name="T56" fmla="*/ 108 w 470"/>
                    <a:gd name="T57" fmla="*/ 569 h 627"/>
                    <a:gd name="T58" fmla="*/ 73 w 470"/>
                    <a:gd name="T59" fmla="*/ 522 h 627"/>
                    <a:gd name="T60" fmla="*/ 52 w 470"/>
                    <a:gd name="T61" fmla="*/ 472 h 627"/>
                    <a:gd name="T62" fmla="*/ 41 w 470"/>
                    <a:gd name="T63" fmla="*/ 446 h 627"/>
                    <a:gd name="T64" fmla="*/ 28 w 470"/>
                    <a:gd name="T65" fmla="*/ 433 h 627"/>
                    <a:gd name="T66" fmla="*/ 14 w 470"/>
                    <a:gd name="T67" fmla="*/ 403 h 627"/>
                    <a:gd name="T68" fmla="*/ 2 w 470"/>
                    <a:gd name="T69" fmla="*/ 359 h 627"/>
                    <a:gd name="T70" fmla="*/ 0 w 470"/>
                    <a:gd name="T71" fmla="*/ 327 h 627"/>
                    <a:gd name="T72" fmla="*/ 4 w 470"/>
                    <a:gd name="T73" fmla="*/ 309 h 627"/>
                    <a:gd name="T74" fmla="*/ 14 w 470"/>
                    <a:gd name="T75" fmla="*/ 300 h 627"/>
                    <a:gd name="T76" fmla="*/ 26 w 470"/>
                    <a:gd name="T77" fmla="*/ 299 h 627"/>
                    <a:gd name="T78" fmla="*/ 19 w 470"/>
                    <a:gd name="T79" fmla="*/ 270 h 627"/>
                    <a:gd name="T80" fmla="*/ 13 w 470"/>
                    <a:gd name="T81" fmla="*/ 206 h 627"/>
                    <a:gd name="T82" fmla="*/ 27 w 470"/>
                    <a:gd name="T83" fmla="*/ 147 h 627"/>
                    <a:gd name="T84" fmla="*/ 56 w 470"/>
                    <a:gd name="T85" fmla="*/ 98 h 627"/>
                    <a:gd name="T86" fmla="*/ 98 w 470"/>
                    <a:gd name="T87" fmla="*/ 54 h 627"/>
                    <a:gd name="T88" fmla="*/ 148 w 470"/>
                    <a:gd name="T89" fmla="*/ 21 h 627"/>
                    <a:gd name="T90" fmla="*/ 197 w 470"/>
                    <a:gd name="T91" fmla="*/ 4 h 627"/>
                    <a:gd name="T92" fmla="*/ 248 w 470"/>
                    <a:gd name="T9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0" h="627">
                      <a:moveTo>
                        <a:pt x="248" y="0"/>
                      </a:moveTo>
                      <a:lnTo>
                        <a:pt x="274" y="4"/>
                      </a:lnTo>
                      <a:lnTo>
                        <a:pt x="296" y="9"/>
                      </a:lnTo>
                      <a:lnTo>
                        <a:pt x="316" y="16"/>
                      </a:lnTo>
                      <a:lnTo>
                        <a:pt x="334" y="25"/>
                      </a:lnTo>
                      <a:lnTo>
                        <a:pt x="352" y="36"/>
                      </a:lnTo>
                      <a:lnTo>
                        <a:pt x="366" y="48"/>
                      </a:lnTo>
                      <a:lnTo>
                        <a:pt x="377" y="59"/>
                      </a:lnTo>
                      <a:lnTo>
                        <a:pt x="384" y="68"/>
                      </a:lnTo>
                      <a:lnTo>
                        <a:pt x="389" y="74"/>
                      </a:lnTo>
                      <a:lnTo>
                        <a:pt x="390" y="77"/>
                      </a:lnTo>
                      <a:lnTo>
                        <a:pt x="391" y="77"/>
                      </a:lnTo>
                      <a:lnTo>
                        <a:pt x="394" y="77"/>
                      </a:lnTo>
                      <a:lnTo>
                        <a:pt x="399" y="79"/>
                      </a:lnTo>
                      <a:lnTo>
                        <a:pt x="406" y="81"/>
                      </a:lnTo>
                      <a:lnTo>
                        <a:pt x="412" y="85"/>
                      </a:lnTo>
                      <a:lnTo>
                        <a:pt x="421" y="90"/>
                      </a:lnTo>
                      <a:lnTo>
                        <a:pt x="428" y="98"/>
                      </a:lnTo>
                      <a:lnTo>
                        <a:pt x="435" y="109"/>
                      </a:lnTo>
                      <a:lnTo>
                        <a:pt x="443" y="121"/>
                      </a:lnTo>
                      <a:lnTo>
                        <a:pt x="448" y="136"/>
                      </a:lnTo>
                      <a:lnTo>
                        <a:pt x="453" y="155"/>
                      </a:lnTo>
                      <a:lnTo>
                        <a:pt x="456" y="177"/>
                      </a:lnTo>
                      <a:lnTo>
                        <a:pt x="457" y="204"/>
                      </a:lnTo>
                      <a:lnTo>
                        <a:pt x="456" y="234"/>
                      </a:lnTo>
                      <a:lnTo>
                        <a:pt x="450" y="269"/>
                      </a:lnTo>
                      <a:lnTo>
                        <a:pt x="447" y="283"/>
                      </a:lnTo>
                      <a:lnTo>
                        <a:pt x="443" y="298"/>
                      </a:lnTo>
                      <a:lnTo>
                        <a:pt x="448" y="298"/>
                      </a:lnTo>
                      <a:lnTo>
                        <a:pt x="455" y="299"/>
                      </a:lnTo>
                      <a:lnTo>
                        <a:pt x="460" y="303"/>
                      </a:lnTo>
                      <a:lnTo>
                        <a:pt x="465" y="308"/>
                      </a:lnTo>
                      <a:lnTo>
                        <a:pt x="468" y="315"/>
                      </a:lnTo>
                      <a:lnTo>
                        <a:pt x="470" y="326"/>
                      </a:lnTo>
                      <a:lnTo>
                        <a:pt x="469" y="340"/>
                      </a:lnTo>
                      <a:lnTo>
                        <a:pt x="467" y="358"/>
                      </a:lnTo>
                      <a:lnTo>
                        <a:pt x="462" y="379"/>
                      </a:lnTo>
                      <a:lnTo>
                        <a:pt x="455" y="402"/>
                      </a:lnTo>
                      <a:lnTo>
                        <a:pt x="448" y="420"/>
                      </a:lnTo>
                      <a:lnTo>
                        <a:pt x="441" y="433"/>
                      </a:lnTo>
                      <a:lnTo>
                        <a:pt x="434" y="441"/>
                      </a:lnTo>
                      <a:lnTo>
                        <a:pt x="429" y="446"/>
                      </a:lnTo>
                      <a:lnTo>
                        <a:pt x="423" y="448"/>
                      </a:lnTo>
                      <a:lnTo>
                        <a:pt x="417" y="472"/>
                      </a:lnTo>
                      <a:lnTo>
                        <a:pt x="408" y="497"/>
                      </a:lnTo>
                      <a:lnTo>
                        <a:pt x="395" y="522"/>
                      </a:lnTo>
                      <a:lnTo>
                        <a:pt x="379" y="546"/>
                      </a:lnTo>
                      <a:lnTo>
                        <a:pt x="360" y="569"/>
                      </a:lnTo>
                      <a:lnTo>
                        <a:pt x="338" y="589"/>
                      </a:lnTo>
                      <a:lnTo>
                        <a:pt x="313" y="606"/>
                      </a:lnTo>
                      <a:lnTo>
                        <a:pt x="284" y="619"/>
                      </a:lnTo>
                      <a:lnTo>
                        <a:pt x="260" y="625"/>
                      </a:lnTo>
                      <a:lnTo>
                        <a:pt x="234" y="627"/>
                      </a:lnTo>
                      <a:lnTo>
                        <a:pt x="209" y="625"/>
                      </a:lnTo>
                      <a:lnTo>
                        <a:pt x="183" y="619"/>
                      </a:lnTo>
                      <a:lnTo>
                        <a:pt x="155" y="606"/>
                      </a:lnTo>
                      <a:lnTo>
                        <a:pt x="130" y="589"/>
                      </a:lnTo>
                      <a:lnTo>
                        <a:pt x="108" y="569"/>
                      </a:lnTo>
                      <a:lnTo>
                        <a:pt x="89" y="546"/>
                      </a:lnTo>
                      <a:lnTo>
                        <a:pt x="73" y="522"/>
                      </a:lnTo>
                      <a:lnTo>
                        <a:pt x="60" y="497"/>
                      </a:lnTo>
                      <a:lnTo>
                        <a:pt x="52" y="472"/>
                      </a:lnTo>
                      <a:lnTo>
                        <a:pt x="46" y="448"/>
                      </a:lnTo>
                      <a:lnTo>
                        <a:pt x="41" y="446"/>
                      </a:lnTo>
                      <a:lnTo>
                        <a:pt x="35" y="441"/>
                      </a:lnTo>
                      <a:lnTo>
                        <a:pt x="28" y="433"/>
                      </a:lnTo>
                      <a:lnTo>
                        <a:pt x="22" y="420"/>
                      </a:lnTo>
                      <a:lnTo>
                        <a:pt x="14" y="403"/>
                      </a:lnTo>
                      <a:lnTo>
                        <a:pt x="7" y="380"/>
                      </a:lnTo>
                      <a:lnTo>
                        <a:pt x="2" y="359"/>
                      </a:lnTo>
                      <a:lnTo>
                        <a:pt x="0" y="341"/>
                      </a:lnTo>
                      <a:lnTo>
                        <a:pt x="0" y="327"/>
                      </a:lnTo>
                      <a:lnTo>
                        <a:pt x="1" y="316"/>
                      </a:lnTo>
                      <a:lnTo>
                        <a:pt x="4" y="309"/>
                      </a:lnTo>
                      <a:lnTo>
                        <a:pt x="9" y="304"/>
                      </a:lnTo>
                      <a:lnTo>
                        <a:pt x="14" y="300"/>
                      </a:lnTo>
                      <a:lnTo>
                        <a:pt x="21" y="299"/>
                      </a:lnTo>
                      <a:lnTo>
                        <a:pt x="26" y="299"/>
                      </a:lnTo>
                      <a:lnTo>
                        <a:pt x="22" y="285"/>
                      </a:lnTo>
                      <a:lnTo>
                        <a:pt x="19" y="270"/>
                      </a:lnTo>
                      <a:lnTo>
                        <a:pt x="13" y="237"/>
                      </a:lnTo>
                      <a:lnTo>
                        <a:pt x="13" y="206"/>
                      </a:lnTo>
                      <a:lnTo>
                        <a:pt x="18" y="175"/>
                      </a:lnTo>
                      <a:lnTo>
                        <a:pt x="27" y="147"/>
                      </a:lnTo>
                      <a:lnTo>
                        <a:pt x="40" y="120"/>
                      </a:lnTo>
                      <a:lnTo>
                        <a:pt x="56" y="98"/>
                      </a:lnTo>
                      <a:lnTo>
                        <a:pt x="74" y="78"/>
                      </a:lnTo>
                      <a:lnTo>
                        <a:pt x="98" y="54"/>
                      </a:lnTo>
                      <a:lnTo>
                        <a:pt x="125" y="35"/>
                      </a:lnTo>
                      <a:lnTo>
                        <a:pt x="148" y="21"/>
                      </a:lnTo>
                      <a:lnTo>
                        <a:pt x="175" y="10"/>
                      </a:lnTo>
                      <a:lnTo>
                        <a:pt x="197" y="4"/>
                      </a:lnTo>
                      <a:lnTo>
                        <a:pt x="221" y="1"/>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29" name="Freeform 31">
                <a:extLst>
                  <a:ext uri="{FF2B5EF4-FFF2-40B4-BE49-F238E27FC236}">
                    <a16:creationId xmlns:a16="http://schemas.microsoft.com/office/drawing/2014/main" id="{C4C9E67F-7DCC-EE41-3B74-AD87DCCB7854}"/>
                  </a:ext>
                </a:extLst>
              </p:cNvPr>
              <p:cNvSpPr>
                <a:spLocks noEditPoints="1"/>
              </p:cNvSpPr>
              <p:nvPr/>
            </p:nvSpPr>
            <p:spPr bwMode="auto">
              <a:xfrm>
                <a:off x="6071423" y="1569972"/>
                <a:ext cx="521660" cy="521660"/>
              </a:xfrm>
              <a:custGeom>
                <a:avLst/>
                <a:gdLst>
                  <a:gd name="T0" fmla="*/ 3123 w 3744"/>
                  <a:gd name="T1" fmla="*/ 2333 h 3742"/>
                  <a:gd name="T2" fmla="*/ 2249 w 3744"/>
                  <a:gd name="T3" fmla="*/ 3070 h 3742"/>
                  <a:gd name="T4" fmla="*/ 2636 w 3744"/>
                  <a:gd name="T5" fmla="*/ 3492 h 3742"/>
                  <a:gd name="T6" fmla="*/ 2956 w 3744"/>
                  <a:gd name="T7" fmla="*/ 3366 h 3742"/>
                  <a:gd name="T8" fmla="*/ 3221 w 3744"/>
                  <a:gd name="T9" fmla="*/ 3046 h 3742"/>
                  <a:gd name="T10" fmla="*/ 3265 w 3744"/>
                  <a:gd name="T11" fmla="*/ 2819 h 3742"/>
                  <a:gd name="T12" fmla="*/ 2907 w 3744"/>
                  <a:gd name="T13" fmla="*/ 2510 h 3742"/>
                  <a:gd name="T14" fmla="*/ 842 w 3744"/>
                  <a:gd name="T15" fmla="*/ 467 h 3742"/>
                  <a:gd name="T16" fmla="*/ 465 w 3744"/>
                  <a:gd name="T17" fmla="*/ 682 h 3742"/>
                  <a:gd name="T18" fmla="*/ 250 w 3744"/>
                  <a:gd name="T19" fmla="*/ 1059 h 3742"/>
                  <a:gd name="T20" fmla="*/ 288 w 3744"/>
                  <a:gd name="T21" fmla="*/ 1175 h 3742"/>
                  <a:gd name="T22" fmla="*/ 1224 w 3744"/>
                  <a:gd name="T23" fmla="*/ 1992 h 3742"/>
                  <a:gd name="T24" fmla="*/ 1023 w 3744"/>
                  <a:gd name="T25" fmla="*/ 583 h 3742"/>
                  <a:gd name="T26" fmla="*/ 1344 w 3744"/>
                  <a:gd name="T27" fmla="*/ 427 h 3742"/>
                  <a:gd name="T28" fmla="*/ 1344 w 3744"/>
                  <a:gd name="T29" fmla="*/ 427 h 3742"/>
                  <a:gd name="T30" fmla="*/ 1487 w 3744"/>
                  <a:gd name="T31" fmla="*/ 50 h 3742"/>
                  <a:gd name="T32" fmla="*/ 1522 w 3744"/>
                  <a:gd name="T33" fmla="*/ 149 h 3742"/>
                  <a:gd name="T34" fmla="*/ 1592 w 3744"/>
                  <a:gd name="T35" fmla="*/ 384 h 3742"/>
                  <a:gd name="T36" fmla="*/ 1720 w 3744"/>
                  <a:gd name="T37" fmla="*/ 733 h 3742"/>
                  <a:gd name="T38" fmla="*/ 1901 w 3744"/>
                  <a:gd name="T39" fmla="*/ 1120 h 3742"/>
                  <a:gd name="T40" fmla="*/ 2687 w 3744"/>
                  <a:gd name="T41" fmla="*/ 1876 h 3742"/>
                  <a:gd name="T42" fmla="*/ 3075 w 3744"/>
                  <a:gd name="T43" fmla="*/ 2049 h 3742"/>
                  <a:gd name="T44" fmla="*/ 3409 w 3744"/>
                  <a:gd name="T45" fmla="*/ 2167 h 3742"/>
                  <a:gd name="T46" fmla="*/ 3618 w 3744"/>
                  <a:gd name="T47" fmla="*/ 2228 h 3742"/>
                  <a:gd name="T48" fmla="*/ 3711 w 3744"/>
                  <a:gd name="T49" fmla="*/ 2273 h 3742"/>
                  <a:gd name="T50" fmla="*/ 3732 w 3744"/>
                  <a:gd name="T51" fmla="*/ 2409 h 3742"/>
                  <a:gd name="T52" fmla="*/ 3482 w 3744"/>
                  <a:gd name="T53" fmla="*/ 2689 h 3742"/>
                  <a:gd name="T54" fmla="*/ 3530 w 3744"/>
                  <a:gd name="T55" fmla="*/ 2879 h 3742"/>
                  <a:gd name="T56" fmla="*/ 3516 w 3744"/>
                  <a:gd name="T57" fmla="*/ 2969 h 3742"/>
                  <a:gd name="T58" fmla="*/ 3290 w 3744"/>
                  <a:gd name="T59" fmla="*/ 3396 h 3742"/>
                  <a:gd name="T60" fmla="*/ 2913 w 3744"/>
                  <a:gd name="T61" fmla="*/ 3673 h 3742"/>
                  <a:gd name="T62" fmla="*/ 2602 w 3744"/>
                  <a:gd name="T63" fmla="*/ 3738 h 3742"/>
                  <a:gd name="T64" fmla="*/ 2373 w 3744"/>
                  <a:gd name="T65" fmla="*/ 3610 h 3742"/>
                  <a:gd name="T66" fmla="*/ 1576 w 3744"/>
                  <a:gd name="T67" fmla="*/ 2811 h 3742"/>
                  <a:gd name="T68" fmla="*/ 1428 w 3744"/>
                  <a:gd name="T69" fmla="*/ 3209 h 3742"/>
                  <a:gd name="T70" fmla="*/ 1400 w 3744"/>
                  <a:gd name="T71" fmla="*/ 3416 h 3742"/>
                  <a:gd name="T72" fmla="*/ 1312 w 3744"/>
                  <a:gd name="T73" fmla="*/ 3424 h 3742"/>
                  <a:gd name="T74" fmla="*/ 905 w 3744"/>
                  <a:gd name="T75" fmla="*/ 3457 h 3742"/>
                  <a:gd name="T76" fmla="*/ 846 w 3744"/>
                  <a:gd name="T77" fmla="*/ 3396 h 3742"/>
                  <a:gd name="T78" fmla="*/ 931 w 3744"/>
                  <a:gd name="T79" fmla="*/ 2873 h 3742"/>
                  <a:gd name="T80" fmla="*/ 512 w 3744"/>
                  <a:gd name="T81" fmla="*/ 2893 h 3742"/>
                  <a:gd name="T82" fmla="*/ 296 w 3744"/>
                  <a:gd name="T83" fmla="*/ 2869 h 3742"/>
                  <a:gd name="T84" fmla="*/ 519 w 3744"/>
                  <a:gd name="T85" fmla="*/ 2585 h 3742"/>
                  <a:gd name="T86" fmla="*/ 309 w 3744"/>
                  <a:gd name="T87" fmla="*/ 2370 h 3742"/>
                  <a:gd name="T88" fmla="*/ 423 w 3744"/>
                  <a:gd name="T89" fmla="*/ 2329 h 3742"/>
                  <a:gd name="T90" fmla="*/ 790 w 3744"/>
                  <a:gd name="T91" fmla="*/ 2234 h 3742"/>
                  <a:gd name="T92" fmla="*/ 358 w 3744"/>
                  <a:gd name="T93" fmla="*/ 1555 h 3742"/>
                  <a:gd name="T94" fmla="*/ 32 w 3744"/>
                  <a:gd name="T95" fmla="*/ 1233 h 3742"/>
                  <a:gd name="T96" fmla="*/ 11 w 3744"/>
                  <a:gd name="T97" fmla="*/ 991 h 3742"/>
                  <a:gd name="T98" fmla="*/ 239 w 3744"/>
                  <a:gd name="T99" fmla="*/ 564 h 3742"/>
                  <a:gd name="T100" fmla="*/ 615 w 3744"/>
                  <a:gd name="T101" fmla="*/ 287 h 3742"/>
                  <a:gd name="T102" fmla="*/ 916 w 3744"/>
                  <a:gd name="T103" fmla="*/ 219 h 3742"/>
                  <a:gd name="T104" fmla="*/ 1280 w 3744"/>
                  <a:gd name="T105" fmla="*/ 58 h 3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44" h="3742">
                    <a:moveTo>
                      <a:pt x="3053" y="2307"/>
                    </a:moveTo>
                    <a:lnTo>
                      <a:pt x="3228" y="2454"/>
                    </a:lnTo>
                    <a:lnTo>
                      <a:pt x="3317" y="2398"/>
                    </a:lnTo>
                    <a:lnTo>
                      <a:pt x="3257" y="2379"/>
                    </a:lnTo>
                    <a:lnTo>
                      <a:pt x="3192" y="2357"/>
                    </a:lnTo>
                    <a:lnTo>
                      <a:pt x="3123" y="2333"/>
                    </a:lnTo>
                    <a:lnTo>
                      <a:pt x="3053" y="2307"/>
                    </a:lnTo>
                    <a:close/>
                    <a:moveTo>
                      <a:pt x="2304" y="1968"/>
                    </a:moveTo>
                    <a:lnTo>
                      <a:pt x="1752" y="2519"/>
                    </a:lnTo>
                    <a:lnTo>
                      <a:pt x="1920" y="2700"/>
                    </a:lnTo>
                    <a:lnTo>
                      <a:pt x="2086" y="2883"/>
                    </a:lnTo>
                    <a:lnTo>
                      <a:pt x="2249" y="3070"/>
                    </a:lnTo>
                    <a:lnTo>
                      <a:pt x="2409" y="3259"/>
                    </a:lnTo>
                    <a:lnTo>
                      <a:pt x="2563" y="3450"/>
                    </a:lnTo>
                    <a:lnTo>
                      <a:pt x="2568" y="3456"/>
                    </a:lnTo>
                    <a:lnTo>
                      <a:pt x="2588" y="3472"/>
                    </a:lnTo>
                    <a:lnTo>
                      <a:pt x="2611" y="3484"/>
                    </a:lnTo>
                    <a:lnTo>
                      <a:pt x="2636" y="3492"/>
                    </a:lnTo>
                    <a:lnTo>
                      <a:pt x="2661" y="3495"/>
                    </a:lnTo>
                    <a:lnTo>
                      <a:pt x="2685" y="3493"/>
                    </a:lnTo>
                    <a:lnTo>
                      <a:pt x="2760" y="3467"/>
                    </a:lnTo>
                    <a:lnTo>
                      <a:pt x="2831" y="3437"/>
                    </a:lnTo>
                    <a:lnTo>
                      <a:pt x="2896" y="3403"/>
                    </a:lnTo>
                    <a:lnTo>
                      <a:pt x="2956" y="3366"/>
                    </a:lnTo>
                    <a:lnTo>
                      <a:pt x="3011" y="3324"/>
                    </a:lnTo>
                    <a:lnTo>
                      <a:pt x="3062" y="3278"/>
                    </a:lnTo>
                    <a:lnTo>
                      <a:pt x="3108" y="3227"/>
                    </a:lnTo>
                    <a:lnTo>
                      <a:pt x="3150" y="3171"/>
                    </a:lnTo>
                    <a:lnTo>
                      <a:pt x="3187" y="3112"/>
                    </a:lnTo>
                    <a:lnTo>
                      <a:pt x="3221" y="3046"/>
                    </a:lnTo>
                    <a:lnTo>
                      <a:pt x="3251" y="2976"/>
                    </a:lnTo>
                    <a:lnTo>
                      <a:pt x="3277" y="2901"/>
                    </a:lnTo>
                    <a:lnTo>
                      <a:pt x="3281" y="2881"/>
                    </a:lnTo>
                    <a:lnTo>
                      <a:pt x="3278" y="2860"/>
                    </a:lnTo>
                    <a:lnTo>
                      <a:pt x="3274" y="2840"/>
                    </a:lnTo>
                    <a:lnTo>
                      <a:pt x="3265" y="2819"/>
                    </a:lnTo>
                    <a:lnTo>
                      <a:pt x="3253" y="2800"/>
                    </a:lnTo>
                    <a:lnTo>
                      <a:pt x="3240" y="2784"/>
                    </a:lnTo>
                    <a:lnTo>
                      <a:pt x="3235" y="2780"/>
                    </a:lnTo>
                    <a:lnTo>
                      <a:pt x="3161" y="2720"/>
                    </a:lnTo>
                    <a:lnTo>
                      <a:pt x="3115" y="2683"/>
                    </a:lnTo>
                    <a:lnTo>
                      <a:pt x="2907" y="2510"/>
                    </a:lnTo>
                    <a:lnTo>
                      <a:pt x="2702" y="2333"/>
                    </a:lnTo>
                    <a:lnTo>
                      <a:pt x="2501" y="2152"/>
                    </a:lnTo>
                    <a:lnTo>
                      <a:pt x="2304" y="1968"/>
                    </a:lnTo>
                    <a:close/>
                    <a:moveTo>
                      <a:pt x="882" y="462"/>
                    </a:moveTo>
                    <a:lnTo>
                      <a:pt x="862" y="462"/>
                    </a:lnTo>
                    <a:lnTo>
                      <a:pt x="842" y="467"/>
                    </a:lnTo>
                    <a:lnTo>
                      <a:pt x="767" y="493"/>
                    </a:lnTo>
                    <a:lnTo>
                      <a:pt x="697" y="523"/>
                    </a:lnTo>
                    <a:lnTo>
                      <a:pt x="632" y="557"/>
                    </a:lnTo>
                    <a:lnTo>
                      <a:pt x="571" y="594"/>
                    </a:lnTo>
                    <a:lnTo>
                      <a:pt x="517" y="635"/>
                    </a:lnTo>
                    <a:lnTo>
                      <a:pt x="465" y="682"/>
                    </a:lnTo>
                    <a:lnTo>
                      <a:pt x="420" y="733"/>
                    </a:lnTo>
                    <a:lnTo>
                      <a:pt x="378" y="788"/>
                    </a:lnTo>
                    <a:lnTo>
                      <a:pt x="340" y="848"/>
                    </a:lnTo>
                    <a:lnTo>
                      <a:pt x="306" y="913"/>
                    </a:lnTo>
                    <a:lnTo>
                      <a:pt x="276" y="984"/>
                    </a:lnTo>
                    <a:lnTo>
                      <a:pt x="250" y="1059"/>
                    </a:lnTo>
                    <a:lnTo>
                      <a:pt x="247" y="1079"/>
                    </a:lnTo>
                    <a:lnTo>
                      <a:pt x="248" y="1100"/>
                    </a:lnTo>
                    <a:lnTo>
                      <a:pt x="254" y="1120"/>
                    </a:lnTo>
                    <a:lnTo>
                      <a:pt x="263" y="1141"/>
                    </a:lnTo>
                    <a:lnTo>
                      <a:pt x="274" y="1159"/>
                    </a:lnTo>
                    <a:lnTo>
                      <a:pt x="288" y="1175"/>
                    </a:lnTo>
                    <a:lnTo>
                      <a:pt x="292" y="1180"/>
                    </a:lnTo>
                    <a:lnTo>
                      <a:pt x="485" y="1335"/>
                    </a:lnTo>
                    <a:lnTo>
                      <a:pt x="674" y="1495"/>
                    </a:lnTo>
                    <a:lnTo>
                      <a:pt x="860" y="1657"/>
                    </a:lnTo>
                    <a:lnTo>
                      <a:pt x="1044" y="1824"/>
                    </a:lnTo>
                    <a:lnTo>
                      <a:pt x="1224" y="1992"/>
                    </a:lnTo>
                    <a:lnTo>
                      <a:pt x="1776" y="1440"/>
                    </a:lnTo>
                    <a:lnTo>
                      <a:pt x="1591" y="1243"/>
                    </a:lnTo>
                    <a:lnTo>
                      <a:pt x="1410" y="1042"/>
                    </a:lnTo>
                    <a:lnTo>
                      <a:pt x="1234" y="837"/>
                    </a:lnTo>
                    <a:lnTo>
                      <a:pt x="1061" y="628"/>
                    </a:lnTo>
                    <a:lnTo>
                      <a:pt x="1023" y="583"/>
                    </a:lnTo>
                    <a:lnTo>
                      <a:pt x="964" y="509"/>
                    </a:lnTo>
                    <a:lnTo>
                      <a:pt x="945" y="490"/>
                    </a:lnTo>
                    <a:lnTo>
                      <a:pt x="924" y="476"/>
                    </a:lnTo>
                    <a:lnTo>
                      <a:pt x="904" y="467"/>
                    </a:lnTo>
                    <a:lnTo>
                      <a:pt x="882" y="462"/>
                    </a:lnTo>
                    <a:close/>
                    <a:moveTo>
                      <a:pt x="1344" y="427"/>
                    </a:moveTo>
                    <a:lnTo>
                      <a:pt x="1290" y="516"/>
                    </a:lnTo>
                    <a:lnTo>
                      <a:pt x="1436" y="691"/>
                    </a:lnTo>
                    <a:lnTo>
                      <a:pt x="1410" y="619"/>
                    </a:lnTo>
                    <a:lnTo>
                      <a:pt x="1386" y="552"/>
                    </a:lnTo>
                    <a:lnTo>
                      <a:pt x="1365" y="487"/>
                    </a:lnTo>
                    <a:lnTo>
                      <a:pt x="1344" y="427"/>
                    </a:lnTo>
                    <a:close/>
                    <a:moveTo>
                      <a:pt x="1382" y="0"/>
                    </a:moveTo>
                    <a:lnTo>
                      <a:pt x="1406" y="1"/>
                    </a:lnTo>
                    <a:lnTo>
                      <a:pt x="1430" y="7"/>
                    </a:lnTo>
                    <a:lnTo>
                      <a:pt x="1451" y="18"/>
                    </a:lnTo>
                    <a:lnTo>
                      <a:pt x="1471" y="32"/>
                    </a:lnTo>
                    <a:lnTo>
                      <a:pt x="1487" y="50"/>
                    </a:lnTo>
                    <a:lnTo>
                      <a:pt x="1499" y="71"/>
                    </a:lnTo>
                    <a:lnTo>
                      <a:pt x="1507" y="95"/>
                    </a:lnTo>
                    <a:lnTo>
                      <a:pt x="1508" y="99"/>
                    </a:lnTo>
                    <a:lnTo>
                      <a:pt x="1512" y="109"/>
                    </a:lnTo>
                    <a:lnTo>
                      <a:pt x="1515" y="126"/>
                    </a:lnTo>
                    <a:lnTo>
                      <a:pt x="1522" y="149"/>
                    </a:lnTo>
                    <a:lnTo>
                      <a:pt x="1530" y="177"/>
                    </a:lnTo>
                    <a:lnTo>
                      <a:pt x="1539" y="210"/>
                    </a:lnTo>
                    <a:lnTo>
                      <a:pt x="1550" y="247"/>
                    </a:lnTo>
                    <a:lnTo>
                      <a:pt x="1563" y="288"/>
                    </a:lnTo>
                    <a:lnTo>
                      <a:pt x="1576" y="334"/>
                    </a:lnTo>
                    <a:lnTo>
                      <a:pt x="1592" y="384"/>
                    </a:lnTo>
                    <a:lnTo>
                      <a:pt x="1609" y="436"/>
                    </a:lnTo>
                    <a:lnTo>
                      <a:pt x="1629" y="491"/>
                    </a:lnTo>
                    <a:lnTo>
                      <a:pt x="1649" y="549"/>
                    </a:lnTo>
                    <a:lnTo>
                      <a:pt x="1671" y="608"/>
                    </a:lnTo>
                    <a:lnTo>
                      <a:pt x="1695" y="669"/>
                    </a:lnTo>
                    <a:lnTo>
                      <a:pt x="1720" y="733"/>
                    </a:lnTo>
                    <a:lnTo>
                      <a:pt x="1746" y="797"/>
                    </a:lnTo>
                    <a:lnTo>
                      <a:pt x="1775" y="862"/>
                    </a:lnTo>
                    <a:lnTo>
                      <a:pt x="1804" y="927"/>
                    </a:lnTo>
                    <a:lnTo>
                      <a:pt x="1835" y="991"/>
                    </a:lnTo>
                    <a:lnTo>
                      <a:pt x="1867" y="1056"/>
                    </a:lnTo>
                    <a:lnTo>
                      <a:pt x="1901" y="1120"/>
                    </a:lnTo>
                    <a:lnTo>
                      <a:pt x="1935" y="1183"/>
                    </a:lnTo>
                    <a:lnTo>
                      <a:pt x="1973" y="1244"/>
                    </a:lnTo>
                    <a:lnTo>
                      <a:pt x="2500" y="1771"/>
                    </a:lnTo>
                    <a:lnTo>
                      <a:pt x="2561" y="1808"/>
                    </a:lnTo>
                    <a:lnTo>
                      <a:pt x="2624" y="1843"/>
                    </a:lnTo>
                    <a:lnTo>
                      <a:pt x="2687" y="1876"/>
                    </a:lnTo>
                    <a:lnTo>
                      <a:pt x="2752" y="1909"/>
                    </a:lnTo>
                    <a:lnTo>
                      <a:pt x="2817" y="1940"/>
                    </a:lnTo>
                    <a:lnTo>
                      <a:pt x="2882" y="1969"/>
                    </a:lnTo>
                    <a:lnTo>
                      <a:pt x="2947" y="1998"/>
                    </a:lnTo>
                    <a:lnTo>
                      <a:pt x="3011" y="2024"/>
                    </a:lnTo>
                    <a:lnTo>
                      <a:pt x="3075" y="2049"/>
                    </a:lnTo>
                    <a:lnTo>
                      <a:pt x="3136" y="2073"/>
                    </a:lnTo>
                    <a:lnTo>
                      <a:pt x="3195" y="2094"/>
                    </a:lnTo>
                    <a:lnTo>
                      <a:pt x="3253" y="2115"/>
                    </a:lnTo>
                    <a:lnTo>
                      <a:pt x="3308" y="2134"/>
                    </a:lnTo>
                    <a:lnTo>
                      <a:pt x="3360" y="2151"/>
                    </a:lnTo>
                    <a:lnTo>
                      <a:pt x="3409" y="2167"/>
                    </a:lnTo>
                    <a:lnTo>
                      <a:pt x="3456" y="2181"/>
                    </a:lnTo>
                    <a:lnTo>
                      <a:pt x="3497" y="2193"/>
                    </a:lnTo>
                    <a:lnTo>
                      <a:pt x="3534" y="2205"/>
                    </a:lnTo>
                    <a:lnTo>
                      <a:pt x="3567" y="2214"/>
                    </a:lnTo>
                    <a:lnTo>
                      <a:pt x="3595" y="2222"/>
                    </a:lnTo>
                    <a:lnTo>
                      <a:pt x="3618" y="2228"/>
                    </a:lnTo>
                    <a:lnTo>
                      <a:pt x="3635" y="2232"/>
                    </a:lnTo>
                    <a:lnTo>
                      <a:pt x="3645" y="2236"/>
                    </a:lnTo>
                    <a:lnTo>
                      <a:pt x="3649" y="2237"/>
                    </a:lnTo>
                    <a:lnTo>
                      <a:pt x="3673" y="2245"/>
                    </a:lnTo>
                    <a:lnTo>
                      <a:pt x="3694" y="2257"/>
                    </a:lnTo>
                    <a:lnTo>
                      <a:pt x="3711" y="2273"/>
                    </a:lnTo>
                    <a:lnTo>
                      <a:pt x="3726" y="2292"/>
                    </a:lnTo>
                    <a:lnTo>
                      <a:pt x="3736" y="2314"/>
                    </a:lnTo>
                    <a:lnTo>
                      <a:pt x="3743" y="2338"/>
                    </a:lnTo>
                    <a:lnTo>
                      <a:pt x="3744" y="2362"/>
                    </a:lnTo>
                    <a:lnTo>
                      <a:pt x="3740" y="2386"/>
                    </a:lnTo>
                    <a:lnTo>
                      <a:pt x="3732" y="2409"/>
                    </a:lnTo>
                    <a:lnTo>
                      <a:pt x="3721" y="2429"/>
                    </a:lnTo>
                    <a:lnTo>
                      <a:pt x="3705" y="2447"/>
                    </a:lnTo>
                    <a:lnTo>
                      <a:pt x="3686" y="2463"/>
                    </a:lnTo>
                    <a:lnTo>
                      <a:pt x="3429" y="2623"/>
                    </a:lnTo>
                    <a:lnTo>
                      <a:pt x="3458" y="2654"/>
                    </a:lnTo>
                    <a:lnTo>
                      <a:pt x="3482" y="2689"/>
                    </a:lnTo>
                    <a:lnTo>
                      <a:pt x="3500" y="2722"/>
                    </a:lnTo>
                    <a:lnTo>
                      <a:pt x="3513" y="2756"/>
                    </a:lnTo>
                    <a:lnTo>
                      <a:pt x="3522" y="2789"/>
                    </a:lnTo>
                    <a:lnTo>
                      <a:pt x="3528" y="2821"/>
                    </a:lnTo>
                    <a:lnTo>
                      <a:pt x="3530" y="2851"/>
                    </a:lnTo>
                    <a:lnTo>
                      <a:pt x="3530" y="2879"/>
                    </a:lnTo>
                    <a:lnTo>
                      <a:pt x="3529" y="2904"/>
                    </a:lnTo>
                    <a:lnTo>
                      <a:pt x="3526" y="2925"/>
                    </a:lnTo>
                    <a:lnTo>
                      <a:pt x="3523" y="2943"/>
                    </a:lnTo>
                    <a:lnTo>
                      <a:pt x="3520" y="2957"/>
                    </a:lnTo>
                    <a:lnTo>
                      <a:pt x="3517" y="2965"/>
                    </a:lnTo>
                    <a:lnTo>
                      <a:pt x="3516" y="2969"/>
                    </a:lnTo>
                    <a:lnTo>
                      <a:pt x="3489" y="3050"/>
                    </a:lnTo>
                    <a:lnTo>
                      <a:pt x="3457" y="3128"/>
                    </a:lnTo>
                    <a:lnTo>
                      <a:pt x="3422" y="3202"/>
                    </a:lnTo>
                    <a:lnTo>
                      <a:pt x="3381" y="3271"/>
                    </a:lnTo>
                    <a:lnTo>
                      <a:pt x="3337" y="3336"/>
                    </a:lnTo>
                    <a:lnTo>
                      <a:pt x="3290" y="3396"/>
                    </a:lnTo>
                    <a:lnTo>
                      <a:pt x="3237" y="3452"/>
                    </a:lnTo>
                    <a:lnTo>
                      <a:pt x="3180" y="3505"/>
                    </a:lnTo>
                    <a:lnTo>
                      <a:pt x="3120" y="3554"/>
                    </a:lnTo>
                    <a:lnTo>
                      <a:pt x="3055" y="3597"/>
                    </a:lnTo>
                    <a:lnTo>
                      <a:pt x="2986" y="3637"/>
                    </a:lnTo>
                    <a:lnTo>
                      <a:pt x="2913" y="3673"/>
                    </a:lnTo>
                    <a:lnTo>
                      <a:pt x="2834" y="3705"/>
                    </a:lnTo>
                    <a:lnTo>
                      <a:pt x="2752" y="3732"/>
                    </a:lnTo>
                    <a:lnTo>
                      <a:pt x="2743" y="3735"/>
                    </a:lnTo>
                    <a:lnTo>
                      <a:pt x="2697" y="3742"/>
                    </a:lnTo>
                    <a:lnTo>
                      <a:pt x="2650" y="3742"/>
                    </a:lnTo>
                    <a:lnTo>
                      <a:pt x="2602" y="3738"/>
                    </a:lnTo>
                    <a:lnTo>
                      <a:pt x="2555" y="3728"/>
                    </a:lnTo>
                    <a:lnTo>
                      <a:pt x="2511" y="3711"/>
                    </a:lnTo>
                    <a:lnTo>
                      <a:pt x="2468" y="3689"/>
                    </a:lnTo>
                    <a:lnTo>
                      <a:pt x="2429" y="3663"/>
                    </a:lnTo>
                    <a:lnTo>
                      <a:pt x="2393" y="3631"/>
                    </a:lnTo>
                    <a:lnTo>
                      <a:pt x="2373" y="3610"/>
                    </a:lnTo>
                    <a:lnTo>
                      <a:pt x="2371" y="3607"/>
                    </a:lnTo>
                    <a:lnTo>
                      <a:pt x="2189" y="3384"/>
                    </a:lnTo>
                    <a:lnTo>
                      <a:pt x="2002" y="3164"/>
                    </a:lnTo>
                    <a:lnTo>
                      <a:pt x="1811" y="2949"/>
                    </a:lnTo>
                    <a:lnTo>
                      <a:pt x="1615" y="2737"/>
                    </a:lnTo>
                    <a:lnTo>
                      <a:pt x="1576" y="2811"/>
                    </a:lnTo>
                    <a:lnTo>
                      <a:pt x="1541" y="2883"/>
                    </a:lnTo>
                    <a:lnTo>
                      <a:pt x="1509" y="2953"/>
                    </a:lnTo>
                    <a:lnTo>
                      <a:pt x="1483" y="3021"/>
                    </a:lnTo>
                    <a:lnTo>
                      <a:pt x="1460" y="3086"/>
                    </a:lnTo>
                    <a:lnTo>
                      <a:pt x="1442" y="3148"/>
                    </a:lnTo>
                    <a:lnTo>
                      <a:pt x="1428" y="3209"/>
                    </a:lnTo>
                    <a:lnTo>
                      <a:pt x="1419" y="3266"/>
                    </a:lnTo>
                    <a:lnTo>
                      <a:pt x="1415" y="3320"/>
                    </a:lnTo>
                    <a:lnTo>
                      <a:pt x="1415" y="3371"/>
                    </a:lnTo>
                    <a:lnTo>
                      <a:pt x="1414" y="3387"/>
                    </a:lnTo>
                    <a:lnTo>
                      <a:pt x="1408" y="3403"/>
                    </a:lnTo>
                    <a:lnTo>
                      <a:pt x="1400" y="3416"/>
                    </a:lnTo>
                    <a:lnTo>
                      <a:pt x="1387" y="3426"/>
                    </a:lnTo>
                    <a:lnTo>
                      <a:pt x="1374" y="3434"/>
                    </a:lnTo>
                    <a:lnTo>
                      <a:pt x="1358" y="3437"/>
                    </a:lnTo>
                    <a:lnTo>
                      <a:pt x="1342" y="3437"/>
                    </a:lnTo>
                    <a:lnTo>
                      <a:pt x="1326" y="3433"/>
                    </a:lnTo>
                    <a:lnTo>
                      <a:pt x="1312" y="3424"/>
                    </a:lnTo>
                    <a:lnTo>
                      <a:pt x="1301" y="3412"/>
                    </a:lnTo>
                    <a:lnTo>
                      <a:pt x="1159" y="3225"/>
                    </a:lnTo>
                    <a:lnTo>
                      <a:pt x="954" y="3437"/>
                    </a:lnTo>
                    <a:lnTo>
                      <a:pt x="940" y="3449"/>
                    </a:lnTo>
                    <a:lnTo>
                      <a:pt x="923" y="3456"/>
                    </a:lnTo>
                    <a:lnTo>
                      <a:pt x="905" y="3457"/>
                    </a:lnTo>
                    <a:lnTo>
                      <a:pt x="887" y="3453"/>
                    </a:lnTo>
                    <a:lnTo>
                      <a:pt x="874" y="3448"/>
                    </a:lnTo>
                    <a:lnTo>
                      <a:pt x="864" y="3439"/>
                    </a:lnTo>
                    <a:lnTo>
                      <a:pt x="855" y="3427"/>
                    </a:lnTo>
                    <a:lnTo>
                      <a:pt x="848" y="3412"/>
                    </a:lnTo>
                    <a:lnTo>
                      <a:pt x="846" y="3396"/>
                    </a:lnTo>
                    <a:lnTo>
                      <a:pt x="845" y="3315"/>
                    </a:lnTo>
                    <a:lnTo>
                      <a:pt x="850" y="3231"/>
                    </a:lnTo>
                    <a:lnTo>
                      <a:pt x="862" y="3145"/>
                    </a:lnTo>
                    <a:lnTo>
                      <a:pt x="879" y="3056"/>
                    </a:lnTo>
                    <a:lnTo>
                      <a:pt x="901" y="2965"/>
                    </a:lnTo>
                    <a:lnTo>
                      <a:pt x="931" y="2873"/>
                    </a:lnTo>
                    <a:lnTo>
                      <a:pt x="965" y="2777"/>
                    </a:lnTo>
                    <a:lnTo>
                      <a:pt x="871" y="2813"/>
                    </a:lnTo>
                    <a:lnTo>
                      <a:pt x="778" y="2842"/>
                    </a:lnTo>
                    <a:lnTo>
                      <a:pt x="687" y="2865"/>
                    </a:lnTo>
                    <a:lnTo>
                      <a:pt x="599" y="2882"/>
                    </a:lnTo>
                    <a:lnTo>
                      <a:pt x="512" y="2893"/>
                    </a:lnTo>
                    <a:lnTo>
                      <a:pt x="428" y="2899"/>
                    </a:lnTo>
                    <a:lnTo>
                      <a:pt x="346" y="2898"/>
                    </a:lnTo>
                    <a:lnTo>
                      <a:pt x="331" y="2896"/>
                    </a:lnTo>
                    <a:lnTo>
                      <a:pt x="316" y="2889"/>
                    </a:lnTo>
                    <a:lnTo>
                      <a:pt x="305" y="2880"/>
                    </a:lnTo>
                    <a:lnTo>
                      <a:pt x="296" y="2869"/>
                    </a:lnTo>
                    <a:lnTo>
                      <a:pt x="290" y="2857"/>
                    </a:lnTo>
                    <a:lnTo>
                      <a:pt x="286" y="2839"/>
                    </a:lnTo>
                    <a:lnTo>
                      <a:pt x="288" y="2821"/>
                    </a:lnTo>
                    <a:lnTo>
                      <a:pt x="294" y="2803"/>
                    </a:lnTo>
                    <a:lnTo>
                      <a:pt x="305" y="2789"/>
                    </a:lnTo>
                    <a:lnTo>
                      <a:pt x="519" y="2585"/>
                    </a:lnTo>
                    <a:lnTo>
                      <a:pt x="331" y="2443"/>
                    </a:lnTo>
                    <a:lnTo>
                      <a:pt x="319" y="2431"/>
                    </a:lnTo>
                    <a:lnTo>
                      <a:pt x="311" y="2418"/>
                    </a:lnTo>
                    <a:lnTo>
                      <a:pt x="306" y="2402"/>
                    </a:lnTo>
                    <a:lnTo>
                      <a:pt x="306" y="2386"/>
                    </a:lnTo>
                    <a:lnTo>
                      <a:pt x="309" y="2370"/>
                    </a:lnTo>
                    <a:lnTo>
                      <a:pt x="316" y="2356"/>
                    </a:lnTo>
                    <a:lnTo>
                      <a:pt x="328" y="2344"/>
                    </a:lnTo>
                    <a:lnTo>
                      <a:pt x="340" y="2335"/>
                    </a:lnTo>
                    <a:lnTo>
                      <a:pt x="355" y="2330"/>
                    </a:lnTo>
                    <a:lnTo>
                      <a:pt x="372" y="2329"/>
                    </a:lnTo>
                    <a:lnTo>
                      <a:pt x="423" y="2329"/>
                    </a:lnTo>
                    <a:lnTo>
                      <a:pt x="478" y="2323"/>
                    </a:lnTo>
                    <a:lnTo>
                      <a:pt x="535" y="2314"/>
                    </a:lnTo>
                    <a:lnTo>
                      <a:pt x="595" y="2302"/>
                    </a:lnTo>
                    <a:lnTo>
                      <a:pt x="658" y="2283"/>
                    </a:lnTo>
                    <a:lnTo>
                      <a:pt x="723" y="2261"/>
                    </a:lnTo>
                    <a:lnTo>
                      <a:pt x="790" y="2234"/>
                    </a:lnTo>
                    <a:lnTo>
                      <a:pt x="860" y="2203"/>
                    </a:lnTo>
                    <a:lnTo>
                      <a:pt x="932" y="2167"/>
                    </a:lnTo>
                    <a:lnTo>
                      <a:pt x="1006" y="2127"/>
                    </a:lnTo>
                    <a:lnTo>
                      <a:pt x="794" y="1933"/>
                    </a:lnTo>
                    <a:lnTo>
                      <a:pt x="578" y="1742"/>
                    </a:lnTo>
                    <a:lnTo>
                      <a:pt x="358" y="1555"/>
                    </a:lnTo>
                    <a:lnTo>
                      <a:pt x="136" y="1373"/>
                    </a:lnTo>
                    <a:lnTo>
                      <a:pt x="133" y="1371"/>
                    </a:lnTo>
                    <a:lnTo>
                      <a:pt x="113" y="1351"/>
                    </a:lnTo>
                    <a:lnTo>
                      <a:pt x="81" y="1315"/>
                    </a:lnTo>
                    <a:lnTo>
                      <a:pt x="53" y="1275"/>
                    </a:lnTo>
                    <a:lnTo>
                      <a:pt x="32" y="1233"/>
                    </a:lnTo>
                    <a:lnTo>
                      <a:pt x="16" y="1187"/>
                    </a:lnTo>
                    <a:lnTo>
                      <a:pt x="6" y="1142"/>
                    </a:lnTo>
                    <a:lnTo>
                      <a:pt x="0" y="1094"/>
                    </a:lnTo>
                    <a:lnTo>
                      <a:pt x="1" y="1047"/>
                    </a:lnTo>
                    <a:lnTo>
                      <a:pt x="9" y="1001"/>
                    </a:lnTo>
                    <a:lnTo>
                      <a:pt x="11" y="991"/>
                    </a:lnTo>
                    <a:lnTo>
                      <a:pt x="39" y="910"/>
                    </a:lnTo>
                    <a:lnTo>
                      <a:pt x="70" y="831"/>
                    </a:lnTo>
                    <a:lnTo>
                      <a:pt x="107" y="758"/>
                    </a:lnTo>
                    <a:lnTo>
                      <a:pt x="147" y="689"/>
                    </a:lnTo>
                    <a:lnTo>
                      <a:pt x="190" y="624"/>
                    </a:lnTo>
                    <a:lnTo>
                      <a:pt x="239" y="564"/>
                    </a:lnTo>
                    <a:lnTo>
                      <a:pt x="290" y="507"/>
                    </a:lnTo>
                    <a:lnTo>
                      <a:pt x="347" y="454"/>
                    </a:lnTo>
                    <a:lnTo>
                      <a:pt x="407" y="406"/>
                    </a:lnTo>
                    <a:lnTo>
                      <a:pt x="472" y="362"/>
                    </a:lnTo>
                    <a:lnTo>
                      <a:pt x="542" y="322"/>
                    </a:lnTo>
                    <a:lnTo>
                      <a:pt x="615" y="287"/>
                    </a:lnTo>
                    <a:lnTo>
                      <a:pt x="693" y="255"/>
                    </a:lnTo>
                    <a:lnTo>
                      <a:pt x="775" y="228"/>
                    </a:lnTo>
                    <a:lnTo>
                      <a:pt x="784" y="224"/>
                    </a:lnTo>
                    <a:lnTo>
                      <a:pt x="826" y="216"/>
                    </a:lnTo>
                    <a:lnTo>
                      <a:pt x="871" y="215"/>
                    </a:lnTo>
                    <a:lnTo>
                      <a:pt x="916" y="219"/>
                    </a:lnTo>
                    <a:lnTo>
                      <a:pt x="961" y="229"/>
                    </a:lnTo>
                    <a:lnTo>
                      <a:pt x="1004" y="244"/>
                    </a:lnTo>
                    <a:lnTo>
                      <a:pt x="1046" y="263"/>
                    </a:lnTo>
                    <a:lnTo>
                      <a:pt x="1086" y="287"/>
                    </a:lnTo>
                    <a:lnTo>
                      <a:pt x="1121" y="315"/>
                    </a:lnTo>
                    <a:lnTo>
                      <a:pt x="1280" y="58"/>
                    </a:lnTo>
                    <a:lnTo>
                      <a:pt x="1295" y="39"/>
                    </a:lnTo>
                    <a:lnTo>
                      <a:pt x="1314" y="23"/>
                    </a:lnTo>
                    <a:lnTo>
                      <a:pt x="1335" y="12"/>
                    </a:lnTo>
                    <a:lnTo>
                      <a:pt x="1357" y="4"/>
                    </a:lnTo>
                    <a:lnTo>
                      <a:pt x="13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0" name="Freeform 32">
                <a:extLst>
                  <a:ext uri="{FF2B5EF4-FFF2-40B4-BE49-F238E27FC236}">
                    <a16:creationId xmlns:a16="http://schemas.microsoft.com/office/drawing/2014/main" id="{08D3A34F-C673-0B83-E753-D03BEDD04E58}"/>
                  </a:ext>
                </a:extLst>
              </p:cNvPr>
              <p:cNvSpPr>
                <a:spLocks/>
              </p:cNvSpPr>
              <p:nvPr/>
            </p:nvSpPr>
            <p:spPr bwMode="auto">
              <a:xfrm>
                <a:off x="6711102" y="2469464"/>
                <a:ext cx="519350" cy="553476"/>
              </a:xfrm>
              <a:custGeom>
                <a:avLst/>
                <a:gdLst>
                  <a:gd name="T0" fmla="*/ 454 w 3410"/>
                  <a:gd name="T1" fmla="*/ 0 h 3629"/>
                  <a:gd name="T2" fmla="*/ 2956 w 3410"/>
                  <a:gd name="T3" fmla="*/ 0 h 3629"/>
                  <a:gd name="T4" fmla="*/ 2956 w 3410"/>
                  <a:gd name="T5" fmla="*/ 2948 h 3629"/>
                  <a:gd name="T6" fmla="*/ 454 w 3410"/>
                  <a:gd name="T7" fmla="*/ 2948 h 3629"/>
                  <a:gd name="T8" fmla="*/ 418 w 3410"/>
                  <a:gd name="T9" fmla="*/ 2952 h 3629"/>
                  <a:gd name="T10" fmla="*/ 384 w 3410"/>
                  <a:gd name="T11" fmla="*/ 2961 h 3629"/>
                  <a:gd name="T12" fmla="*/ 350 w 3410"/>
                  <a:gd name="T13" fmla="*/ 2974 h 3629"/>
                  <a:gd name="T14" fmla="*/ 321 w 3410"/>
                  <a:gd name="T15" fmla="*/ 2993 h 3629"/>
                  <a:gd name="T16" fmla="*/ 294 w 3410"/>
                  <a:gd name="T17" fmla="*/ 3015 h 3629"/>
                  <a:gd name="T18" fmla="*/ 272 w 3410"/>
                  <a:gd name="T19" fmla="*/ 3041 h 3629"/>
                  <a:gd name="T20" fmla="*/ 253 w 3410"/>
                  <a:gd name="T21" fmla="*/ 3071 h 3629"/>
                  <a:gd name="T22" fmla="*/ 239 w 3410"/>
                  <a:gd name="T23" fmla="*/ 3104 h 3629"/>
                  <a:gd name="T24" fmla="*/ 231 w 3410"/>
                  <a:gd name="T25" fmla="*/ 3139 h 3629"/>
                  <a:gd name="T26" fmla="*/ 228 w 3410"/>
                  <a:gd name="T27" fmla="*/ 3176 h 3629"/>
                  <a:gd name="T28" fmla="*/ 231 w 3410"/>
                  <a:gd name="T29" fmla="*/ 3212 h 3629"/>
                  <a:gd name="T30" fmla="*/ 239 w 3410"/>
                  <a:gd name="T31" fmla="*/ 3247 h 3629"/>
                  <a:gd name="T32" fmla="*/ 253 w 3410"/>
                  <a:gd name="T33" fmla="*/ 3279 h 3629"/>
                  <a:gd name="T34" fmla="*/ 272 w 3410"/>
                  <a:gd name="T35" fmla="*/ 3309 h 3629"/>
                  <a:gd name="T36" fmla="*/ 294 w 3410"/>
                  <a:gd name="T37" fmla="*/ 3336 h 3629"/>
                  <a:gd name="T38" fmla="*/ 321 w 3410"/>
                  <a:gd name="T39" fmla="*/ 3359 h 3629"/>
                  <a:gd name="T40" fmla="*/ 350 w 3410"/>
                  <a:gd name="T41" fmla="*/ 3377 h 3629"/>
                  <a:gd name="T42" fmla="*/ 384 w 3410"/>
                  <a:gd name="T43" fmla="*/ 3391 h 3629"/>
                  <a:gd name="T44" fmla="*/ 418 w 3410"/>
                  <a:gd name="T45" fmla="*/ 3400 h 3629"/>
                  <a:gd name="T46" fmla="*/ 454 w 3410"/>
                  <a:gd name="T47" fmla="*/ 3402 h 3629"/>
                  <a:gd name="T48" fmla="*/ 3182 w 3410"/>
                  <a:gd name="T49" fmla="*/ 3402 h 3629"/>
                  <a:gd name="T50" fmla="*/ 3182 w 3410"/>
                  <a:gd name="T51" fmla="*/ 454 h 3629"/>
                  <a:gd name="T52" fmla="*/ 3410 w 3410"/>
                  <a:gd name="T53" fmla="*/ 454 h 3629"/>
                  <a:gd name="T54" fmla="*/ 3410 w 3410"/>
                  <a:gd name="T55" fmla="*/ 3629 h 3629"/>
                  <a:gd name="T56" fmla="*/ 454 w 3410"/>
                  <a:gd name="T57" fmla="*/ 3629 h 3629"/>
                  <a:gd name="T58" fmla="*/ 402 w 3410"/>
                  <a:gd name="T59" fmla="*/ 3626 h 3629"/>
                  <a:gd name="T60" fmla="*/ 350 w 3410"/>
                  <a:gd name="T61" fmla="*/ 3617 h 3629"/>
                  <a:gd name="T62" fmla="*/ 302 w 3410"/>
                  <a:gd name="T63" fmla="*/ 3603 h 3629"/>
                  <a:gd name="T64" fmla="*/ 255 w 3410"/>
                  <a:gd name="T65" fmla="*/ 3583 h 3629"/>
                  <a:gd name="T66" fmla="*/ 211 w 3410"/>
                  <a:gd name="T67" fmla="*/ 3559 h 3629"/>
                  <a:gd name="T68" fmla="*/ 170 w 3410"/>
                  <a:gd name="T69" fmla="*/ 3530 h 3629"/>
                  <a:gd name="T70" fmla="*/ 134 w 3410"/>
                  <a:gd name="T71" fmla="*/ 3497 h 3629"/>
                  <a:gd name="T72" fmla="*/ 101 w 3410"/>
                  <a:gd name="T73" fmla="*/ 3459 h 3629"/>
                  <a:gd name="T74" fmla="*/ 71 w 3410"/>
                  <a:gd name="T75" fmla="*/ 3418 h 3629"/>
                  <a:gd name="T76" fmla="*/ 46 w 3410"/>
                  <a:gd name="T77" fmla="*/ 3375 h 3629"/>
                  <a:gd name="T78" fmla="*/ 26 w 3410"/>
                  <a:gd name="T79" fmla="*/ 3329 h 3629"/>
                  <a:gd name="T80" fmla="*/ 12 w 3410"/>
                  <a:gd name="T81" fmla="*/ 3279 h 3629"/>
                  <a:gd name="T82" fmla="*/ 3 w 3410"/>
                  <a:gd name="T83" fmla="*/ 3229 h 3629"/>
                  <a:gd name="T84" fmla="*/ 0 w 3410"/>
                  <a:gd name="T85" fmla="*/ 3176 h 3629"/>
                  <a:gd name="T86" fmla="*/ 0 w 3410"/>
                  <a:gd name="T87" fmla="*/ 454 h 3629"/>
                  <a:gd name="T88" fmla="*/ 3 w 3410"/>
                  <a:gd name="T89" fmla="*/ 401 h 3629"/>
                  <a:gd name="T90" fmla="*/ 12 w 3410"/>
                  <a:gd name="T91" fmla="*/ 350 h 3629"/>
                  <a:gd name="T92" fmla="*/ 26 w 3410"/>
                  <a:gd name="T93" fmla="*/ 301 h 3629"/>
                  <a:gd name="T94" fmla="*/ 46 w 3410"/>
                  <a:gd name="T95" fmla="*/ 255 h 3629"/>
                  <a:gd name="T96" fmla="*/ 71 w 3410"/>
                  <a:gd name="T97" fmla="*/ 211 h 3629"/>
                  <a:gd name="T98" fmla="*/ 101 w 3410"/>
                  <a:gd name="T99" fmla="*/ 170 h 3629"/>
                  <a:gd name="T100" fmla="*/ 134 w 3410"/>
                  <a:gd name="T101" fmla="*/ 134 h 3629"/>
                  <a:gd name="T102" fmla="*/ 170 w 3410"/>
                  <a:gd name="T103" fmla="*/ 101 h 3629"/>
                  <a:gd name="T104" fmla="*/ 211 w 3410"/>
                  <a:gd name="T105" fmla="*/ 71 h 3629"/>
                  <a:gd name="T106" fmla="*/ 255 w 3410"/>
                  <a:gd name="T107" fmla="*/ 47 h 3629"/>
                  <a:gd name="T108" fmla="*/ 302 w 3410"/>
                  <a:gd name="T109" fmla="*/ 27 h 3629"/>
                  <a:gd name="T110" fmla="*/ 350 w 3410"/>
                  <a:gd name="T111" fmla="*/ 12 h 3629"/>
                  <a:gd name="T112" fmla="*/ 402 w 3410"/>
                  <a:gd name="T113" fmla="*/ 4 h 3629"/>
                  <a:gd name="T114" fmla="*/ 454 w 3410"/>
                  <a:gd name="T115" fmla="*/ 0 h 3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10" h="3629">
                    <a:moveTo>
                      <a:pt x="454" y="0"/>
                    </a:moveTo>
                    <a:lnTo>
                      <a:pt x="2956" y="0"/>
                    </a:lnTo>
                    <a:lnTo>
                      <a:pt x="2956" y="2948"/>
                    </a:lnTo>
                    <a:lnTo>
                      <a:pt x="454" y="2948"/>
                    </a:lnTo>
                    <a:lnTo>
                      <a:pt x="418" y="2952"/>
                    </a:lnTo>
                    <a:lnTo>
                      <a:pt x="384" y="2961"/>
                    </a:lnTo>
                    <a:lnTo>
                      <a:pt x="350" y="2974"/>
                    </a:lnTo>
                    <a:lnTo>
                      <a:pt x="321" y="2993"/>
                    </a:lnTo>
                    <a:lnTo>
                      <a:pt x="294" y="3015"/>
                    </a:lnTo>
                    <a:lnTo>
                      <a:pt x="272" y="3041"/>
                    </a:lnTo>
                    <a:lnTo>
                      <a:pt x="253" y="3071"/>
                    </a:lnTo>
                    <a:lnTo>
                      <a:pt x="239" y="3104"/>
                    </a:lnTo>
                    <a:lnTo>
                      <a:pt x="231" y="3139"/>
                    </a:lnTo>
                    <a:lnTo>
                      <a:pt x="228" y="3176"/>
                    </a:lnTo>
                    <a:lnTo>
                      <a:pt x="231" y="3212"/>
                    </a:lnTo>
                    <a:lnTo>
                      <a:pt x="239" y="3247"/>
                    </a:lnTo>
                    <a:lnTo>
                      <a:pt x="253" y="3279"/>
                    </a:lnTo>
                    <a:lnTo>
                      <a:pt x="272" y="3309"/>
                    </a:lnTo>
                    <a:lnTo>
                      <a:pt x="294" y="3336"/>
                    </a:lnTo>
                    <a:lnTo>
                      <a:pt x="321" y="3359"/>
                    </a:lnTo>
                    <a:lnTo>
                      <a:pt x="350" y="3377"/>
                    </a:lnTo>
                    <a:lnTo>
                      <a:pt x="384" y="3391"/>
                    </a:lnTo>
                    <a:lnTo>
                      <a:pt x="418" y="3400"/>
                    </a:lnTo>
                    <a:lnTo>
                      <a:pt x="454" y="3402"/>
                    </a:lnTo>
                    <a:lnTo>
                      <a:pt x="3182" y="3402"/>
                    </a:lnTo>
                    <a:lnTo>
                      <a:pt x="3182" y="454"/>
                    </a:lnTo>
                    <a:lnTo>
                      <a:pt x="3410" y="454"/>
                    </a:lnTo>
                    <a:lnTo>
                      <a:pt x="3410" y="3629"/>
                    </a:lnTo>
                    <a:lnTo>
                      <a:pt x="454" y="3629"/>
                    </a:lnTo>
                    <a:lnTo>
                      <a:pt x="402" y="3626"/>
                    </a:lnTo>
                    <a:lnTo>
                      <a:pt x="350" y="3617"/>
                    </a:lnTo>
                    <a:lnTo>
                      <a:pt x="302" y="3603"/>
                    </a:lnTo>
                    <a:lnTo>
                      <a:pt x="255" y="3583"/>
                    </a:lnTo>
                    <a:lnTo>
                      <a:pt x="211" y="3559"/>
                    </a:lnTo>
                    <a:lnTo>
                      <a:pt x="170" y="3530"/>
                    </a:lnTo>
                    <a:lnTo>
                      <a:pt x="134" y="3497"/>
                    </a:lnTo>
                    <a:lnTo>
                      <a:pt x="101" y="3459"/>
                    </a:lnTo>
                    <a:lnTo>
                      <a:pt x="71" y="3418"/>
                    </a:lnTo>
                    <a:lnTo>
                      <a:pt x="46" y="3375"/>
                    </a:lnTo>
                    <a:lnTo>
                      <a:pt x="26" y="3329"/>
                    </a:lnTo>
                    <a:lnTo>
                      <a:pt x="12" y="3279"/>
                    </a:lnTo>
                    <a:lnTo>
                      <a:pt x="3" y="3229"/>
                    </a:lnTo>
                    <a:lnTo>
                      <a:pt x="0" y="3176"/>
                    </a:lnTo>
                    <a:lnTo>
                      <a:pt x="0" y="454"/>
                    </a:lnTo>
                    <a:lnTo>
                      <a:pt x="3" y="401"/>
                    </a:lnTo>
                    <a:lnTo>
                      <a:pt x="12" y="350"/>
                    </a:lnTo>
                    <a:lnTo>
                      <a:pt x="26" y="301"/>
                    </a:lnTo>
                    <a:lnTo>
                      <a:pt x="46" y="255"/>
                    </a:lnTo>
                    <a:lnTo>
                      <a:pt x="71" y="211"/>
                    </a:lnTo>
                    <a:lnTo>
                      <a:pt x="101" y="170"/>
                    </a:lnTo>
                    <a:lnTo>
                      <a:pt x="134" y="134"/>
                    </a:lnTo>
                    <a:lnTo>
                      <a:pt x="170" y="101"/>
                    </a:lnTo>
                    <a:lnTo>
                      <a:pt x="211" y="71"/>
                    </a:lnTo>
                    <a:lnTo>
                      <a:pt x="255" y="47"/>
                    </a:lnTo>
                    <a:lnTo>
                      <a:pt x="302" y="27"/>
                    </a:lnTo>
                    <a:lnTo>
                      <a:pt x="350" y="12"/>
                    </a:lnTo>
                    <a:lnTo>
                      <a:pt x="402" y="4"/>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1" name="Freeform 33">
                <a:extLst>
                  <a:ext uri="{FF2B5EF4-FFF2-40B4-BE49-F238E27FC236}">
                    <a16:creationId xmlns:a16="http://schemas.microsoft.com/office/drawing/2014/main" id="{075D6303-B9E1-6318-C787-9CFEE1085D38}"/>
                  </a:ext>
                </a:extLst>
              </p:cNvPr>
              <p:cNvSpPr>
                <a:spLocks noEditPoints="1"/>
              </p:cNvSpPr>
              <p:nvPr/>
            </p:nvSpPr>
            <p:spPr bwMode="auto">
              <a:xfrm>
                <a:off x="5592520" y="2699801"/>
                <a:ext cx="420505" cy="421341"/>
              </a:xfrm>
              <a:custGeom>
                <a:avLst/>
                <a:gdLst>
                  <a:gd name="T0" fmla="*/ 2269 w 3519"/>
                  <a:gd name="T1" fmla="*/ 1062 h 3524"/>
                  <a:gd name="T2" fmla="*/ 730 w 3519"/>
                  <a:gd name="T3" fmla="*/ 2604 h 3524"/>
                  <a:gd name="T4" fmla="*/ 919 w 3519"/>
                  <a:gd name="T5" fmla="*/ 2794 h 3524"/>
                  <a:gd name="T6" fmla="*/ 2459 w 3519"/>
                  <a:gd name="T7" fmla="*/ 1252 h 3524"/>
                  <a:gd name="T8" fmla="*/ 2269 w 3519"/>
                  <a:gd name="T9" fmla="*/ 1062 h 3524"/>
                  <a:gd name="T10" fmla="*/ 2254 w 3519"/>
                  <a:gd name="T11" fmla="*/ 496 h 3524"/>
                  <a:gd name="T12" fmla="*/ 3023 w 3519"/>
                  <a:gd name="T13" fmla="*/ 1267 h 3524"/>
                  <a:gd name="T14" fmla="*/ 990 w 3519"/>
                  <a:gd name="T15" fmla="*/ 3304 h 3524"/>
                  <a:gd name="T16" fmla="*/ 0 w 3519"/>
                  <a:gd name="T17" fmla="*/ 3524 h 3524"/>
                  <a:gd name="T18" fmla="*/ 220 w 3519"/>
                  <a:gd name="T19" fmla="*/ 2533 h 3524"/>
                  <a:gd name="T20" fmla="*/ 2254 w 3519"/>
                  <a:gd name="T21" fmla="*/ 496 h 3524"/>
                  <a:gd name="T22" fmla="*/ 2969 w 3519"/>
                  <a:gd name="T23" fmla="*/ 0 h 3524"/>
                  <a:gd name="T24" fmla="*/ 3029 w 3519"/>
                  <a:gd name="T25" fmla="*/ 3 h 3524"/>
                  <a:gd name="T26" fmla="*/ 3087 w 3519"/>
                  <a:gd name="T27" fmla="*/ 13 h 3524"/>
                  <a:gd name="T28" fmla="*/ 3142 w 3519"/>
                  <a:gd name="T29" fmla="*/ 28 h 3524"/>
                  <a:gd name="T30" fmla="*/ 3196 w 3519"/>
                  <a:gd name="T31" fmla="*/ 49 h 3524"/>
                  <a:gd name="T32" fmla="*/ 3246 w 3519"/>
                  <a:gd name="T33" fmla="*/ 75 h 3524"/>
                  <a:gd name="T34" fmla="*/ 3293 w 3519"/>
                  <a:gd name="T35" fmla="*/ 106 h 3524"/>
                  <a:gd name="T36" fmla="*/ 3337 w 3519"/>
                  <a:gd name="T37" fmla="*/ 143 h 3524"/>
                  <a:gd name="T38" fmla="*/ 3376 w 3519"/>
                  <a:gd name="T39" fmla="*/ 182 h 3524"/>
                  <a:gd name="T40" fmla="*/ 3413 w 3519"/>
                  <a:gd name="T41" fmla="*/ 226 h 3524"/>
                  <a:gd name="T42" fmla="*/ 3444 w 3519"/>
                  <a:gd name="T43" fmla="*/ 273 h 3524"/>
                  <a:gd name="T44" fmla="*/ 3470 w 3519"/>
                  <a:gd name="T45" fmla="*/ 324 h 3524"/>
                  <a:gd name="T46" fmla="*/ 3491 w 3519"/>
                  <a:gd name="T47" fmla="*/ 377 h 3524"/>
                  <a:gd name="T48" fmla="*/ 3506 w 3519"/>
                  <a:gd name="T49" fmla="*/ 433 h 3524"/>
                  <a:gd name="T50" fmla="*/ 3516 w 3519"/>
                  <a:gd name="T51" fmla="*/ 491 h 3524"/>
                  <a:gd name="T52" fmla="*/ 3519 w 3519"/>
                  <a:gd name="T53" fmla="*/ 551 h 3524"/>
                  <a:gd name="T54" fmla="*/ 3516 w 3519"/>
                  <a:gd name="T55" fmla="*/ 612 h 3524"/>
                  <a:gd name="T56" fmla="*/ 3505 w 3519"/>
                  <a:gd name="T57" fmla="*/ 671 h 3524"/>
                  <a:gd name="T58" fmla="*/ 3490 w 3519"/>
                  <a:gd name="T59" fmla="*/ 728 h 3524"/>
                  <a:gd name="T60" fmla="*/ 3467 w 3519"/>
                  <a:gd name="T61" fmla="*/ 782 h 3524"/>
                  <a:gd name="T62" fmla="*/ 3441 w 3519"/>
                  <a:gd name="T63" fmla="*/ 834 h 3524"/>
                  <a:gd name="T64" fmla="*/ 3409 w 3519"/>
                  <a:gd name="T65" fmla="*/ 881 h 3524"/>
                  <a:gd name="T66" fmla="*/ 3188 w 3519"/>
                  <a:gd name="T67" fmla="*/ 1102 h 3524"/>
                  <a:gd name="T68" fmla="*/ 2419 w 3519"/>
                  <a:gd name="T69" fmla="*/ 331 h 3524"/>
                  <a:gd name="T70" fmla="*/ 2639 w 3519"/>
                  <a:gd name="T71" fmla="*/ 111 h 3524"/>
                  <a:gd name="T72" fmla="*/ 2686 w 3519"/>
                  <a:gd name="T73" fmla="*/ 78 h 3524"/>
                  <a:gd name="T74" fmla="*/ 2738 w 3519"/>
                  <a:gd name="T75" fmla="*/ 52 h 3524"/>
                  <a:gd name="T76" fmla="*/ 2792 w 3519"/>
                  <a:gd name="T77" fmla="*/ 29 h 3524"/>
                  <a:gd name="T78" fmla="*/ 2849 w 3519"/>
                  <a:gd name="T79" fmla="*/ 14 h 3524"/>
                  <a:gd name="T80" fmla="*/ 2908 w 3519"/>
                  <a:gd name="T81" fmla="*/ 3 h 3524"/>
                  <a:gd name="T82" fmla="*/ 2969 w 3519"/>
                  <a:gd name="T83"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19" h="3524">
                    <a:moveTo>
                      <a:pt x="2269" y="1062"/>
                    </a:moveTo>
                    <a:lnTo>
                      <a:pt x="730" y="2604"/>
                    </a:lnTo>
                    <a:lnTo>
                      <a:pt x="919" y="2794"/>
                    </a:lnTo>
                    <a:lnTo>
                      <a:pt x="2459" y="1252"/>
                    </a:lnTo>
                    <a:lnTo>
                      <a:pt x="2269" y="1062"/>
                    </a:lnTo>
                    <a:close/>
                    <a:moveTo>
                      <a:pt x="2254" y="496"/>
                    </a:moveTo>
                    <a:lnTo>
                      <a:pt x="3023" y="1267"/>
                    </a:lnTo>
                    <a:lnTo>
                      <a:pt x="990" y="3304"/>
                    </a:lnTo>
                    <a:lnTo>
                      <a:pt x="0" y="3524"/>
                    </a:lnTo>
                    <a:lnTo>
                      <a:pt x="220" y="2533"/>
                    </a:lnTo>
                    <a:lnTo>
                      <a:pt x="2254" y="496"/>
                    </a:lnTo>
                    <a:close/>
                    <a:moveTo>
                      <a:pt x="2969" y="0"/>
                    </a:moveTo>
                    <a:lnTo>
                      <a:pt x="3029" y="3"/>
                    </a:lnTo>
                    <a:lnTo>
                      <a:pt x="3087" y="13"/>
                    </a:lnTo>
                    <a:lnTo>
                      <a:pt x="3142" y="28"/>
                    </a:lnTo>
                    <a:lnTo>
                      <a:pt x="3196" y="49"/>
                    </a:lnTo>
                    <a:lnTo>
                      <a:pt x="3246" y="75"/>
                    </a:lnTo>
                    <a:lnTo>
                      <a:pt x="3293" y="106"/>
                    </a:lnTo>
                    <a:lnTo>
                      <a:pt x="3337" y="143"/>
                    </a:lnTo>
                    <a:lnTo>
                      <a:pt x="3376" y="182"/>
                    </a:lnTo>
                    <a:lnTo>
                      <a:pt x="3413" y="226"/>
                    </a:lnTo>
                    <a:lnTo>
                      <a:pt x="3444" y="273"/>
                    </a:lnTo>
                    <a:lnTo>
                      <a:pt x="3470" y="324"/>
                    </a:lnTo>
                    <a:lnTo>
                      <a:pt x="3491" y="377"/>
                    </a:lnTo>
                    <a:lnTo>
                      <a:pt x="3506" y="433"/>
                    </a:lnTo>
                    <a:lnTo>
                      <a:pt x="3516" y="491"/>
                    </a:lnTo>
                    <a:lnTo>
                      <a:pt x="3519" y="551"/>
                    </a:lnTo>
                    <a:lnTo>
                      <a:pt x="3516" y="612"/>
                    </a:lnTo>
                    <a:lnTo>
                      <a:pt x="3505" y="671"/>
                    </a:lnTo>
                    <a:lnTo>
                      <a:pt x="3490" y="728"/>
                    </a:lnTo>
                    <a:lnTo>
                      <a:pt x="3467" y="782"/>
                    </a:lnTo>
                    <a:lnTo>
                      <a:pt x="3441" y="834"/>
                    </a:lnTo>
                    <a:lnTo>
                      <a:pt x="3409" y="881"/>
                    </a:lnTo>
                    <a:lnTo>
                      <a:pt x="3188" y="1102"/>
                    </a:lnTo>
                    <a:lnTo>
                      <a:pt x="2419" y="331"/>
                    </a:lnTo>
                    <a:lnTo>
                      <a:pt x="2639" y="111"/>
                    </a:lnTo>
                    <a:lnTo>
                      <a:pt x="2686" y="78"/>
                    </a:lnTo>
                    <a:lnTo>
                      <a:pt x="2738" y="52"/>
                    </a:lnTo>
                    <a:lnTo>
                      <a:pt x="2792" y="29"/>
                    </a:lnTo>
                    <a:lnTo>
                      <a:pt x="2849" y="14"/>
                    </a:lnTo>
                    <a:lnTo>
                      <a:pt x="2908" y="3"/>
                    </a:lnTo>
                    <a:lnTo>
                      <a:pt x="29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32" name="Group 31">
                <a:extLst>
                  <a:ext uri="{FF2B5EF4-FFF2-40B4-BE49-F238E27FC236}">
                    <a16:creationId xmlns:a16="http://schemas.microsoft.com/office/drawing/2014/main" id="{D4AF3A78-14F1-3C71-55D1-FF33C907BF67}"/>
                  </a:ext>
                </a:extLst>
              </p:cNvPr>
              <p:cNvGrpSpPr/>
              <p:nvPr/>
            </p:nvGrpSpPr>
            <p:grpSpPr>
              <a:xfrm>
                <a:off x="5569916" y="1569972"/>
                <a:ext cx="404362" cy="314938"/>
                <a:chOff x="2041525" y="2752725"/>
                <a:chExt cx="990601" cy="771525"/>
              </a:xfrm>
              <a:grpFill/>
            </p:grpSpPr>
            <p:sp>
              <p:nvSpPr>
                <p:cNvPr id="83" name="Freeform 85">
                  <a:extLst>
                    <a:ext uri="{FF2B5EF4-FFF2-40B4-BE49-F238E27FC236}">
                      <a16:creationId xmlns:a16="http://schemas.microsoft.com/office/drawing/2014/main" id="{AB6E3A84-EFC8-876F-674C-3EE32F568772}"/>
                    </a:ext>
                  </a:extLst>
                </p:cNvPr>
                <p:cNvSpPr>
                  <a:spLocks/>
                </p:cNvSpPr>
                <p:nvPr/>
              </p:nvSpPr>
              <p:spPr bwMode="auto">
                <a:xfrm>
                  <a:off x="2852738" y="3278188"/>
                  <a:ext cx="179388" cy="246062"/>
                </a:xfrm>
                <a:custGeom>
                  <a:avLst/>
                  <a:gdLst>
                    <a:gd name="T0" fmla="*/ 339 w 677"/>
                    <a:gd name="T1" fmla="*/ 0 h 929"/>
                    <a:gd name="T2" fmla="*/ 430 w 677"/>
                    <a:gd name="T3" fmla="*/ 100 h 929"/>
                    <a:gd name="T4" fmla="*/ 439 w 677"/>
                    <a:gd name="T5" fmla="*/ 111 h 929"/>
                    <a:gd name="T6" fmla="*/ 451 w 677"/>
                    <a:gd name="T7" fmla="*/ 127 h 929"/>
                    <a:gd name="T8" fmla="*/ 467 w 677"/>
                    <a:gd name="T9" fmla="*/ 145 h 929"/>
                    <a:gd name="T10" fmla="*/ 485 w 677"/>
                    <a:gd name="T11" fmla="*/ 167 h 929"/>
                    <a:gd name="T12" fmla="*/ 505 w 677"/>
                    <a:gd name="T13" fmla="*/ 193 h 929"/>
                    <a:gd name="T14" fmla="*/ 526 w 677"/>
                    <a:gd name="T15" fmla="*/ 222 h 929"/>
                    <a:gd name="T16" fmla="*/ 548 w 677"/>
                    <a:gd name="T17" fmla="*/ 252 h 929"/>
                    <a:gd name="T18" fmla="*/ 568 w 677"/>
                    <a:gd name="T19" fmla="*/ 285 h 929"/>
                    <a:gd name="T20" fmla="*/ 590 w 677"/>
                    <a:gd name="T21" fmla="*/ 320 h 929"/>
                    <a:gd name="T22" fmla="*/ 609 w 677"/>
                    <a:gd name="T23" fmla="*/ 358 h 929"/>
                    <a:gd name="T24" fmla="*/ 628 w 677"/>
                    <a:gd name="T25" fmla="*/ 395 h 929"/>
                    <a:gd name="T26" fmla="*/ 644 w 677"/>
                    <a:gd name="T27" fmla="*/ 434 h 929"/>
                    <a:gd name="T28" fmla="*/ 658 w 677"/>
                    <a:gd name="T29" fmla="*/ 473 h 929"/>
                    <a:gd name="T30" fmla="*/ 668 w 677"/>
                    <a:gd name="T31" fmla="*/ 513 h 929"/>
                    <a:gd name="T32" fmla="*/ 675 w 677"/>
                    <a:gd name="T33" fmla="*/ 552 h 929"/>
                    <a:gd name="T34" fmla="*/ 677 w 677"/>
                    <a:gd name="T35" fmla="*/ 591 h 929"/>
                    <a:gd name="T36" fmla="*/ 674 w 677"/>
                    <a:gd name="T37" fmla="*/ 637 h 929"/>
                    <a:gd name="T38" fmla="*/ 665 w 677"/>
                    <a:gd name="T39" fmla="*/ 681 h 929"/>
                    <a:gd name="T40" fmla="*/ 651 w 677"/>
                    <a:gd name="T41" fmla="*/ 723 h 929"/>
                    <a:gd name="T42" fmla="*/ 630 w 677"/>
                    <a:gd name="T43" fmla="*/ 761 h 929"/>
                    <a:gd name="T44" fmla="*/ 607 w 677"/>
                    <a:gd name="T45" fmla="*/ 798 h 929"/>
                    <a:gd name="T46" fmla="*/ 578 w 677"/>
                    <a:gd name="T47" fmla="*/ 830 h 929"/>
                    <a:gd name="T48" fmla="*/ 545 w 677"/>
                    <a:gd name="T49" fmla="*/ 859 h 929"/>
                    <a:gd name="T50" fmla="*/ 509 w 677"/>
                    <a:gd name="T51" fmla="*/ 883 h 929"/>
                    <a:gd name="T52" fmla="*/ 471 w 677"/>
                    <a:gd name="T53" fmla="*/ 903 h 929"/>
                    <a:gd name="T54" fmla="*/ 429 w 677"/>
                    <a:gd name="T55" fmla="*/ 917 h 929"/>
                    <a:gd name="T56" fmla="*/ 384 w 677"/>
                    <a:gd name="T57" fmla="*/ 926 h 929"/>
                    <a:gd name="T58" fmla="*/ 339 w 677"/>
                    <a:gd name="T59" fmla="*/ 929 h 929"/>
                    <a:gd name="T60" fmla="*/ 292 w 677"/>
                    <a:gd name="T61" fmla="*/ 926 h 929"/>
                    <a:gd name="T62" fmla="*/ 248 w 677"/>
                    <a:gd name="T63" fmla="*/ 917 h 929"/>
                    <a:gd name="T64" fmla="*/ 207 w 677"/>
                    <a:gd name="T65" fmla="*/ 903 h 929"/>
                    <a:gd name="T66" fmla="*/ 168 w 677"/>
                    <a:gd name="T67" fmla="*/ 883 h 929"/>
                    <a:gd name="T68" fmla="*/ 131 w 677"/>
                    <a:gd name="T69" fmla="*/ 859 h 929"/>
                    <a:gd name="T70" fmla="*/ 100 w 677"/>
                    <a:gd name="T71" fmla="*/ 830 h 929"/>
                    <a:gd name="T72" fmla="*/ 70 w 677"/>
                    <a:gd name="T73" fmla="*/ 798 h 929"/>
                    <a:gd name="T74" fmla="*/ 46 w 677"/>
                    <a:gd name="T75" fmla="*/ 761 h 929"/>
                    <a:gd name="T76" fmla="*/ 27 w 677"/>
                    <a:gd name="T77" fmla="*/ 723 h 929"/>
                    <a:gd name="T78" fmla="*/ 12 w 677"/>
                    <a:gd name="T79" fmla="*/ 681 h 929"/>
                    <a:gd name="T80" fmla="*/ 3 w 677"/>
                    <a:gd name="T81" fmla="*/ 637 h 929"/>
                    <a:gd name="T82" fmla="*/ 0 w 677"/>
                    <a:gd name="T83" fmla="*/ 591 h 929"/>
                    <a:gd name="T84" fmla="*/ 2 w 677"/>
                    <a:gd name="T85" fmla="*/ 552 h 929"/>
                    <a:gd name="T86" fmla="*/ 9 w 677"/>
                    <a:gd name="T87" fmla="*/ 513 h 929"/>
                    <a:gd name="T88" fmla="*/ 19 w 677"/>
                    <a:gd name="T89" fmla="*/ 473 h 929"/>
                    <a:gd name="T90" fmla="*/ 33 w 677"/>
                    <a:gd name="T91" fmla="*/ 434 h 929"/>
                    <a:gd name="T92" fmla="*/ 50 w 677"/>
                    <a:gd name="T93" fmla="*/ 395 h 929"/>
                    <a:gd name="T94" fmla="*/ 68 w 677"/>
                    <a:gd name="T95" fmla="*/ 358 h 929"/>
                    <a:gd name="T96" fmla="*/ 87 w 677"/>
                    <a:gd name="T97" fmla="*/ 320 h 929"/>
                    <a:gd name="T98" fmla="*/ 109 w 677"/>
                    <a:gd name="T99" fmla="*/ 285 h 929"/>
                    <a:gd name="T100" fmla="*/ 130 w 677"/>
                    <a:gd name="T101" fmla="*/ 252 h 929"/>
                    <a:gd name="T102" fmla="*/ 152 w 677"/>
                    <a:gd name="T103" fmla="*/ 222 h 929"/>
                    <a:gd name="T104" fmla="*/ 172 w 677"/>
                    <a:gd name="T105" fmla="*/ 193 h 929"/>
                    <a:gd name="T106" fmla="*/ 191 w 677"/>
                    <a:gd name="T107" fmla="*/ 167 h 929"/>
                    <a:gd name="T108" fmla="*/ 210 w 677"/>
                    <a:gd name="T109" fmla="*/ 145 h 929"/>
                    <a:gd name="T110" fmla="*/ 225 w 677"/>
                    <a:gd name="T111" fmla="*/ 127 h 929"/>
                    <a:gd name="T112" fmla="*/ 238 w 677"/>
                    <a:gd name="T113" fmla="*/ 111 h 929"/>
                    <a:gd name="T114" fmla="*/ 248 w 677"/>
                    <a:gd name="T115" fmla="*/ 100 h 929"/>
                    <a:gd name="T116" fmla="*/ 339 w 677"/>
                    <a:gd name="T117"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7" h="929">
                      <a:moveTo>
                        <a:pt x="339" y="0"/>
                      </a:moveTo>
                      <a:lnTo>
                        <a:pt x="430" y="100"/>
                      </a:lnTo>
                      <a:lnTo>
                        <a:pt x="439" y="111"/>
                      </a:lnTo>
                      <a:lnTo>
                        <a:pt x="451" y="127"/>
                      </a:lnTo>
                      <a:lnTo>
                        <a:pt x="467" y="145"/>
                      </a:lnTo>
                      <a:lnTo>
                        <a:pt x="485" y="167"/>
                      </a:lnTo>
                      <a:lnTo>
                        <a:pt x="505" y="193"/>
                      </a:lnTo>
                      <a:lnTo>
                        <a:pt x="526" y="222"/>
                      </a:lnTo>
                      <a:lnTo>
                        <a:pt x="548" y="252"/>
                      </a:lnTo>
                      <a:lnTo>
                        <a:pt x="568" y="285"/>
                      </a:lnTo>
                      <a:lnTo>
                        <a:pt x="590" y="320"/>
                      </a:lnTo>
                      <a:lnTo>
                        <a:pt x="609" y="358"/>
                      </a:lnTo>
                      <a:lnTo>
                        <a:pt x="628" y="395"/>
                      </a:lnTo>
                      <a:lnTo>
                        <a:pt x="644" y="434"/>
                      </a:lnTo>
                      <a:lnTo>
                        <a:pt x="658" y="473"/>
                      </a:lnTo>
                      <a:lnTo>
                        <a:pt x="668" y="513"/>
                      </a:lnTo>
                      <a:lnTo>
                        <a:pt x="675" y="552"/>
                      </a:lnTo>
                      <a:lnTo>
                        <a:pt x="677" y="591"/>
                      </a:lnTo>
                      <a:lnTo>
                        <a:pt x="674" y="637"/>
                      </a:lnTo>
                      <a:lnTo>
                        <a:pt x="665" y="681"/>
                      </a:lnTo>
                      <a:lnTo>
                        <a:pt x="651" y="723"/>
                      </a:lnTo>
                      <a:lnTo>
                        <a:pt x="630" y="761"/>
                      </a:lnTo>
                      <a:lnTo>
                        <a:pt x="607" y="798"/>
                      </a:lnTo>
                      <a:lnTo>
                        <a:pt x="578" y="830"/>
                      </a:lnTo>
                      <a:lnTo>
                        <a:pt x="545" y="859"/>
                      </a:lnTo>
                      <a:lnTo>
                        <a:pt x="509" y="883"/>
                      </a:lnTo>
                      <a:lnTo>
                        <a:pt x="471" y="903"/>
                      </a:lnTo>
                      <a:lnTo>
                        <a:pt x="429" y="917"/>
                      </a:lnTo>
                      <a:lnTo>
                        <a:pt x="384" y="926"/>
                      </a:lnTo>
                      <a:lnTo>
                        <a:pt x="339" y="929"/>
                      </a:lnTo>
                      <a:lnTo>
                        <a:pt x="292" y="926"/>
                      </a:lnTo>
                      <a:lnTo>
                        <a:pt x="248" y="917"/>
                      </a:lnTo>
                      <a:lnTo>
                        <a:pt x="207" y="903"/>
                      </a:lnTo>
                      <a:lnTo>
                        <a:pt x="168" y="883"/>
                      </a:lnTo>
                      <a:lnTo>
                        <a:pt x="131" y="859"/>
                      </a:lnTo>
                      <a:lnTo>
                        <a:pt x="100" y="830"/>
                      </a:lnTo>
                      <a:lnTo>
                        <a:pt x="70" y="798"/>
                      </a:lnTo>
                      <a:lnTo>
                        <a:pt x="46" y="761"/>
                      </a:lnTo>
                      <a:lnTo>
                        <a:pt x="27" y="723"/>
                      </a:lnTo>
                      <a:lnTo>
                        <a:pt x="12" y="681"/>
                      </a:lnTo>
                      <a:lnTo>
                        <a:pt x="3" y="637"/>
                      </a:lnTo>
                      <a:lnTo>
                        <a:pt x="0" y="591"/>
                      </a:lnTo>
                      <a:lnTo>
                        <a:pt x="2" y="552"/>
                      </a:lnTo>
                      <a:lnTo>
                        <a:pt x="9" y="513"/>
                      </a:lnTo>
                      <a:lnTo>
                        <a:pt x="19" y="473"/>
                      </a:lnTo>
                      <a:lnTo>
                        <a:pt x="33" y="434"/>
                      </a:lnTo>
                      <a:lnTo>
                        <a:pt x="50" y="395"/>
                      </a:lnTo>
                      <a:lnTo>
                        <a:pt x="68" y="358"/>
                      </a:lnTo>
                      <a:lnTo>
                        <a:pt x="87" y="320"/>
                      </a:lnTo>
                      <a:lnTo>
                        <a:pt x="109" y="285"/>
                      </a:lnTo>
                      <a:lnTo>
                        <a:pt x="130" y="252"/>
                      </a:lnTo>
                      <a:lnTo>
                        <a:pt x="152" y="222"/>
                      </a:lnTo>
                      <a:lnTo>
                        <a:pt x="172" y="193"/>
                      </a:lnTo>
                      <a:lnTo>
                        <a:pt x="191" y="167"/>
                      </a:lnTo>
                      <a:lnTo>
                        <a:pt x="210" y="145"/>
                      </a:lnTo>
                      <a:lnTo>
                        <a:pt x="225" y="127"/>
                      </a:lnTo>
                      <a:lnTo>
                        <a:pt x="238" y="111"/>
                      </a:lnTo>
                      <a:lnTo>
                        <a:pt x="248" y="100"/>
                      </a:lnTo>
                      <a:lnTo>
                        <a:pt x="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4" name="Freeform 86">
                  <a:extLst>
                    <a:ext uri="{FF2B5EF4-FFF2-40B4-BE49-F238E27FC236}">
                      <a16:creationId xmlns:a16="http://schemas.microsoft.com/office/drawing/2014/main" id="{DD9D5A1E-9396-C618-F5B5-CA014A271754}"/>
                    </a:ext>
                  </a:extLst>
                </p:cNvPr>
                <p:cNvSpPr>
                  <a:spLocks noEditPoints="1"/>
                </p:cNvSpPr>
                <p:nvPr/>
              </p:nvSpPr>
              <p:spPr bwMode="auto">
                <a:xfrm>
                  <a:off x="2041525" y="2752725"/>
                  <a:ext cx="889000" cy="685800"/>
                </a:xfrm>
                <a:custGeom>
                  <a:avLst/>
                  <a:gdLst>
                    <a:gd name="T0" fmla="*/ 2641 w 3356"/>
                    <a:gd name="T1" fmla="*/ 416 h 2592"/>
                    <a:gd name="T2" fmla="*/ 1868 w 3356"/>
                    <a:gd name="T3" fmla="*/ 876 h 2592"/>
                    <a:gd name="T4" fmla="*/ 2653 w 3356"/>
                    <a:gd name="T5" fmla="*/ 1163 h 2592"/>
                    <a:gd name="T6" fmla="*/ 2973 w 3356"/>
                    <a:gd name="T7" fmla="*/ 972 h 2592"/>
                    <a:gd name="T8" fmla="*/ 2641 w 3356"/>
                    <a:gd name="T9" fmla="*/ 416 h 2592"/>
                    <a:gd name="T10" fmla="*/ 2678 w 3356"/>
                    <a:gd name="T11" fmla="*/ 0 h 2592"/>
                    <a:gd name="T12" fmla="*/ 3356 w 3356"/>
                    <a:gd name="T13" fmla="*/ 1140 h 2592"/>
                    <a:gd name="T14" fmla="*/ 3146 w 3356"/>
                    <a:gd name="T15" fmla="*/ 1265 h 2592"/>
                    <a:gd name="T16" fmla="*/ 3097 w 3356"/>
                    <a:gd name="T17" fmla="*/ 1182 h 2592"/>
                    <a:gd name="T18" fmla="*/ 858 w 3356"/>
                    <a:gd name="T19" fmla="*/ 2513 h 2592"/>
                    <a:gd name="T20" fmla="*/ 802 w 3356"/>
                    <a:gd name="T21" fmla="*/ 2542 h 2592"/>
                    <a:gd name="T22" fmla="*/ 746 w 3356"/>
                    <a:gd name="T23" fmla="*/ 2564 h 2592"/>
                    <a:gd name="T24" fmla="*/ 687 w 3356"/>
                    <a:gd name="T25" fmla="*/ 2580 h 2592"/>
                    <a:gd name="T26" fmla="*/ 628 w 3356"/>
                    <a:gd name="T27" fmla="*/ 2589 h 2592"/>
                    <a:gd name="T28" fmla="*/ 569 w 3356"/>
                    <a:gd name="T29" fmla="*/ 2592 h 2592"/>
                    <a:gd name="T30" fmla="*/ 515 w 3356"/>
                    <a:gd name="T31" fmla="*/ 2590 h 2592"/>
                    <a:gd name="T32" fmla="*/ 463 w 3356"/>
                    <a:gd name="T33" fmla="*/ 2583 h 2592"/>
                    <a:gd name="T34" fmla="*/ 412 w 3356"/>
                    <a:gd name="T35" fmla="*/ 2570 h 2592"/>
                    <a:gd name="T36" fmla="*/ 362 w 3356"/>
                    <a:gd name="T37" fmla="*/ 2553 h 2592"/>
                    <a:gd name="T38" fmla="*/ 314 w 3356"/>
                    <a:gd name="T39" fmla="*/ 2533 h 2592"/>
                    <a:gd name="T40" fmla="*/ 268 w 3356"/>
                    <a:gd name="T41" fmla="*/ 2507 h 2592"/>
                    <a:gd name="T42" fmla="*/ 224 w 3356"/>
                    <a:gd name="T43" fmla="*/ 2476 h 2592"/>
                    <a:gd name="T44" fmla="*/ 183 w 3356"/>
                    <a:gd name="T45" fmla="*/ 2442 h 2592"/>
                    <a:gd name="T46" fmla="*/ 144 w 3356"/>
                    <a:gd name="T47" fmla="*/ 2404 h 2592"/>
                    <a:gd name="T48" fmla="*/ 110 w 3356"/>
                    <a:gd name="T49" fmla="*/ 2362 h 2592"/>
                    <a:gd name="T50" fmla="*/ 80 w 3356"/>
                    <a:gd name="T51" fmla="*/ 2314 h 2592"/>
                    <a:gd name="T52" fmla="*/ 52 w 3356"/>
                    <a:gd name="T53" fmla="*/ 2264 h 2592"/>
                    <a:gd name="T54" fmla="*/ 31 w 3356"/>
                    <a:gd name="T55" fmla="*/ 2213 h 2592"/>
                    <a:gd name="T56" fmla="*/ 15 w 3356"/>
                    <a:gd name="T57" fmla="*/ 2160 h 2592"/>
                    <a:gd name="T58" fmla="*/ 5 w 3356"/>
                    <a:gd name="T59" fmla="*/ 2106 h 2592"/>
                    <a:gd name="T60" fmla="*/ 0 w 3356"/>
                    <a:gd name="T61" fmla="*/ 2051 h 2592"/>
                    <a:gd name="T62" fmla="*/ 0 w 3356"/>
                    <a:gd name="T63" fmla="*/ 1996 h 2592"/>
                    <a:gd name="T64" fmla="*/ 6 w 3356"/>
                    <a:gd name="T65" fmla="*/ 1940 h 2592"/>
                    <a:gd name="T66" fmla="*/ 17 w 3356"/>
                    <a:gd name="T67" fmla="*/ 1885 h 2592"/>
                    <a:gd name="T68" fmla="*/ 33 w 3356"/>
                    <a:gd name="T69" fmla="*/ 1830 h 2592"/>
                    <a:gd name="T70" fmla="*/ 55 w 3356"/>
                    <a:gd name="T71" fmla="*/ 1779 h 2592"/>
                    <a:gd name="T72" fmla="*/ 81 w 3356"/>
                    <a:gd name="T73" fmla="*/ 1731 h 2592"/>
                    <a:gd name="T74" fmla="*/ 112 w 3356"/>
                    <a:gd name="T75" fmla="*/ 1685 h 2592"/>
                    <a:gd name="T76" fmla="*/ 148 w 3356"/>
                    <a:gd name="T77" fmla="*/ 1642 h 2592"/>
                    <a:gd name="T78" fmla="*/ 186 w 3356"/>
                    <a:gd name="T79" fmla="*/ 1604 h 2592"/>
                    <a:gd name="T80" fmla="*/ 230 w 3356"/>
                    <a:gd name="T81" fmla="*/ 1567 h 2592"/>
                    <a:gd name="T82" fmla="*/ 277 w 3356"/>
                    <a:gd name="T83" fmla="*/ 1537 h 2592"/>
                    <a:gd name="T84" fmla="*/ 2517 w 3356"/>
                    <a:gd name="T85" fmla="*/ 206 h 2592"/>
                    <a:gd name="T86" fmla="*/ 2468 w 3356"/>
                    <a:gd name="T87" fmla="*/ 124 h 2592"/>
                    <a:gd name="T88" fmla="*/ 2678 w 3356"/>
                    <a:gd name="T89"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56" h="2592">
                      <a:moveTo>
                        <a:pt x="2641" y="416"/>
                      </a:moveTo>
                      <a:lnTo>
                        <a:pt x="1868" y="876"/>
                      </a:lnTo>
                      <a:lnTo>
                        <a:pt x="2653" y="1163"/>
                      </a:lnTo>
                      <a:lnTo>
                        <a:pt x="2973" y="972"/>
                      </a:lnTo>
                      <a:lnTo>
                        <a:pt x="2641" y="416"/>
                      </a:lnTo>
                      <a:close/>
                      <a:moveTo>
                        <a:pt x="2678" y="0"/>
                      </a:moveTo>
                      <a:lnTo>
                        <a:pt x="3356" y="1140"/>
                      </a:lnTo>
                      <a:lnTo>
                        <a:pt x="3146" y="1265"/>
                      </a:lnTo>
                      <a:lnTo>
                        <a:pt x="3097" y="1182"/>
                      </a:lnTo>
                      <a:lnTo>
                        <a:pt x="858" y="2513"/>
                      </a:lnTo>
                      <a:lnTo>
                        <a:pt x="802" y="2542"/>
                      </a:lnTo>
                      <a:lnTo>
                        <a:pt x="746" y="2564"/>
                      </a:lnTo>
                      <a:lnTo>
                        <a:pt x="687" y="2580"/>
                      </a:lnTo>
                      <a:lnTo>
                        <a:pt x="628" y="2589"/>
                      </a:lnTo>
                      <a:lnTo>
                        <a:pt x="569" y="2592"/>
                      </a:lnTo>
                      <a:lnTo>
                        <a:pt x="515" y="2590"/>
                      </a:lnTo>
                      <a:lnTo>
                        <a:pt x="463" y="2583"/>
                      </a:lnTo>
                      <a:lnTo>
                        <a:pt x="412" y="2570"/>
                      </a:lnTo>
                      <a:lnTo>
                        <a:pt x="362" y="2553"/>
                      </a:lnTo>
                      <a:lnTo>
                        <a:pt x="314" y="2533"/>
                      </a:lnTo>
                      <a:lnTo>
                        <a:pt x="268" y="2507"/>
                      </a:lnTo>
                      <a:lnTo>
                        <a:pt x="224" y="2476"/>
                      </a:lnTo>
                      <a:lnTo>
                        <a:pt x="183" y="2442"/>
                      </a:lnTo>
                      <a:lnTo>
                        <a:pt x="144" y="2404"/>
                      </a:lnTo>
                      <a:lnTo>
                        <a:pt x="110" y="2362"/>
                      </a:lnTo>
                      <a:lnTo>
                        <a:pt x="80" y="2314"/>
                      </a:lnTo>
                      <a:lnTo>
                        <a:pt x="52" y="2264"/>
                      </a:lnTo>
                      <a:lnTo>
                        <a:pt x="31" y="2213"/>
                      </a:lnTo>
                      <a:lnTo>
                        <a:pt x="15" y="2160"/>
                      </a:lnTo>
                      <a:lnTo>
                        <a:pt x="5" y="2106"/>
                      </a:lnTo>
                      <a:lnTo>
                        <a:pt x="0" y="2051"/>
                      </a:lnTo>
                      <a:lnTo>
                        <a:pt x="0" y="1996"/>
                      </a:lnTo>
                      <a:lnTo>
                        <a:pt x="6" y="1940"/>
                      </a:lnTo>
                      <a:lnTo>
                        <a:pt x="17" y="1885"/>
                      </a:lnTo>
                      <a:lnTo>
                        <a:pt x="33" y="1830"/>
                      </a:lnTo>
                      <a:lnTo>
                        <a:pt x="55" y="1779"/>
                      </a:lnTo>
                      <a:lnTo>
                        <a:pt x="81" y="1731"/>
                      </a:lnTo>
                      <a:lnTo>
                        <a:pt x="112" y="1685"/>
                      </a:lnTo>
                      <a:lnTo>
                        <a:pt x="148" y="1642"/>
                      </a:lnTo>
                      <a:lnTo>
                        <a:pt x="186" y="1604"/>
                      </a:lnTo>
                      <a:lnTo>
                        <a:pt x="230" y="1567"/>
                      </a:lnTo>
                      <a:lnTo>
                        <a:pt x="277" y="1537"/>
                      </a:lnTo>
                      <a:lnTo>
                        <a:pt x="2517" y="206"/>
                      </a:lnTo>
                      <a:lnTo>
                        <a:pt x="2468" y="124"/>
                      </a:lnTo>
                      <a:lnTo>
                        <a:pt x="26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33" name="Group 32">
                <a:extLst>
                  <a:ext uri="{FF2B5EF4-FFF2-40B4-BE49-F238E27FC236}">
                    <a16:creationId xmlns:a16="http://schemas.microsoft.com/office/drawing/2014/main" id="{A83EB47B-4804-FA73-4DA4-74A8EFD31854}"/>
                  </a:ext>
                </a:extLst>
              </p:cNvPr>
              <p:cNvGrpSpPr/>
              <p:nvPr/>
            </p:nvGrpSpPr>
            <p:grpSpPr>
              <a:xfrm>
                <a:off x="7118935" y="2153447"/>
                <a:ext cx="479865" cy="321069"/>
                <a:chOff x="8497287" y="-246063"/>
                <a:chExt cx="3933826" cy="2632075"/>
              </a:xfrm>
              <a:grpFill/>
            </p:grpSpPr>
            <p:sp>
              <p:nvSpPr>
                <p:cNvPr id="80" name="Freeform 82">
                  <a:extLst>
                    <a:ext uri="{FF2B5EF4-FFF2-40B4-BE49-F238E27FC236}">
                      <a16:creationId xmlns:a16="http://schemas.microsoft.com/office/drawing/2014/main" id="{3E1A7A83-439F-8FFC-4A2F-C51F7B55B6BE}"/>
                    </a:ext>
                  </a:extLst>
                </p:cNvPr>
                <p:cNvSpPr>
                  <a:spLocks/>
                </p:cNvSpPr>
                <p:nvPr/>
              </p:nvSpPr>
              <p:spPr bwMode="auto">
                <a:xfrm>
                  <a:off x="12140600" y="1852612"/>
                  <a:ext cx="290513" cy="533400"/>
                </a:xfrm>
                <a:custGeom>
                  <a:avLst/>
                  <a:gdLst>
                    <a:gd name="T0" fmla="*/ 183 w 366"/>
                    <a:gd name="T1" fmla="*/ 0 h 672"/>
                    <a:gd name="T2" fmla="*/ 219 w 366"/>
                    <a:gd name="T3" fmla="*/ 4 h 672"/>
                    <a:gd name="T4" fmla="*/ 253 w 366"/>
                    <a:gd name="T5" fmla="*/ 15 h 672"/>
                    <a:gd name="T6" fmla="*/ 285 w 366"/>
                    <a:gd name="T7" fmla="*/ 31 h 672"/>
                    <a:gd name="T8" fmla="*/ 312 w 366"/>
                    <a:gd name="T9" fmla="*/ 54 h 672"/>
                    <a:gd name="T10" fmla="*/ 334 w 366"/>
                    <a:gd name="T11" fmla="*/ 81 h 672"/>
                    <a:gd name="T12" fmla="*/ 351 w 366"/>
                    <a:gd name="T13" fmla="*/ 112 h 672"/>
                    <a:gd name="T14" fmla="*/ 363 w 366"/>
                    <a:gd name="T15" fmla="*/ 147 h 672"/>
                    <a:gd name="T16" fmla="*/ 366 w 366"/>
                    <a:gd name="T17" fmla="*/ 183 h 672"/>
                    <a:gd name="T18" fmla="*/ 366 w 366"/>
                    <a:gd name="T19" fmla="*/ 489 h 672"/>
                    <a:gd name="T20" fmla="*/ 363 w 366"/>
                    <a:gd name="T21" fmla="*/ 526 h 672"/>
                    <a:gd name="T22" fmla="*/ 351 w 366"/>
                    <a:gd name="T23" fmla="*/ 561 h 672"/>
                    <a:gd name="T24" fmla="*/ 334 w 366"/>
                    <a:gd name="T25" fmla="*/ 591 h 672"/>
                    <a:gd name="T26" fmla="*/ 312 w 366"/>
                    <a:gd name="T27" fmla="*/ 619 h 672"/>
                    <a:gd name="T28" fmla="*/ 285 w 366"/>
                    <a:gd name="T29" fmla="*/ 640 h 672"/>
                    <a:gd name="T30" fmla="*/ 253 w 366"/>
                    <a:gd name="T31" fmla="*/ 658 h 672"/>
                    <a:gd name="T32" fmla="*/ 219 w 366"/>
                    <a:gd name="T33" fmla="*/ 669 h 672"/>
                    <a:gd name="T34" fmla="*/ 183 w 366"/>
                    <a:gd name="T35" fmla="*/ 672 h 672"/>
                    <a:gd name="T36" fmla="*/ 145 w 366"/>
                    <a:gd name="T37" fmla="*/ 669 h 672"/>
                    <a:gd name="T38" fmla="*/ 111 w 366"/>
                    <a:gd name="T39" fmla="*/ 658 h 672"/>
                    <a:gd name="T40" fmla="*/ 79 w 366"/>
                    <a:gd name="T41" fmla="*/ 640 h 672"/>
                    <a:gd name="T42" fmla="*/ 52 w 366"/>
                    <a:gd name="T43" fmla="*/ 619 h 672"/>
                    <a:gd name="T44" fmla="*/ 30 w 366"/>
                    <a:gd name="T45" fmla="*/ 591 h 672"/>
                    <a:gd name="T46" fmla="*/ 13 w 366"/>
                    <a:gd name="T47" fmla="*/ 561 h 672"/>
                    <a:gd name="T48" fmla="*/ 3 w 366"/>
                    <a:gd name="T49" fmla="*/ 526 h 672"/>
                    <a:gd name="T50" fmla="*/ 0 w 366"/>
                    <a:gd name="T51" fmla="*/ 489 h 672"/>
                    <a:gd name="T52" fmla="*/ 0 w 366"/>
                    <a:gd name="T53" fmla="*/ 183 h 672"/>
                    <a:gd name="T54" fmla="*/ 3 w 366"/>
                    <a:gd name="T55" fmla="*/ 147 h 672"/>
                    <a:gd name="T56" fmla="*/ 13 w 366"/>
                    <a:gd name="T57" fmla="*/ 112 h 672"/>
                    <a:gd name="T58" fmla="*/ 30 w 366"/>
                    <a:gd name="T59" fmla="*/ 81 h 672"/>
                    <a:gd name="T60" fmla="*/ 52 w 366"/>
                    <a:gd name="T61" fmla="*/ 54 h 672"/>
                    <a:gd name="T62" fmla="*/ 79 w 366"/>
                    <a:gd name="T63" fmla="*/ 31 h 672"/>
                    <a:gd name="T64" fmla="*/ 111 w 366"/>
                    <a:gd name="T65" fmla="*/ 15 h 672"/>
                    <a:gd name="T66" fmla="*/ 145 w 366"/>
                    <a:gd name="T67" fmla="*/ 4 h 672"/>
                    <a:gd name="T68" fmla="*/ 183 w 366"/>
                    <a:gd name="T6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672">
                      <a:moveTo>
                        <a:pt x="183" y="0"/>
                      </a:moveTo>
                      <a:lnTo>
                        <a:pt x="219" y="4"/>
                      </a:lnTo>
                      <a:lnTo>
                        <a:pt x="253" y="15"/>
                      </a:lnTo>
                      <a:lnTo>
                        <a:pt x="285" y="31"/>
                      </a:lnTo>
                      <a:lnTo>
                        <a:pt x="312" y="54"/>
                      </a:lnTo>
                      <a:lnTo>
                        <a:pt x="334" y="81"/>
                      </a:lnTo>
                      <a:lnTo>
                        <a:pt x="351" y="112"/>
                      </a:lnTo>
                      <a:lnTo>
                        <a:pt x="363" y="147"/>
                      </a:lnTo>
                      <a:lnTo>
                        <a:pt x="366" y="183"/>
                      </a:lnTo>
                      <a:lnTo>
                        <a:pt x="366" y="489"/>
                      </a:lnTo>
                      <a:lnTo>
                        <a:pt x="363" y="526"/>
                      </a:lnTo>
                      <a:lnTo>
                        <a:pt x="351" y="561"/>
                      </a:lnTo>
                      <a:lnTo>
                        <a:pt x="334" y="591"/>
                      </a:lnTo>
                      <a:lnTo>
                        <a:pt x="312" y="619"/>
                      </a:lnTo>
                      <a:lnTo>
                        <a:pt x="285" y="640"/>
                      </a:lnTo>
                      <a:lnTo>
                        <a:pt x="253" y="658"/>
                      </a:lnTo>
                      <a:lnTo>
                        <a:pt x="219" y="669"/>
                      </a:lnTo>
                      <a:lnTo>
                        <a:pt x="183" y="672"/>
                      </a:lnTo>
                      <a:lnTo>
                        <a:pt x="145" y="669"/>
                      </a:lnTo>
                      <a:lnTo>
                        <a:pt x="111" y="658"/>
                      </a:lnTo>
                      <a:lnTo>
                        <a:pt x="79" y="640"/>
                      </a:lnTo>
                      <a:lnTo>
                        <a:pt x="52" y="619"/>
                      </a:lnTo>
                      <a:lnTo>
                        <a:pt x="30" y="591"/>
                      </a:lnTo>
                      <a:lnTo>
                        <a:pt x="13" y="561"/>
                      </a:lnTo>
                      <a:lnTo>
                        <a:pt x="3" y="526"/>
                      </a:lnTo>
                      <a:lnTo>
                        <a:pt x="0" y="489"/>
                      </a:lnTo>
                      <a:lnTo>
                        <a:pt x="0" y="183"/>
                      </a:lnTo>
                      <a:lnTo>
                        <a:pt x="3" y="147"/>
                      </a:lnTo>
                      <a:lnTo>
                        <a:pt x="13" y="112"/>
                      </a:lnTo>
                      <a:lnTo>
                        <a:pt x="30" y="81"/>
                      </a:lnTo>
                      <a:lnTo>
                        <a:pt x="52" y="54"/>
                      </a:lnTo>
                      <a:lnTo>
                        <a:pt x="79" y="31"/>
                      </a:lnTo>
                      <a:lnTo>
                        <a:pt x="111" y="15"/>
                      </a:lnTo>
                      <a:lnTo>
                        <a:pt x="145" y="4"/>
                      </a:lnTo>
                      <a:lnTo>
                        <a:pt x="1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1" name="Freeform 83">
                  <a:extLst>
                    <a:ext uri="{FF2B5EF4-FFF2-40B4-BE49-F238E27FC236}">
                      <a16:creationId xmlns:a16="http://schemas.microsoft.com/office/drawing/2014/main" id="{F08AEBD3-CA6A-0785-5573-565AE38B4FEB}"/>
                    </a:ext>
                  </a:extLst>
                </p:cNvPr>
                <p:cNvSpPr>
                  <a:spLocks/>
                </p:cNvSpPr>
                <p:nvPr/>
              </p:nvSpPr>
              <p:spPr bwMode="auto">
                <a:xfrm>
                  <a:off x="9408512" y="1220787"/>
                  <a:ext cx="2111375" cy="947738"/>
                </a:xfrm>
                <a:custGeom>
                  <a:avLst/>
                  <a:gdLst>
                    <a:gd name="T0" fmla="*/ 0 w 2662"/>
                    <a:gd name="T1" fmla="*/ 0 h 1192"/>
                    <a:gd name="T2" fmla="*/ 1157 w 2662"/>
                    <a:gd name="T3" fmla="*/ 385 h 1192"/>
                    <a:gd name="T4" fmla="*/ 1214 w 2662"/>
                    <a:gd name="T5" fmla="*/ 400 h 1192"/>
                    <a:gd name="T6" fmla="*/ 1272 w 2662"/>
                    <a:gd name="T7" fmla="*/ 409 h 1192"/>
                    <a:gd name="T8" fmla="*/ 1331 w 2662"/>
                    <a:gd name="T9" fmla="*/ 414 h 1192"/>
                    <a:gd name="T10" fmla="*/ 1390 w 2662"/>
                    <a:gd name="T11" fmla="*/ 409 h 1192"/>
                    <a:gd name="T12" fmla="*/ 1448 w 2662"/>
                    <a:gd name="T13" fmla="*/ 400 h 1192"/>
                    <a:gd name="T14" fmla="*/ 1505 w 2662"/>
                    <a:gd name="T15" fmla="*/ 385 h 1192"/>
                    <a:gd name="T16" fmla="*/ 2662 w 2662"/>
                    <a:gd name="T17" fmla="*/ 0 h 1192"/>
                    <a:gd name="T18" fmla="*/ 2662 w 2662"/>
                    <a:gd name="T19" fmla="*/ 627 h 1192"/>
                    <a:gd name="T20" fmla="*/ 2657 w 2662"/>
                    <a:gd name="T21" fmla="*/ 666 h 1192"/>
                    <a:gd name="T22" fmla="*/ 2647 w 2662"/>
                    <a:gd name="T23" fmla="*/ 702 h 1192"/>
                    <a:gd name="T24" fmla="*/ 2627 w 2662"/>
                    <a:gd name="T25" fmla="*/ 735 h 1192"/>
                    <a:gd name="T26" fmla="*/ 2602 w 2662"/>
                    <a:gd name="T27" fmla="*/ 762 h 1192"/>
                    <a:gd name="T28" fmla="*/ 2572 w 2662"/>
                    <a:gd name="T29" fmla="*/ 784 h 1192"/>
                    <a:gd name="T30" fmla="*/ 2537 w 2662"/>
                    <a:gd name="T31" fmla="*/ 801 h 1192"/>
                    <a:gd name="T32" fmla="*/ 1390 w 2662"/>
                    <a:gd name="T33" fmla="*/ 1183 h 1192"/>
                    <a:gd name="T34" fmla="*/ 1361 w 2662"/>
                    <a:gd name="T35" fmla="*/ 1189 h 1192"/>
                    <a:gd name="T36" fmla="*/ 1331 w 2662"/>
                    <a:gd name="T37" fmla="*/ 1192 h 1192"/>
                    <a:gd name="T38" fmla="*/ 1301 w 2662"/>
                    <a:gd name="T39" fmla="*/ 1189 h 1192"/>
                    <a:gd name="T40" fmla="*/ 1272 w 2662"/>
                    <a:gd name="T41" fmla="*/ 1183 h 1192"/>
                    <a:gd name="T42" fmla="*/ 125 w 2662"/>
                    <a:gd name="T43" fmla="*/ 801 h 1192"/>
                    <a:gd name="T44" fmla="*/ 90 w 2662"/>
                    <a:gd name="T45" fmla="*/ 784 h 1192"/>
                    <a:gd name="T46" fmla="*/ 60 w 2662"/>
                    <a:gd name="T47" fmla="*/ 762 h 1192"/>
                    <a:gd name="T48" fmla="*/ 35 w 2662"/>
                    <a:gd name="T49" fmla="*/ 735 h 1192"/>
                    <a:gd name="T50" fmla="*/ 15 w 2662"/>
                    <a:gd name="T51" fmla="*/ 702 h 1192"/>
                    <a:gd name="T52" fmla="*/ 5 w 2662"/>
                    <a:gd name="T53" fmla="*/ 666 h 1192"/>
                    <a:gd name="T54" fmla="*/ 0 w 2662"/>
                    <a:gd name="T55" fmla="*/ 627 h 1192"/>
                    <a:gd name="T56" fmla="*/ 0 w 2662"/>
                    <a:gd name="T57"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2" h="1192">
                      <a:moveTo>
                        <a:pt x="0" y="0"/>
                      </a:moveTo>
                      <a:lnTo>
                        <a:pt x="1157" y="385"/>
                      </a:lnTo>
                      <a:lnTo>
                        <a:pt x="1214" y="400"/>
                      </a:lnTo>
                      <a:lnTo>
                        <a:pt x="1272" y="409"/>
                      </a:lnTo>
                      <a:lnTo>
                        <a:pt x="1331" y="414"/>
                      </a:lnTo>
                      <a:lnTo>
                        <a:pt x="1390" y="409"/>
                      </a:lnTo>
                      <a:lnTo>
                        <a:pt x="1448" y="400"/>
                      </a:lnTo>
                      <a:lnTo>
                        <a:pt x="1505" y="385"/>
                      </a:lnTo>
                      <a:lnTo>
                        <a:pt x="2662" y="0"/>
                      </a:lnTo>
                      <a:lnTo>
                        <a:pt x="2662" y="627"/>
                      </a:lnTo>
                      <a:lnTo>
                        <a:pt x="2657" y="666"/>
                      </a:lnTo>
                      <a:lnTo>
                        <a:pt x="2647" y="702"/>
                      </a:lnTo>
                      <a:lnTo>
                        <a:pt x="2627" y="735"/>
                      </a:lnTo>
                      <a:lnTo>
                        <a:pt x="2602" y="762"/>
                      </a:lnTo>
                      <a:lnTo>
                        <a:pt x="2572" y="784"/>
                      </a:lnTo>
                      <a:lnTo>
                        <a:pt x="2537" y="801"/>
                      </a:lnTo>
                      <a:lnTo>
                        <a:pt x="1390" y="1183"/>
                      </a:lnTo>
                      <a:lnTo>
                        <a:pt x="1361" y="1189"/>
                      </a:lnTo>
                      <a:lnTo>
                        <a:pt x="1331" y="1192"/>
                      </a:lnTo>
                      <a:lnTo>
                        <a:pt x="1301" y="1189"/>
                      </a:lnTo>
                      <a:lnTo>
                        <a:pt x="1272" y="1183"/>
                      </a:lnTo>
                      <a:lnTo>
                        <a:pt x="125" y="801"/>
                      </a:lnTo>
                      <a:lnTo>
                        <a:pt x="90" y="784"/>
                      </a:lnTo>
                      <a:lnTo>
                        <a:pt x="60" y="762"/>
                      </a:lnTo>
                      <a:lnTo>
                        <a:pt x="35" y="735"/>
                      </a:lnTo>
                      <a:lnTo>
                        <a:pt x="15" y="702"/>
                      </a:lnTo>
                      <a:lnTo>
                        <a:pt x="5" y="666"/>
                      </a:lnTo>
                      <a:lnTo>
                        <a:pt x="0" y="6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2" name="Freeform 84">
                  <a:extLst>
                    <a:ext uri="{FF2B5EF4-FFF2-40B4-BE49-F238E27FC236}">
                      <a16:creationId xmlns:a16="http://schemas.microsoft.com/office/drawing/2014/main" id="{AA2758EE-8511-6A86-878D-F47E73F3ED83}"/>
                    </a:ext>
                  </a:extLst>
                </p:cNvPr>
                <p:cNvSpPr>
                  <a:spLocks/>
                </p:cNvSpPr>
                <p:nvPr/>
              </p:nvSpPr>
              <p:spPr bwMode="auto">
                <a:xfrm>
                  <a:off x="8497287" y="-246063"/>
                  <a:ext cx="3933825" cy="1757363"/>
                </a:xfrm>
                <a:custGeom>
                  <a:avLst/>
                  <a:gdLst>
                    <a:gd name="T0" fmla="*/ 2478 w 4956"/>
                    <a:gd name="T1" fmla="*/ 0 h 2213"/>
                    <a:gd name="T2" fmla="*/ 2508 w 4956"/>
                    <a:gd name="T3" fmla="*/ 3 h 2213"/>
                    <a:gd name="T4" fmla="*/ 2537 w 4956"/>
                    <a:gd name="T5" fmla="*/ 9 h 2213"/>
                    <a:gd name="T6" fmla="*/ 4830 w 4956"/>
                    <a:gd name="T7" fmla="*/ 774 h 2213"/>
                    <a:gd name="T8" fmla="*/ 4866 w 4956"/>
                    <a:gd name="T9" fmla="*/ 789 h 2213"/>
                    <a:gd name="T10" fmla="*/ 4896 w 4956"/>
                    <a:gd name="T11" fmla="*/ 812 h 2213"/>
                    <a:gd name="T12" fmla="*/ 4921 w 4956"/>
                    <a:gd name="T13" fmla="*/ 840 h 2213"/>
                    <a:gd name="T14" fmla="*/ 4939 w 4956"/>
                    <a:gd name="T15" fmla="*/ 873 h 2213"/>
                    <a:gd name="T16" fmla="*/ 4951 w 4956"/>
                    <a:gd name="T17" fmla="*/ 909 h 2213"/>
                    <a:gd name="T18" fmla="*/ 4956 w 4956"/>
                    <a:gd name="T19" fmla="*/ 948 h 2213"/>
                    <a:gd name="T20" fmla="*/ 4956 w 4956"/>
                    <a:gd name="T21" fmla="*/ 2030 h 2213"/>
                    <a:gd name="T22" fmla="*/ 4953 w 4956"/>
                    <a:gd name="T23" fmla="*/ 2066 h 2213"/>
                    <a:gd name="T24" fmla="*/ 4941 w 4956"/>
                    <a:gd name="T25" fmla="*/ 2101 h 2213"/>
                    <a:gd name="T26" fmla="*/ 4924 w 4956"/>
                    <a:gd name="T27" fmla="*/ 2132 h 2213"/>
                    <a:gd name="T28" fmla="*/ 4902 w 4956"/>
                    <a:gd name="T29" fmla="*/ 2159 h 2213"/>
                    <a:gd name="T30" fmla="*/ 4875 w 4956"/>
                    <a:gd name="T31" fmla="*/ 2182 h 2213"/>
                    <a:gd name="T32" fmla="*/ 4843 w 4956"/>
                    <a:gd name="T33" fmla="*/ 2198 h 2213"/>
                    <a:gd name="T34" fmla="*/ 4809 w 4956"/>
                    <a:gd name="T35" fmla="*/ 2210 h 2213"/>
                    <a:gd name="T36" fmla="*/ 4773 w 4956"/>
                    <a:gd name="T37" fmla="*/ 2213 h 2213"/>
                    <a:gd name="T38" fmla="*/ 4735 w 4956"/>
                    <a:gd name="T39" fmla="*/ 2210 h 2213"/>
                    <a:gd name="T40" fmla="*/ 4701 w 4956"/>
                    <a:gd name="T41" fmla="*/ 2198 h 2213"/>
                    <a:gd name="T42" fmla="*/ 4669 w 4956"/>
                    <a:gd name="T43" fmla="*/ 2182 h 2213"/>
                    <a:gd name="T44" fmla="*/ 4642 w 4956"/>
                    <a:gd name="T45" fmla="*/ 2159 h 2213"/>
                    <a:gd name="T46" fmla="*/ 4620 w 4956"/>
                    <a:gd name="T47" fmla="*/ 2132 h 2213"/>
                    <a:gd name="T48" fmla="*/ 4603 w 4956"/>
                    <a:gd name="T49" fmla="*/ 2101 h 2213"/>
                    <a:gd name="T50" fmla="*/ 4593 w 4956"/>
                    <a:gd name="T51" fmla="*/ 2066 h 2213"/>
                    <a:gd name="T52" fmla="*/ 4590 w 4956"/>
                    <a:gd name="T53" fmla="*/ 2030 h 2213"/>
                    <a:gd name="T54" fmla="*/ 4590 w 4956"/>
                    <a:gd name="T55" fmla="*/ 1202 h 2213"/>
                    <a:gd name="T56" fmla="*/ 3809 w 4956"/>
                    <a:gd name="T57" fmla="*/ 1461 h 2213"/>
                    <a:gd name="T58" fmla="*/ 2537 w 4956"/>
                    <a:gd name="T59" fmla="*/ 1886 h 2213"/>
                    <a:gd name="T60" fmla="*/ 2508 w 4956"/>
                    <a:gd name="T61" fmla="*/ 1894 h 2213"/>
                    <a:gd name="T62" fmla="*/ 2478 w 4956"/>
                    <a:gd name="T63" fmla="*/ 1895 h 2213"/>
                    <a:gd name="T64" fmla="*/ 2448 w 4956"/>
                    <a:gd name="T65" fmla="*/ 1894 h 2213"/>
                    <a:gd name="T66" fmla="*/ 2419 w 4956"/>
                    <a:gd name="T67" fmla="*/ 1886 h 2213"/>
                    <a:gd name="T68" fmla="*/ 1147 w 4956"/>
                    <a:gd name="T69" fmla="*/ 1461 h 2213"/>
                    <a:gd name="T70" fmla="*/ 126 w 4956"/>
                    <a:gd name="T71" fmla="*/ 1122 h 2213"/>
                    <a:gd name="T72" fmla="*/ 90 w 4956"/>
                    <a:gd name="T73" fmla="*/ 1106 h 2213"/>
                    <a:gd name="T74" fmla="*/ 60 w 4956"/>
                    <a:gd name="T75" fmla="*/ 1083 h 2213"/>
                    <a:gd name="T76" fmla="*/ 35 w 4956"/>
                    <a:gd name="T77" fmla="*/ 1055 h 2213"/>
                    <a:gd name="T78" fmla="*/ 17 w 4956"/>
                    <a:gd name="T79" fmla="*/ 1022 h 2213"/>
                    <a:gd name="T80" fmla="*/ 5 w 4956"/>
                    <a:gd name="T81" fmla="*/ 986 h 2213"/>
                    <a:gd name="T82" fmla="*/ 0 w 4956"/>
                    <a:gd name="T83" fmla="*/ 948 h 2213"/>
                    <a:gd name="T84" fmla="*/ 5 w 4956"/>
                    <a:gd name="T85" fmla="*/ 909 h 2213"/>
                    <a:gd name="T86" fmla="*/ 17 w 4956"/>
                    <a:gd name="T87" fmla="*/ 873 h 2213"/>
                    <a:gd name="T88" fmla="*/ 35 w 4956"/>
                    <a:gd name="T89" fmla="*/ 840 h 2213"/>
                    <a:gd name="T90" fmla="*/ 60 w 4956"/>
                    <a:gd name="T91" fmla="*/ 812 h 2213"/>
                    <a:gd name="T92" fmla="*/ 90 w 4956"/>
                    <a:gd name="T93" fmla="*/ 789 h 2213"/>
                    <a:gd name="T94" fmla="*/ 126 w 4956"/>
                    <a:gd name="T95" fmla="*/ 774 h 2213"/>
                    <a:gd name="T96" fmla="*/ 2419 w 4956"/>
                    <a:gd name="T97" fmla="*/ 9 h 2213"/>
                    <a:gd name="T98" fmla="*/ 2448 w 4956"/>
                    <a:gd name="T99" fmla="*/ 3 h 2213"/>
                    <a:gd name="T100" fmla="*/ 2478 w 4956"/>
                    <a:gd name="T101" fmla="*/ 0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56" h="2213">
                      <a:moveTo>
                        <a:pt x="2478" y="0"/>
                      </a:moveTo>
                      <a:lnTo>
                        <a:pt x="2508" y="3"/>
                      </a:lnTo>
                      <a:lnTo>
                        <a:pt x="2537" y="9"/>
                      </a:lnTo>
                      <a:lnTo>
                        <a:pt x="4830" y="774"/>
                      </a:lnTo>
                      <a:lnTo>
                        <a:pt x="4866" y="789"/>
                      </a:lnTo>
                      <a:lnTo>
                        <a:pt x="4896" y="812"/>
                      </a:lnTo>
                      <a:lnTo>
                        <a:pt x="4921" y="840"/>
                      </a:lnTo>
                      <a:lnTo>
                        <a:pt x="4939" y="873"/>
                      </a:lnTo>
                      <a:lnTo>
                        <a:pt x="4951" y="909"/>
                      </a:lnTo>
                      <a:lnTo>
                        <a:pt x="4956" y="948"/>
                      </a:lnTo>
                      <a:lnTo>
                        <a:pt x="4956" y="2030"/>
                      </a:lnTo>
                      <a:lnTo>
                        <a:pt x="4953" y="2066"/>
                      </a:lnTo>
                      <a:lnTo>
                        <a:pt x="4941" y="2101"/>
                      </a:lnTo>
                      <a:lnTo>
                        <a:pt x="4924" y="2132"/>
                      </a:lnTo>
                      <a:lnTo>
                        <a:pt x="4902" y="2159"/>
                      </a:lnTo>
                      <a:lnTo>
                        <a:pt x="4875" y="2182"/>
                      </a:lnTo>
                      <a:lnTo>
                        <a:pt x="4843" y="2198"/>
                      </a:lnTo>
                      <a:lnTo>
                        <a:pt x="4809" y="2210"/>
                      </a:lnTo>
                      <a:lnTo>
                        <a:pt x="4773" y="2213"/>
                      </a:lnTo>
                      <a:lnTo>
                        <a:pt x="4735" y="2210"/>
                      </a:lnTo>
                      <a:lnTo>
                        <a:pt x="4701" y="2198"/>
                      </a:lnTo>
                      <a:lnTo>
                        <a:pt x="4669" y="2182"/>
                      </a:lnTo>
                      <a:lnTo>
                        <a:pt x="4642" y="2159"/>
                      </a:lnTo>
                      <a:lnTo>
                        <a:pt x="4620" y="2132"/>
                      </a:lnTo>
                      <a:lnTo>
                        <a:pt x="4603" y="2101"/>
                      </a:lnTo>
                      <a:lnTo>
                        <a:pt x="4593" y="2066"/>
                      </a:lnTo>
                      <a:lnTo>
                        <a:pt x="4590" y="2030"/>
                      </a:lnTo>
                      <a:lnTo>
                        <a:pt x="4590" y="1202"/>
                      </a:lnTo>
                      <a:lnTo>
                        <a:pt x="3809" y="1461"/>
                      </a:lnTo>
                      <a:lnTo>
                        <a:pt x="2537" y="1886"/>
                      </a:lnTo>
                      <a:lnTo>
                        <a:pt x="2508" y="1894"/>
                      </a:lnTo>
                      <a:lnTo>
                        <a:pt x="2478" y="1895"/>
                      </a:lnTo>
                      <a:lnTo>
                        <a:pt x="2448" y="1894"/>
                      </a:lnTo>
                      <a:lnTo>
                        <a:pt x="2419" y="1886"/>
                      </a:lnTo>
                      <a:lnTo>
                        <a:pt x="1147" y="1461"/>
                      </a:lnTo>
                      <a:lnTo>
                        <a:pt x="126" y="1122"/>
                      </a:lnTo>
                      <a:lnTo>
                        <a:pt x="90" y="1106"/>
                      </a:lnTo>
                      <a:lnTo>
                        <a:pt x="60" y="1083"/>
                      </a:lnTo>
                      <a:lnTo>
                        <a:pt x="35" y="1055"/>
                      </a:lnTo>
                      <a:lnTo>
                        <a:pt x="17" y="1022"/>
                      </a:lnTo>
                      <a:lnTo>
                        <a:pt x="5" y="986"/>
                      </a:lnTo>
                      <a:lnTo>
                        <a:pt x="0" y="948"/>
                      </a:lnTo>
                      <a:lnTo>
                        <a:pt x="5" y="909"/>
                      </a:lnTo>
                      <a:lnTo>
                        <a:pt x="17" y="873"/>
                      </a:lnTo>
                      <a:lnTo>
                        <a:pt x="35" y="840"/>
                      </a:lnTo>
                      <a:lnTo>
                        <a:pt x="60" y="812"/>
                      </a:lnTo>
                      <a:lnTo>
                        <a:pt x="90" y="789"/>
                      </a:lnTo>
                      <a:lnTo>
                        <a:pt x="126" y="774"/>
                      </a:lnTo>
                      <a:lnTo>
                        <a:pt x="2419" y="9"/>
                      </a:lnTo>
                      <a:lnTo>
                        <a:pt x="2448" y="3"/>
                      </a:lnTo>
                      <a:lnTo>
                        <a:pt x="24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34" name="Group 33">
                <a:extLst>
                  <a:ext uri="{FF2B5EF4-FFF2-40B4-BE49-F238E27FC236}">
                    <a16:creationId xmlns:a16="http://schemas.microsoft.com/office/drawing/2014/main" id="{552340F0-51B7-A839-14A3-E469709F5E8E}"/>
                  </a:ext>
                </a:extLst>
              </p:cNvPr>
              <p:cNvGrpSpPr/>
              <p:nvPr/>
            </p:nvGrpSpPr>
            <p:grpSpPr>
              <a:xfrm>
                <a:off x="7332823" y="2736092"/>
                <a:ext cx="363655" cy="454492"/>
                <a:chOff x="10061575" y="479426"/>
                <a:chExt cx="3463926" cy="4329112"/>
              </a:xfrm>
              <a:grpFill/>
            </p:grpSpPr>
            <p:sp>
              <p:nvSpPr>
                <p:cNvPr id="75" name="Freeform 77">
                  <a:extLst>
                    <a:ext uri="{FF2B5EF4-FFF2-40B4-BE49-F238E27FC236}">
                      <a16:creationId xmlns:a16="http://schemas.microsoft.com/office/drawing/2014/main" id="{056E71B1-9813-FF22-EA60-AD779CD3C192}"/>
                    </a:ext>
                  </a:extLst>
                </p:cNvPr>
                <p:cNvSpPr>
                  <a:spLocks/>
                </p:cNvSpPr>
                <p:nvPr/>
              </p:nvSpPr>
              <p:spPr bwMode="auto">
                <a:xfrm>
                  <a:off x="10677525" y="1298576"/>
                  <a:ext cx="1285875" cy="203200"/>
                </a:xfrm>
                <a:custGeom>
                  <a:avLst/>
                  <a:gdLst>
                    <a:gd name="T0" fmla="*/ 128 w 1622"/>
                    <a:gd name="T1" fmla="*/ 0 h 256"/>
                    <a:gd name="T2" fmla="*/ 1494 w 1622"/>
                    <a:gd name="T3" fmla="*/ 0 h 256"/>
                    <a:gd name="T4" fmla="*/ 1527 w 1622"/>
                    <a:gd name="T5" fmla="*/ 5 h 256"/>
                    <a:gd name="T6" fmla="*/ 1559 w 1622"/>
                    <a:gd name="T7" fmla="*/ 17 h 256"/>
                    <a:gd name="T8" fmla="*/ 1584 w 1622"/>
                    <a:gd name="T9" fmla="*/ 37 h 256"/>
                    <a:gd name="T10" fmla="*/ 1604 w 1622"/>
                    <a:gd name="T11" fmla="*/ 63 h 256"/>
                    <a:gd name="T12" fmla="*/ 1617 w 1622"/>
                    <a:gd name="T13" fmla="*/ 93 h 256"/>
                    <a:gd name="T14" fmla="*/ 1622 w 1622"/>
                    <a:gd name="T15" fmla="*/ 128 h 256"/>
                    <a:gd name="T16" fmla="*/ 1617 w 1622"/>
                    <a:gd name="T17" fmla="*/ 161 h 256"/>
                    <a:gd name="T18" fmla="*/ 1604 w 1622"/>
                    <a:gd name="T19" fmla="*/ 193 h 256"/>
                    <a:gd name="T20" fmla="*/ 1584 w 1622"/>
                    <a:gd name="T21" fmla="*/ 218 h 256"/>
                    <a:gd name="T22" fmla="*/ 1559 w 1622"/>
                    <a:gd name="T23" fmla="*/ 238 h 256"/>
                    <a:gd name="T24" fmla="*/ 1527 w 1622"/>
                    <a:gd name="T25" fmla="*/ 251 h 256"/>
                    <a:gd name="T26" fmla="*/ 1494 w 1622"/>
                    <a:gd name="T27" fmla="*/ 256 h 256"/>
                    <a:gd name="T28" fmla="*/ 128 w 1622"/>
                    <a:gd name="T29" fmla="*/ 256 h 256"/>
                    <a:gd name="T30" fmla="*/ 93 w 1622"/>
                    <a:gd name="T31" fmla="*/ 251 h 256"/>
                    <a:gd name="T32" fmla="*/ 63 w 1622"/>
                    <a:gd name="T33" fmla="*/ 238 h 256"/>
                    <a:gd name="T34" fmla="*/ 38 w 1622"/>
                    <a:gd name="T35" fmla="*/ 218 h 256"/>
                    <a:gd name="T36" fmla="*/ 17 w 1622"/>
                    <a:gd name="T37" fmla="*/ 193 h 256"/>
                    <a:gd name="T38" fmla="*/ 5 w 1622"/>
                    <a:gd name="T39" fmla="*/ 161 h 256"/>
                    <a:gd name="T40" fmla="*/ 0 w 1622"/>
                    <a:gd name="T41" fmla="*/ 128 h 256"/>
                    <a:gd name="T42" fmla="*/ 5 w 1622"/>
                    <a:gd name="T43" fmla="*/ 93 h 256"/>
                    <a:gd name="T44" fmla="*/ 17 w 1622"/>
                    <a:gd name="T45" fmla="*/ 63 h 256"/>
                    <a:gd name="T46" fmla="*/ 38 w 1622"/>
                    <a:gd name="T47" fmla="*/ 37 h 256"/>
                    <a:gd name="T48" fmla="*/ 63 w 1622"/>
                    <a:gd name="T49" fmla="*/ 17 h 256"/>
                    <a:gd name="T50" fmla="*/ 93 w 1622"/>
                    <a:gd name="T51" fmla="*/ 5 h 256"/>
                    <a:gd name="T52" fmla="*/ 128 w 1622"/>
                    <a:gd name="T5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2" h="256">
                      <a:moveTo>
                        <a:pt x="128" y="0"/>
                      </a:moveTo>
                      <a:lnTo>
                        <a:pt x="1494" y="0"/>
                      </a:lnTo>
                      <a:lnTo>
                        <a:pt x="1527" y="5"/>
                      </a:lnTo>
                      <a:lnTo>
                        <a:pt x="1559" y="17"/>
                      </a:lnTo>
                      <a:lnTo>
                        <a:pt x="1584" y="37"/>
                      </a:lnTo>
                      <a:lnTo>
                        <a:pt x="1604" y="63"/>
                      </a:lnTo>
                      <a:lnTo>
                        <a:pt x="1617" y="93"/>
                      </a:lnTo>
                      <a:lnTo>
                        <a:pt x="1622" y="128"/>
                      </a:lnTo>
                      <a:lnTo>
                        <a:pt x="1617" y="161"/>
                      </a:lnTo>
                      <a:lnTo>
                        <a:pt x="1604" y="193"/>
                      </a:lnTo>
                      <a:lnTo>
                        <a:pt x="1584" y="218"/>
                      </a:lnTo>
                      <a:lnTo>
                        <a:pt x="1559" y="238"/>
                      </a:lnTo>
                      <a:lnTo>
                        <a:pt x="1527" y="251"/>
                      </a:lnTo>
                      <a:lnTo>
                        <a:pt x="1494" y="256"/>
                      </a:lnTo>
                      <a:lnTo>
                        <a:pt x="128" y="256"/>
                      </a:lnTo>
                      <a:lnTo>
                        <a:pt x="93" y="251"/>
                      </a:lnTo>
                      <a:lnTo>
                        <a:pt x="63" y="238"/>
                      </a:lnTo>
                      <a:lnTo>
                        <a:pt x="38" y="218"/>
                      </a:lnTo>
                      <a:lnTo>
                        <a:pt x="17" y="193"/>
                      </a:lnTo>
                      <a:lnTo>
                        <a:pt x="5" y="161"/>
                      </a:lnTo>
                      <a:lnTo>
                        <a:pt x="0" y="128"/>
                      </a:lnTo>
                      <a:lnTo>
                        <a:pt x="5" y="93"/>
                      </a:lnTo>
                      <a:lnTo>
                        <a:pt x="17" y="63"/>
                      </a:lnTo>
                      <a:lnTo>
                        <a:pt x="38" y="37"/>
                      </a:lnTo>
                      <a:lnTo>
                        <a:pt x="63" y="17"/>
                      </a:lnTo>
                      <a:lnTo>
                        <a:pt x="93" y="5"/>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6" name="Freeform 78">
                  <a:extLst>
                    <a:ext uri="{FF2B5EF4-FFF2-40B4-BE49-F238E27FC236}">
                      <a16:creationId xmlns:a16="http://schemas.microsoft.com/office/drawing/2014/main" id="{22B12CB0-06DF-228D-3FD1-C9BC6B2292F9}"/>
                    </a:ext>
                  </a:extLst>
                </p:cNvPr>
                <p:cNvSpPr>
                  <a:spLocks/>
                </p:cNvSpPr>
                <p:nvPr/>
              </p:nvSpPr>
              <p:spPr bwMode="auto">
                <a:xfrm>
                  <a:off x="10677525" y="1800226"/>
                  <a:ext cx="1679575" cy="201613"/>
                </a:xfrm>
                <a:custGeom>
                  <a:avLst/>
                  <a:gdLst>
                    <a:gd name="T0" fmla="*/ 128 w 2118"/>
                    <a:gd name="T1" fmla="*/ 0 h 255"/>
                    <a:gd name="T2" fmla="*/ 1990 w 2118"/>
                    <a:gd name="T3" fmla="*/ 0 h 255"/>
                    <a:gd name="T4" fmla="*/ 2023 w 2118"/>
                    <a:gd name="T5" fmla="*/ 4 h 255"/>
                    <a:gd name="T6" fmla="*/ 2053 w 2118"/>
                    <a:gd name="T7" fmla="*/ 17 h 255"/>
                    <a:gd name="T8" fmla="*/ 2079 w 2118"/>
                    <a:gd name="T9" fmla="*/ 37 h 255"/>
                    <a:gd name="T10" fmla="*/ 2099 w 2118"/>
                    <a:gd name="T11" fmla="*/ 64 h 255"/>
                    <a:gd name="T12" fmla="*/ 2113 w 2118"/>
                    <a:gd name="T13" fmla="*/ 93 h 255"/>
                    <a:gd name="T14" fmla="*/ 2118 w 2118"/>
                    <a:gd name="T15" fmla="*/ 128 h 255"/>
                    <a:gd name="T16" fmla="*/ 2113 w 2118"/>
                    <a:gd name="T17" fmla="*/ 162 h 255"/>
                    <a:gd name="T18" fmla="*/ 2099 w 2118"/>
                    <a:gd name="T19" fmla="*/ 192 h 255"/>
                    <a:gd name="T20" fmla="*/ 2079 w 2118"/>
                    <a:gd name="T21" fmla="*/ 218 h 255"/>
                    <a:gd name="T22" fmla="*/ 2053 w 2118"/>
                    <a:gd name="T23" fmla="*/ 238 h 255"/>
                    <a:gd name="T24" fmla="*/ 2023 w 2118"/>
                    <a:gd name="T25" fmla="*/ 251 h 255"/>
                    <a:gd name="T26" fmla="*/ 1990 w 2118"/>
                    <a:gd name="T27" fmla="*/ 255 h 255"/>
                    <a:gd name="T28" fmla="*/ 128 w 2118"/>
                    <a:gd name="T29" fmla="*/ 255 h 255"/>
                    <a:gd name="T30" fmla="*/ 93 w 2118"/>
                    <a:gd name="T31" fmla="*/ 251 h 255"/>
                    <a:gd name="T32" fmla="*/ 63 w 2118"/>
                    <a:gd name="T33" fmla="*/ 238 h 255"/>
                    <a:gd name="T34" fmla="*/ 38 w 2118"/>
                    <a:gd name="T35" fmla="*/ 218 h 255"/>
                    <a:gd name="T36" fmla="*/ 17 w 2118"/>
                    <a:gd name="T37" fmla="*/ 192 h 255"/>
                    <a:gd name="T38" fmla="*/ 5 w 2118"/>
                    <a:gd name="T39" fmla="*/ 162 h 255"/>
                    <a:gd name="T40" fmla="*/ 0 w 2118"/>
                    <a:gd name="T41" fmla="*/ 128 h 255"/>
                    <a:gd name="T42" fmla="*/ 5 w 2118"/>
                    <a:gd name="T43" fmla="*/ 93 h 255"/>
                    <a:gd name="T44" fmla="*/ 17 w 2118"/>
                    <a:gd name="T45" fmla="*/ 64 h 255"/>
                    <a:gd name="T46" fmla="*/ 38 w 2118"/>
                    <a:gd name="T47" fmla="*/ 37 h 255"/>
                    <a:gd name="T48" fmla="*/ 63 w 2118"/>
                    <a:gd name="T49" fmla="*/ 17 h 255"/>
                    <a:gd name="T50" fmla="*/ 93 w 2118"/>
                    <a:gd name="T51" fmla="*/ 4 h 255"/>
                    <a:gd name="T52" fmla="*/ 128 w 2118"/>
                    <a:gd name="T5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8" h="255">
                      <a:moveTo>
                        <a:pt x="128" y="0"/>
                      </a:moveTo>
                      <a:lnTo>
                        <a:pt x="1990" y="0"/>
                      </a:lnTo>
                      <a:lnTo>
                        <a:pt x="2023" y="4"/>
                      </a:lnTo>
                      <a:lnTo>
                        <a:pt x="2053" y="17"/>
                      </a:lnTo>
                      <a:lnTo>
                        <a:pt x="2079" y="37"/>
                      </a:lnTo>
                      <a:lnTo>
                        <a:pt x="2099" y="64"/>
                      </a:lnTo>
                      <a:lnTo>
                        <a:pt x="2113" y="93"/>
                      </a:lnTo>
                      <a:lnTo>
                        <a:pt x="2118" y="128"/>
                      </a:lnTo>
                      <a:lnTo>
                        <a:pt x="2113" y="162"/>
                      </a:lnTo>
                      <a:lnTo>
                        <a:pt x="2099" y="192"/>
                      </a:lnTo>
                      <a:lnTo>
                        <a:pt x="2079" y="218"/>
                      </a:lnTo>
                      <a:lnTo>
                        <a:pt x="2053" y="238"/>
                      </a:lnTo>
                      <a:lnTo>
                        <a:pt x="2023" y="251"/>
                      </a:lnTo>
                      <a:lnTo>
                        <a:pt x="1990" y="255"/>
                      </a:lnTo>
                      <a:lnTo>
                        <a:pt x="128" y="255"/>
                      </a:lnTo>
                      <a:lnTo>
                        <a:pt x="93" y="251"/>
                      </a:lnTo>
                      <a:lnTo>
                        <a:pt x="63" y="238"/>
                      </a:lnTo>
                      <a:lnTo>
                        <a:pt x="38" y="218"/>
                      </a:lnTo>
                      <a:lnTo>
                        <a:pt x="17" y="192"/>
                      </a:lnTo>
                      <a:lnTo>
                        <a:pt x="5" y="162"/>
                      </a:lnTo>
                      <a:lnTo>
                        <a:pt x="0" y="128"/>
                      </a:lnTo>
                      <a:lnTo>
                        <a:pt x="5" y="93"/>
                      </a:lnTo>
                      <a:lnTo>
                        <a:pt x="17" y="64"/>
                      </a:lnTo>
                      <a:lnTo>
                        <a:pt x="38" y="37"/>
                      </a:lnTo>
                      <a:lnTo>
                        <a:pt x="63" y="17"/>
                      </a:lnTo>
                      <a:lnTo>
                        <a:pt x="93"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7" name="Freeform 79">
                  <a:extLst>
                    <a:ext uri="{FF2B5EF4-FFF2-40B4-BE49-F238E27FC236}">
                      <a16:creationId xmlns:a16="http://schemas.microsoft.com/office/drawing/2014/main" id="{233A6116-3B1D-2BCF-3F95-84FFF1F65CC4}"/>
                    </a:ext>
                  </a:extLst>
                </p:cNvPr>
                <p:cNvSpPr>
                  <a:spLocks/>
                </p:cNvSpPr>
                <p:nvPr/>
              </p:nvSpPr>
              <p:spPr bwMode="auto">
                <a:xfrm>
                  <a:off x="10061575" y="479426"/>
                  <a:ext cx="2911475" cy="4002088"/>
                </a:xfrm>
                <a:custGeom>
                  <a:avLst/>
                  <a:gdLst>
                    <a:gd name="T0" fmla="*/ 384 w 3668"/>
                    <a:gd name="T1" fmla="*/ 0 h 5044"/>
                    <a:gd name="T2" fmla="*/ 3283 w 3668"/>
                    <a:gd name="T3" fmla="*/ 0 h 5044"/>
                    <a:gd name="T4" fmla="*/ 3345 w 3668"/>
                    <a:gd name="T5" fmla="*/ 5 h 5044"/>
                    <a:gd name="T6" fmla="*/ 3405 w 3668"/>
                    <a:gd name="T7" fmla="*/ 20 h 5044"/>
                    <a:gd name="T8" fmla="*/ 3460 w 3668"/>
                    <a:gd name="T9" fmla="*/ 44 h 5044"/>
                    <a:gd name="T10" fmla="*/ 3510 w 3668"/>
                    <a:gd name="T11" fmla="*/ 73 h 5044"/>
                    <a:gd name="T12" fmla="*/ 3555 w 3668"/>
                    <a:gd name="T13" fmla="*/ 112 h 5044"/>
                    <a:gd name="T14" fmla="*/ 3593 w 3668"/>
                    <a:gd name="T15" fmla="*/ 157 h 5044"/>
                    <a:gd name="T16" fmla="*/ 3624 w 3668"/>
                    <a:gd name="T17" fmla="*/ 208 h 5044"/>
                    <a:gd name="T18" fmla="*/ 3648 w 3668"/>
                    <a:gd name="T19" fmla="*/ 263 h 5044"/>
                    <a:gd name="T20" fmla="*/ 3663 w 3668"/>
                    <a:gd name="T21" fmla="*/ 321 h 5044"/>
                    <a:gd name="T22" fmla="*/ 3668 w 3668"/>
                    <a:gd name="T23" fmla="*/ 384 h 5044"/>
                    <a:gd name="T24" fmla="*/ 3668 w 3668"/>
                    <a:gd name="T25" fmla="*/ 2373 h 5044"/>
                    <a:gd name="T26" fmla="*/ 3658 w 3668"/>
                    <a:gd name="T27" fmla="*/ 2372 h 5044"/>
                    <a:gd name="T28" fmla="*/ 3608 w 3668"/>
                    <a:gd name="T29" fmla="*/ 2375 h 5044"/>
                    <a:gd name="T30" fmla="*/ 3561 w 3668"/>
                    <a:gd name="T31" fmla="*/ 2383 h 5044"/>
                    <a:gd name="T32" fmla="*/ 3520 w 3668"/>
                    <a:gd name="T33" fmla="*/ 2397 h 5044"/>
                    <a:gd name="T34" fmla="*/ 3480 w 3668"/>
                    <a:gd name="T35" fmla="*/ 2412 h 5044"/>
                    <a:gd name="T36" fmla="*/ 3445 w 3668"/>
                    <a:gd name="T37" fmla="*/ 2428 h 5044"/>
                    <a:gd name="T38" fmla="*/ 3413 w 3668"/>
                    <a:gd name="T39" fmla="*/ 2445 h 5044"/>
                    <a:gd name="T40" fmla="*/ 3375 w 3668"/>
                    <a:gd name="T41" fmla="*/ 2425 h 5044"/>
                    <a:gd name="T42" fmla="*/ 3332 w 3668"/>
                    <a:gd name="T43" fmla="*/ 2405 h 5044"/>
                    <a:gd name="T44" fmla="*/ 3283 w 3668"/>
                    <a:gd name="T45" fmla="*/ 2388 h 5044"/>
                    <a:gd name="T46" fmla="*/ 3283 w 3668"/>
                    <a:gd name="T47" fmla="*/ 384 h 5044"/>
                    <a:gd name="T48" fmla="*/ 384 w 3668"/>
                    <a:gd name="T49" fmla="*/ 384 h 5044"/>
                    <a:gd name="T50" fmla="*/ 384 w 3668"/>
                    <a:gd name="T51" fmla="*/ 4660 h 5044"/>
                    <a:gd name="T52" fmla="*/ 2710 w 3668"/>
                    <a:gd name="T53" fmla="*/ 4660 h 5044"/>
                    <a:gd name="T54" fmla="*/ 2710 w 3668"/>
                    <a:gd name="T55" fmla="*/ 5044 h 5044"/>
                    <a:gd name="T56" fmla="*/ 384 w 3668"/>
                    <a:gd name="T57" fmla="*/ 5044 h 5044"/>
                    <a:gd name="T58" fmla="*/ 321 w 3668"/>
                    <a:gd name="T59" fmla="*/ 5039 h 5044"/>
                    <a:gd name="T60" fmla="*/ 263 w 3668"/>
                    <a:gd name="T61" fmla="*/ 5024 h 5044"/>
                    <a:gd name="T62" fmla="*/ 208 w 3668"/>
                    <a:gd name="T63" fmla="*/ 5001 h 5044"/>
                    <a:gd name="T64" fmla="*/ 156 w 3668"/>
                    <a:gd name="T65" fmla="*/ 4969 h 5044"/>
                    <a:gd name="T66" fmla="*/ 111 w 3668"/>
                    <a:gd name="T67" fmla="*/ 4931 h 5044"/>
                    <a:gd name="T68" fmla="*/ 73 w 3668"/>
                    <a:gd name="T69" fmla="*/ 4886 h 5044"/>
                    <a:gd name="T70" fmla="*/ 43 w 3668"/>
                    <a:gd name="T71" fmla="*/ 4836 h 5044"/>
                    <a:gd name="T72" fmla="*/ 20 w 3668"/>
                    <a:gd name="T73" fmla="*/ 4781 h 5044"/>
                    <a:gd name="T74" fmla="*/ 5 w 3668"/>
                    <a:gd name="T75" fmla="*/ 4722 h 5044"/>
                    <a:gd name="T76" fmla="*/ 0 w 3668"/>
                    <a:gd name="T77" fmla="*/ 4660 h 5044"/>
                    <a:gd name="T78" fmla="*/ 0 w 3668"/>
                    <a:gd name="T79" fmla="*/ 384 h 5044"/>
                    <a:gd name="T80" fmla="*/ 5 w 3668"/>
                    <a:gd name="T81" fmla="*/ 321 h 5044"/>
                    <a:gd name="T82" fmla="*/ 20 w 3668"/>
                    <a:gd name="T83" fmla="*/ 263 h 5044"/>
                    <a:gd name="T84" fmla="*/ 43 w 3668"/>
                    <a:gd name="T85" fmla="*/ 208 h 5044"/>
                    <a:gd name="T86" fmla="*/ 73 w 3668"/>
                    <a:gd name="T87" fmla="*/ 157 h 5044"/>
                    <a:gd name="T88" fmla="*/ 111 w 3668"/>
                    <a:gd name="T89" fmla="*/ 112 h 5044"/>
                    <a:gd name="T90" fmla="*/ 156 w 3668"/>
                    <a:gd name="T91" fmla="*/ 73 h 5044"/>
                    <a:gd name="T92" fmla="*/ 208 w 3668"/>
                    <a:gd name="T93" fmla="*/ 44 h 5044"/>
                    <a:gd name="T94" fmla="*/ 263 w 3668"/>
                    <a:gd name="T95" fmla="*/ 20 h 5044"/>
                    <a:gd name="T96" fmla="*/ 321 w 3668"/>
                    <a:gd name="T97" fmla="*/ 5 h 5044"/>
                    <a:gd name="T98" fmla="*/ 384 w 3668"/>
                    <a:gd name="T99" fmla="*/ 0 h 5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8" h="5044">
                      <a:moveTo>
                        <a:pt x="384" y="0"/>
                      </a:moveTo>
                      <a:lnTo>
                        <a:pt x="3283" y="0"/>
                      </a:lnTo>
                      <a:lnTo>
                        <a:pt x="3345" y="5"/>
                      </a:lnTo>
                      <a:lnTo>
                        <a:pt x="3405" y="20"/>
                      </a:lnTo>
                      <a:lnTo>
                        <a:pt x="3460" y="44"/>
                      </a:lnTo>
                      <a:lnTo>
                        <a:pt x="3510" y="73"/>
                      </a:lnTo>
                      <a:lnTo>
                        <a:pt x="3555" y="112"/>
                      </a:lnTo>
                      <a:lnTo>
                        <a:pt x="3593" y="157"/>
                      </a:lnTo>
                      <a:lnTo>
                        <a:pt x="3624" y="208"/>
                      </a:lnTo>
                      <a:lnTo>
                        <a:pt x="3648" y="263"/>
                      </a:lnTo>
                      <a:lnTo>
                        <a:pt x="3663" y="321"/>
                      </a:lnTo>
                      <a:lnTo>
                        <a:pt x="3668" y="384"/>
                      </a:lnTo>
                      <a:lnTo>
                        <a:pt x="3668" y="2373"/>
                      </a:lnTo>
                      <a:lnTo>
                        <a:pt x="3658" y="2372"/>
                      </a:lnTo>
                      <a:lnTo>
                        <a:pt x="3608" y="2375"/>
                      </a:lnTo>
                      <a:lnTo>
                        <a:pt x="3561" y="2383"/>
                      </a:lnTo>
                      <a:lnTo>
                        <a:pt x="3520" y="2397"/>
                      </a:lnTo>
                      <a:lnTo>
                        <a:pt x="3480" y="2412"/>
                      </a:lnTo>
                      <a:lnTo>
                        <a:pt x="3445" y="2428"/>
                      </a:lnTo>
                      <a:lnTo>
                        <a:pt x="3413" y="2445"/>
                      </a:lnTo>
                      <a:lnTo>
                        <a:pt x="3375" y="2425"/>
                      </a:lnTo>
                      <a:lnTo>
                        <a:pt x="3332" y="2405"/>
                      </a:lnTo>
                      <a:lnTo>
                        <a:pt x="3283" y="2388"/>
                      </a:lnTo>
                      <a:lnTo>
                        <a:pt x="3283" y="384"/>
                      </a:lnTo>
                      <a:lnTo>
                        <a:pt x="384" y="384"/>
                      </a:lnTo>
                      <a:lnTo>
                        <a:pt x="384" y="4660"/>
                      </a:lnTo>
                      <a:lnTo>
                        <a:pt x="2710" y="4660"/>
                      </a:lnTo>
                      <a:lnTo>
                        <a:pt x="2710" y="5044"/>
                      </a:lnTo>
                      <a:lnTo>
                        <a:pt x="384" y="5044"/>
                      </a:lnTo>
                      <a:lnTo>
                        <a:pt x="321" y="5039"/>
                      </a:lnTo>
                      <a:lnTo>
                        <a:pt x="263" y="5024"/>
                      </a:lnTo>
                      <a:lnTo>
                        <a:pt x="208" y="5001"/>
                      </a:lnTo>
                      <a:lnTo>
                        <a:pt x="156" y="4969"/>
                      </a:lnTo>
                      <a:lnTo>
                        <a:pt x="111" y="4931"/>
                      </a:lnTo>
                      <a:lnTo>
                        <a:pt x="73" y="4886"/>
                      </a:lnTo>
                      <a:lnTo>
                        <a:pt x="43" y="4836"/>
                      </a:lnTo>
                      <a:lnTo>
                        <a:pt x="20" y="4781"/>
                      </a:lnTo>
                      <a:lnTo>
                        <a:pt x="5" y="4722"/>
                      </a:lnTo>
                      <a:lnTo>
                        <a:pt x="0" y="4660"/>
                      </a:lnTo>
                      <a:lnTo>
                        <a:pt x="0" y="384"/>
                      </a:lnTo>
                      <a:lnTo>
                        <a:pt x="5" y="321"/>
                      </a:lnTo>
                      <a:lnTo>
                        <a:pt x="20" y="263"/>
                      </a:lnTo>
                      <a:lnTo>
                        <a:pt x="43" y="208"/>
                      </a:lnTo>
                      <a:lnTo>
                        <a:pt x="73" y="157"/>
                      </a:lnTo>
                      <a:lnTo>
                        <a:pt x="111" y="112"/>
                      </a:lnTo>
                      <a:lnTo>
                        <a:pt x="156" y="73"/>
                      </a:lnTo>
                      <a:lnTo>
                        <a:pt x="208" y="44"/>
                      </a:lnTo>
                      <a:lnTo>
                        <a:pt x="263" y="20"/>
                      </a:lnTo>
                      <a:lnTo>
                        <a:pt x="321" y="5"/>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8" name="Freeform 80">
                  <a:extLst>
                    <a:ext uri="{FF2B5EF4-FFF2-40B4-BE49-F238E27FC236}">
                      <a16:creationId xmlns:a16="http://schemas.microsoft.com/office/drawing/2014/main" id="{3A547919-EDCD-A8F9-8639-6DC508CA9C83}"/>
                    </a:ext>
                  </a:extLst>
                </p:cNvPr>
                <p:cNvSpPr>
                  <a:spLocks noEditPoints="1"/>
                </p:cNvSpPr>
                <p:nvPr/>
              </p:nvSpPr>
              <p:spPr bwMode="auto">
                <a:xfrm>
                  <a:off x="12076113" y="2563813"/>
                  <a:ext cx="1449388" cy="1387475"/>
                </a:xfrm>
                <a:custGeom>
                  <a:avLst/>
                  <a:gdLst>
                    <a:gd name="T0" fmla="*/ 760 w 1827"/>
                    <a:gd name="T1" fmla="*/ 580 h 1748"/>
                    <a:gd name="T2" fmla="*/ 617 w 1827"/>
                    <a:gd name="T3" fmla="*/ 721 h 1748"/>
                    <a:gd name="T4" fmla="*/ 584 w 1827"/>
                    <a:gd name="T5" fmla="*/ 929 h 1748"/>
                    <a:gd name="T6" fmla="*/ 677 w 1827"/>
                    <a:gd name="T7" fmla="*/ 1110 h 1748"/>
                    <a:gd name="T8" fmla="*/ 859 w 1827"/>
                    <a:gd name="T9" fmla="*/ 1201 h 1748"/>
                    <a:gd name="T10" fmla="*/ 1067 w 1827"/>
                    <a:gd name="T11" fmla="*/ 1170 h 1748"/>
                    <a:gd name="T12" fmla="*/ 1208 w 1827"/>
                    <a:gd name="T13" fmla="*/ 1027 h 1748"/>
                    <a:gd name="T14" fmla="*/ 1241 w 1827"/>
                    <a:gd name="T15" fmla="*/ 821 h 1748"/>
                    <a:gd name="T16" fmla="*/ 1148 w 1827"/>
                    <a:gd name="T17" fmla="*/ 639 h 1748"/>
                    <a:gd name="T18" fmla="*/ 967 w 1827"/>
                    <a:gd name="T19" fmla="*/ 546 h 1748"/>
                    <a:gd name="T20" fmla="*/ 742 w 1827"/>
                    <a:gd name="T21" fmla="*/ 18 h 1748"/>
                    <a:gd name="T22" fmla="*/ 867 w 1827"/>
                    <a:gd name="T23" fmla="*/ 84 h 1748"/>
                    <a:gd name="T24" fmla="*/ 960 w 1827"/>
                    <a:gd name="T25" fmla="*/ 84 h 1748"/>
                    <a:gd name="T26" fmla="*/ 1085 w 1827"/>
                    <a:gd name="T27" fmla="*/ 18 h 1748"/>
                    <a:gd name="T28" fmla="*/ 1195 w 1827"/>
                    <a:gd name="T29" fmla="*/ 6 h 1748"/>
                    <a:gd name="T30" fmla="*/ 1278 w 1827"/>
                    <a:gd name="T31" fmla="*/ 78 h 1748"/>
                    <a:gd name="T32" fmla="*/ 1329 w 1827"/>
                    <a:gd name="T33" fmla="*/ 182 h 1748"/>
                    <a:gd name="T34" fmla="*/ 1389 w 1827"/>
                    <a:gd name="T35" fmla="*/ 256 h 1748"/>
                    <a:gd name="T36" fmla="*/ 1501 w 1827"/>
                    <a:gd name="T37" fmla="*/ 272 h 1748"/>
                    <a:gd name="T38" fmla="*/ 1610 w 1827"/>
                    <a:gd name="T39" fmla="*/ 300 h 1748"/>
                    <a:gd name="T40" fmla="*/ 1675 w 1827"/>
                    <a:gd name="T41" fmla="*/ 397 h 1748"/>
                    <a:gd name="T42" fmla="*/ 1662 w 1827"/>
                    <a:gd name="T43" fmla="*/ 528 h 1748"/>
                    <a:gd name="T44" fmla="*/ 1652 w 1827"/>
                    <a:gd name="T45" fmla="*/ 634 h 1748"/>
                    <a:gd name="T46" fmla="*/ 1720 w 1827"/>
                    <a:gd name="T47" fmla="*/ 711 h 1748"/>
                    <a:gd name="T48" fmla="*/ 1810 w 1827"/>
                    <a:gd name="T49" fmla="*/ 811 h 1748"/>
                    <a:gd name="T50" fmla="*/ 1810 w 1827"/>
                    <a:gd name="T51" fmla="*/ 937 h 1748"/>
                    <a:gd name="T52" fmla="*/ 1720 w 1827"/>
                    <a:gd name="T53" fmla="*/ 1038 h 1748"/>
                    <a:gd name="T54" fmla="*/ 1652 w 1827"/>
                    <a:gd name="T55" fmla="*/ 1115 h 1748"/>
                    <a:gd name="T56" fmla="*/ 1662 w 1827"/>
                    <a:gd name="T57" fmla="*/ 1221 h 1748"/>
                    <a:gd name="T58" fmla="*/ 1675 w 1827"/>
                    <a:gd name="T59" fmla="*/ 1351 h 1748"/>
                    <a:gd name="T60" fmla="*/ 1610 w 1827"/>
                    <a:gd name="T61" fmla="*/ 1447 h 1748"/>
                    <a:gd name="T62" fmla="*/ 1501 w 1827"/>
                    <a:gd name="T63" fmla="*/ 1477 h 1748"/>
                    <a:gd name="T64" fmla="*/ 1389 w 1827"/>
                    <a:gd name="T65" fmla="*/ 1494 h 1748"/>
                    <a:gd name="T66" fmla="*/ 1329 w 1827"/>
                    <a:gd name="T67" fmla="*/ 1565 h 1748"/>
                    <a:gd name="T68" fmla="*/ 1278 w 1827"/>
                    <a:gd name="T69" fmla="*/ 1670 h 1748"/>
                    <a:gd name="T70" fmla="*/ 1196 w 1827"/>
                    <a:gd name="T71" fmla="*/ 1743 h 1748"/>
                    <a:gd name="T72" fmla="*/ 1085 w 1827"/>
                    <a:gd name="T73" fmla="*/ 1731 h 1748"/>
                    <a:gd name="T74" fmla="*/ 960 w 1827"/>
                    <a:gd name="T75" fmla="*/ 1665 h 1748"/>
                    <a:gd name="T76" fmla="*/ 867 w 1827"/>
                    <a:gd name="T77" fmla="*/ 1665 h 1748"/>
                    <a:gd name="T78" fmla="*/ 742 w 1827"/>
                    <a:gd name="T79" fmla="*/ 1731 h 1748"/>
                    <a:gd name="T80" fmla="*/ 631 w 1827"/>
                    <a:gd name="T81" fmla="*/ 1743 h 1748"/>
                    <a:gd name="T82" fmla="*/ 548 w 1827"/>
                    <a:gd name="T83" fmla="*/ 1670 h 1748"/>
                    <a:gd name="T84" fmla="*/ 498 w 1827"/>
                    <a:gd name="T85" fmla="*/ 1565 h 1748"/>
                    <a:gd name="T86" fmla="*/ 438 w 1827"/>
                    <a:gd name="T87" fmla="*/ 1494 h 1748"/>
                    <a:gd name="T88" fmla="*/ 325 w 1827"/>
                    <a:gd name="T89" fmla="*/ 1477 h 1748"/>
                    <a:gd name="T90" fmla="*/ 215 w 1827"/>
                    <a:gd name="T91" fmla="*/ 1447 h 1748"/>
                    <a:gd name="T92" fmla="*/ 150 w 1827"/>
                    <a:gd name="T93" fmla="*/ 1351 h 1748"/>
                    <a:gd name="T94" fmla="*/ 163 w 1827"/>
                    <a:gd name="T95" fmla="*/ 1221 h 1748"/>
                    <a:gd name="T96" fmla="*/ 173 w 1827"/>
                    <a:gd name="T97" fmla="*/ 1115 h 1748"/>
                    <a:gd name="T98" fmla="*/ 105 w 1827"/>
                    <a:gd name="T99" fmla="*/ 1038 h 1748"/>
                    <a:gd name="T100" fmla="*/ 15 w 1827"/>
                    <a:gd name="T101" fmla="*/ 937 h 1748"/>
                    <a:gd name="T102" fmla="*/ 15 w 1827"/>
                    <a:gd name="T103" fmla="*/ 811 h 1748"/>
                    <a:gd name="T104" fmla="*/ 105 w 1827"/>
                    <a:gd name="T105" fmla="*/ 711 h 1748"/>
                    <a:gd name="T106" fmla="*/ 173 w 1827"/>
                    <a:gd name="T107" fmla="*/ 634 h 1748"/>
                    <a:gd name="T108" fmla="*/ 163 w 1827"/>
                    <a:gd name="T109" fmla="*/ 528 h 1748"/>
                    <a:gd name="T110" fmla="*/ 150 w 1827"/>
                    <a:gd name="T111" fmla="*/ 397 h 1748"/>
                    <a:gd name="T112" fmla="*/ 215 w 1827"/>
                    <a:gd name="T113" fmla="*/ 300 h 1748"/>
                    <a:gd name="T114" fmla="*/ 325 w 1827"/>
                    <a:gd name="T115" fmla="*/ 272 h 1748"/>
                    <a:gd name="T116" fmla="*/ 438 w 1827"/>
                    <a:gd name="T117" fmla="*/ 256 h 1748"/>
                    <a:gd name="T118" fmla="*/ 498 w 1827"/>
                    <a:gd name="T119" fmla="*/ 182 h 1748"/>
                    <a:gd name="T120" fmla="*/ 548 w 1827"/>
                    <a:gd name="T121" fmla="*/ 78 h 1748"/>
                    <a:gd name="T122" fmla="*/ 631 w 1827"/>
                    <a:gd name="T123" fmla="*/ 6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7" h="1748">
                      <a:moveTo>
                        <a:pt x="913" y="541"/>
                      </a:moveTo>
                      <a:lnTo>
                        <a:pt x="859" y="546"/>
                      </a:lnTo>
                      <a:lnTo>
                        <a:pt x="809" y="560"/>
                      </a:lnTo>
                      <a:lnTo>
                        <a:pt x="760" y="580"/>
                      </a:lnTo>
                      <a:lnTo>
                        <a:pt x="717" y="606"/>
                      </a:lnTo>
                      <a:lnTo>
                        <a:pt x="677" y="639"/>
                      </a:lnTo>
                      <a:lnTo>
                        <a:pt x="644" y="678"/>
                      </a:lnTo>
                      <a:lnTo>
                        <a:pt x="617" y="721"/>
                      </a:lnTo>
                      <a:lnTo>
                        <a:pt x="597" y="769"/>
                      </a:lnTo>
                      <a:lnTo>
                        <a:pt x="584" y="821"/>
                      </a:lnTo>
                      <a:lnTo>
                        <a:pt x="581" y="874"/>
                      </a:lnTo>
                      <a:lnTo>
                        <a:pt x="584" y="929"/>
                      </a:lnTo>
                      <a:lnTo>
                        <a:pt x="597" y="978"/>
                      </a:lnTo>
                      <a:lnTo>
                        <a:pt x="617" y="1027"/>
                      </a:lnTo>
                      <a:lnTo>
                        <a:pt x="644" y="1070"/>
                      </a:lnTo>
                      <a:lnTo>
                        <a:pt x="677" y="1110"/>
                      </a:lnTo>
                      <a:lnTo>
                        <a:pt x="717" y="1143"/>
                      </a:lnTo>
                      <a:lnTo>
                        <a:pt x="760" y="1170"/>
                      </a:lnTo>
                      <a:lnTo>
                        <a:pt x="809" y="1189"/>
                      </a:lnTo>
                      <a:lnTo>
                        <a:pt x="859" y="1201"/>
                      </a:lnTo>
                      <a:lnTo>
                        <a:pt x="913" y="1206"/>
                      </a:lnTo>
                      <a:lnTo>
                        <a:pt x="967" y="1201"/>
                      </a:lnTo>
                      <a:lnTo>
                        <a:pt x="1018" y="1189"/>
                      </a:lnTo>
                      <a:lnTo>
                        <a:pt x="1067" y="1170"/>
                      </a:lnTo>
                      <a:lnTo>
                        <a:pt x="1110" y="1143"/>
                      </a:lnTo>
                      <a:lnTo>
                        <a:pt x="1148" y="1110"/>
                      </a:lnTo>
                      <a:lnTo>
                        <a:pt x="1181" y="1070"/>
                      </a:lnTo>
                      <a:lnTo>
                        <a:pt x="1208" y="1027"/>
                      </a:lnTo>
                      <a:lnTo>
                        <a:pt x="1228" y="978"/>
                      </a:lnTo>
                      <a:lnTo>
                        <a:pt x="1241" y="929"/>
                      </a:lnTo>
                      <a:lnTo>
                        <a:pt x="1246" y="874"/>
                      </a:lnTo>
                      <a:lnTo>
                        <a:pt x="1241" y="821"/>
                      </a:lnTo>
                      <a:lnTo>
                        <a:pt x="1228" y="769"/>
                      </a:lnTo>
                      <a:lnTo>
                        <a:pt x="1208" y="721"/>
                      </a:lnTo>
                      <a:lnTo>
                        <a:pt x="1181" y="678"/>
                      </a:lnTo>
                      <a:lnTo>
                        <a:pt x="1148" y="639"/>
                      </a:lnTo>
                      <a:lnTo>
                        <a:pt x="1110" y="606"/>
                      </a:lnTo>
                      <a:lnTo>
                        <a:pt x="1067" y="580"/>
                      </a:lnTo>
                      <a:lnTo>
                        <a:pt x="1018" y="560"/>
                      </a:lnTo>
                      <a:lnTo>
                        <a:pt x="967" y="546"/>
                      </a:lnTo>
                      <a:lnTo>
                        <a:pt x="913" y="541"/>
                      </a:lnTo>
                      <a:close/>
                      <a:moveTo>
                        <a:pt x="669" y="0"/>
                      </a:moveTo>
                      <a:lnTo>
                        <a:pt x="706" y="5"/>
                      </a:lnTo>
                      <a:lnTo>
                        <a:pt x="742" y="18"/>
                      </a:lnTo>
                      <a:lnTo>
                        <a:pt x="777" y="35"/>
                      </a:lnTo>
                      <a:lnTo>
                        <a:pt x="812" y="54"/>
                      </a:lnTo>
                      <a:lnTo>
                        <a:pt x="840" y="71"/>
                      </a:lnTo>
                      <a:lnTo>
                        <a:pt x="867" y="84"/>
                      </a:lnTo>
                      <a:lnTo>
                        <a:pt x="892" y="94"/>
                      </a:lnTo>
                      <a:lnTo>
                        <a:pt x="913" y="98"/>
                      </a:lnTo>
                      <a:lnTo>
                        <a:pt x="935" y="94"/>
                      </a:lnTo>
                      <a:lnTo>
                        <a:pt x="960" y="84"/>
                      </a:lnTo>
                      <a:lnTo>
                        <a:pt x="987" y="71"/>
                      </a:lnTo>
                      <a:lnTo>
                        <a:pt x="1013" y="54"/>
                      </a:lnTo>
                      <a:lnTo>
                        <a:pt x="1048" y="35"/>
                      </a:lnTo>
                      <a:lnTo>
                        <a:pt x="1085" y="18"/>
                      </a:lnTo>
                      <a:lnTo>
                        <a:pt x="1120" y="5"/>
                      </a:lnTo>
                      <a:lnTo>
                        <a:pt x="1158" y="0"/>
                      </a:lnTo>
                      <a:lnTo>
                        <a:pt x="1176" y="1"/>
                      </a:lnTo>
                      <a:lnTo>
                        <a:pt x="1195" y="6"/>
                      </a:lnTo>
                      <a:lnTo>
                        <a:pt x="1221" y="18"/>
                      </a:lnTo>
                      <a:lnTo>
                        <a:pt x="1243" y="35"/>
                      </a:lnTo>
                      <a:lnTo>
                        <a:pt x="1263" y="54"/>
                      </a:lnTo>
                      <a:lnTo>
                        <a:pt x="1278" y="78"/>
                      </a:lnTo>
                      <a:lnTo>
                        <a:pt x="1293" y="103"/>
                      </a:lnTo>
                      <a:lnTo>
                        <a:pt x="1306" y="129"/>
                      </a:lnTo>
                      <a:lnTo>
                        <a:pt x="1318" y="156"/>
                      </a:lnTo>
                      <a:lnTo>
                        <a:pt x="1329" y="182"/>
                      </a:lnTo>
                      <a:lnTo>
                        <a:pt x="1343" y="209"/>
                      </a:lnTo>
                      <a:lnTo>
                        <a:pt x="1356" y="231"/>
                      </a:lnTo>
                      <a:lnTo>
                        <a:pt x="1369" y="246"/>
                      </a:lnTo>
                      <a:lnTo>
                        <a:pt x="1389" y="256"/>
                      </a:lnTo>
                      <a:lnTo>
                        <a:pt x="1414" y="261"/>
                      </a:lnTo>
                      <a:lnTo>
                        <a:pt x="1442" y="266"/>
                      </a:lnTo>
                      <a:lnTo>
                        <a:pt x="1472" y="269"/>
                      </a:lnTo>
                      <a:lnTo>
                        <a:pt x="1501" y="272"/>
                      </a:lnTo>
                      <a:lnTo>
                        <a:pt x="1531" y="275"/>
                      </a:lnTo>
                      <a:lnTo>
                        <a:pt x="1559" y="282"/>
                      </a:lnTo>
                      <a:lnTo>
                        <a:pt x="1585" y="290"/>
                      </a:lnTo>
                      <a:lnTo>
                        <a:pt x="1610" y="300"/>
                      </a:lnTo>
                      <a:lnTo>
                        <a:pt x="1634" y="317"/>
                      </a:lnTo>
                      <a:lnTo>
                        <a:pt x="1652" y="337"/>
                      </a:lnTo>
                      <a:lnTo>
                        <a:pt x="1667" y="365"/>
                      </a:lnTo>
                      <a:lnTo>
                        <a:pt x="1675" y="397"/>
                      </a:lnTo>
                      <a:lnTo>
                        <a:pt x="1677" y="428"/>
                      </a:lnTo>
                      <a:lnTo>
                        <a:pt x="1675" y="462"/>
                      </a:lnTo>
                      <a:lnTo>
                        <a:pt x="1669" y="495"/>
                      </a:lnTo>
                      <a:lnTo>
                        <a:pt x="1662" y="528"/>
                      </a:lnTo>
                      <a:lnTo>
                        <a:pt x="1655" y="558"/>
                      </a:lnTo>
                      <a:lnTo>
                        <a:pt x="1650" y="586"/>
                      </a:lnTo>
                      <a:lnTo>
                        <a:pt x="1649" y="613"/>
                      </a:lnTo>
                      <a:lnTo>
                        <a:pt x="1652" y="634"/>
                      </a:lnTo>
                      <a:lnTo>
                        <a:pt x="1662" y="651"/>
                      </a:lnTo>
                      <a:lnTo>
                        <a:pt x="1679" y="671"/>
                      </a:lnTo>
                      <a:lnTo>
                        <a:pt x="1699" y="691"/>
                      </a:lnTo>
                      <a:lnTo>
                        <a:pt x="1720" y="711"/>
                      </a:lnTo>
                      <a:lnTo>
                        <a:pt x="1745" y="732"/>
                      </a:lnTo>
                      <a:lnTo>
                        <a:pt x="1770" y="757"/>
                      </a:lnTo>
                      <a:lnTo>
                        <a:pt x="1792" y="782"/>
                      </a:lnTo>
                      <a:lnTo>
                        <a:pt x="1810" y="811"/>
                      </a:lnTo>
                      <a:lnTo>
                        <a:pt x="1822" y="841"/>
                      </a:lnTo>
                      <a:lnTo>
                        <a:pt x="1827" y="874"/>
                      </a:lnTo>
                      <a:lnTo>
                        <a:pt x="1822" y="907"/>
                      </a:lnTo>
                      <a:lnTo>
                        <a:pt x="1810" y="937"/>
                      </a:lnTo>
                      <a:lnTo>
                        <a:pt x="1792" y="965"/>
                      </a:lnTo>
                      <a:lnTo>
                        <a:pt x="1770" y="992"/>
                      </a:lnTo>
                      <a:lnTo>
                        <a:pt x="1745" y="1015"/>
                      </a:lnTo>
                      <a:lnTo>
                        <a:pt x="1720" y="1038"/>
                      </a:lnTo>
                      <a:lnTo>
                        <a:pt x="1699" y="1058"/>
                      </a:lnTo>
                      <a:lnTo>
                        <a:pt x="1679" y="1076"/>
                      </a:lnTo>
                      <a:lnTo>
                        <a:pt x="1662" y="1096"/>
                      </a:lnTo>
                      <a:lnTo>
                        <a:pt x="1652" y="1115"/>
                      </a:lnTo>
                      <a:lnTo>
                        <a:pt x="1649" y="1135"/>
                      </a:lnTo>
                      <a:lnTo>
                        <a:pt x="1650" y="1161"/>
                      </a:lnTo>
                      <a:lnTo>
                        <a:pt x="1655" y="1189"/>
                      </a:lnTo>
                      <a:lnTo>
                        <a:pt x="1662" y="1221"/>
                      </a:lnTo>
                      <a:lnTo>
                        <a:pt x="1669" y="1253"/>
                      </a:lnTo>
                      <a:lnTo>
                        <a:pt x="1675" y="1286"/>
                      </a:lnTo>
                      <a:lnTo>
                        <a:pt x="1677" y="1319"/>
                      </a:lnTo>
                      <a:lnTo>
                        <a:pt x="1675" y="1351"/>
                      </a:lnTo>
                      <a:lnTo>
                        <a:pt x="1667" y="1382"/>
                      </a:lnTo>
                      <a:lnTo>
                        <a:pt x="1652" y="1411"/>
                      </a:lnTo>
                      <a:lnTo>
                        <a:pt x="1634" y="1430"/>
                      </a:lnTo>
                      <a:lnTo>
                        <a:pt x="1610" y="1447"/>
                      </a:lnTo>
                      <a:lnTo>
                        <a:pt x="1585" y="1459"/>
                      </a:lnTo>
                      <a:lnTo>
                        <a:pt x="1559" y="1467"/>
                      </a:lnTo>
                      <a:lnTo>
                        <a:pt x="1531" y="1472"/>
                      </a:lnTo>
                      <a:lnTo>
                        <a:pt x="1501" y="1477"/>
                      </a:lnTo>
                      <a:lnTo>
                        <a:pt x="1472" y="1479"/>
                      </a:lnTo>
                      <a:lnTo>
                        <a:pt x="1442" y="1482"/>
                      </a:lnTo>
                      <a:lnTo>
                        <a:pt x="1414" y="1487"/>
                      </a:lnTo>
                      <a:lnTo>
                        <a:pt x="1389" y="1494"/>
                      </a:lnTo>
                      <a:lnTo>
                        <a:pt x="1369" y="1502"/>
                      </a:lnTo>
                      <a:lnTo>
                        <a:pt x="1356" y="1517"/>
                      </a:lnTo>
                      <a:lnTo>
                        <a:pt x="1343" y="1538"/>
                      </a:lnTo>
                      <a:lnTo>
                        <a:pt x="1329" y="1565"/>
                      </a:lnTo>
                      <a:lnTo>
                        <a:pt x="1318" y="1592"/>
                      </a:lnTo>
                      <a:lnTo>
                        <a:pt x="1306" y="1618"/>
                      </a:lnTo>
                      <a:lnTo>
                        <a:pt x="1293" y="1645"/>
                      </a:lnTo>
                      <a:lnTo>
                        <a:pt x="1278" y="1670"/>
                      </a:lnTo>
                      <a:lnTo>
                        <a:pt x="1263" y="1693"/>
                      </a:lnTo>
                      <a:lnTo>
                        <a:pt x="1243" y="1715"/>
                      </a:lnTo>
                      <a:lnTo>
                        <a:pt x="1221" y="1731"/>
                      </a:lnTo>
                      <a:lnTo>
                        <a:pt x="1196" y="1743"/>
                      </a:lnTo>
                      <a:lnTo>
                        <a:pt x="1176" y="1746"/>
                      </a:lnTo>
                      <a:lnTo>
                        <a:pt x="1158" y="1748"/>
                      </a:lnTo>
                      <a:lnTo>
                        <a:pt x="1120" y="1743"/>
                      </a:lnTo>
                      <a:lnTo>
                        <a:pt x="1085" y="1731"/>
                      </a:lnTo>
                      <a:lnTo>
                        <a:pt x="1048" y="1713"/>
                      </a:lnTo>
                      <a:lnTo>
                        <a:pt x="1013" y="1693"/>
                      </a:lnTo>
                      <a:lnTo>
                        <a:pt x="987" y="1678"/>
                      </a:lnTo>
                      <a:lnTo>
                        <a:pt x="960" y="1665"/>
                      </a:lnTo>
                      <a:lnTo>
                        <a:pt x="935" y="1655"/>
                      </a:lnTo>
                      <a:lnTo>
                        <a:pt x="913" y="1650"/>
                      </a:lnTo>
                      <a:lnTo>
                        <a:pt x="892" y="1655"/>
                      </a:lnTo>
                      <a:lnTo>
                        <a:pt x="867" y="1665"/>
                      </a:lnTo>
                      <a:lnTo>
                        <a:pt x="840" y="1678"/>
                      </a:lnTo>
                      <a:lnTo>
                        <a:pt x="812" y="1693"/>
                      </a:lnTo>
                      <a:lnTo>
                        <a:pt x="777" y="1713"/>
                      </a:lnTo>
                      <a:lnTo>
                        <a:pt x="742" y="1731"/>
                      </a:lnTo>
                      <a:lnTo>
                        <a:pt x="706" y="1743"/>
                      </a:lnTo>
                      <a:lnTo>
                        <a:pt x="669" y="1748"/>
                      </a:lnTo>
                      <a:lnTo>
                        <a:pt x="649" y="1746"/>
                      </a:lnTo>
                      <a:lnTo>
                        <a:pt x="631" y="1743"/>
                      </a:lnTo>
                      <a:lnTo>
                        <a:pt x="604" y="1731"/>
                      </a:lnTo>
                      <a:lnTo>
                        <a:pt x="582" y="1715"/>
                      </a:lnTo>
                      <a:lnTo>
                        <a:pt x="564" y="1693"/>
                      </a:lnTo>
                      <a:lnTo>
                        <a:pt x="548" y="1670"/>
                      </a:lnTo>
                      <a:lnTo>
                        <a:pt x="533" y="1645"/>
                      </a:lnTo>
                      <a:lnTo>
                        <a:pt x="521" y="1618"/>
                      </a:lnTo>
                      <a:lnTo>
                        <a:pt x="509" y="1592"/>
                      </a:lnTo>
                      <a:lnTo>
                        <a:pt x="498" y="1565"/>
                      </a:lnTo>
                      <a:lnTo>
                        <a:pt x="484" y="1538"/>
                      </a:lnTo>
                      <a:lnTo>
                        <a:pt x="471" y="1517"/>
                      </a:lnTo>
                      <a:lnTo>
                        <a:pt x="456" y="1502"/>
                      </a:lnTo>
                      <a:lnTo>
                        <a:pt x="438" y="1494"/>
                      </a:lnTo>
                      <a:lnTo>
                        <a:pt x="411" y="1487"/>
                      </a:lnTo>
                      <a:lnTo>
                        <a:pt x="383" y="1482"/>
                      </a:lnTo>
                      <a:lnTo>
                        <a:pt x="353" y="1479"/>
                      </a:lnTo>
                      <a:lnTo>
                        <a:pt x="325" y="1477"/>
                      </a:lnTo>
                      <a:lnTo>
                        <a:pt x="296" y="1472"/>
                      </a:lnTo>
                      <a:lnTo>
                        <a:pt x="268" y="1467"/>
                      </a:lnTo>
                      <a:lnTo>
                        <a:pt x="240" y="1459"/>
                      </a:lnTo>
                      <a:lnTo>
                        <a:pt x="215" y="1447"/>
                      </a:lnTo>
                      <a:lnTo>
                        <a:pt x="193" y="1430"/>
                      </a:lnTo>
                      <a:lnTo>
                        <a:pt x="173" y="1411"/>
                      </a:lnTo>
                      <a:lnTo>
                        <a:pt x="158" y="1382"/>
                      </a:lnTo>
                      <a:lnTo>
                        <a:pt x="150" y="1351"/>
                      </a:lnTo>
                      <a:lnTo>
                        <a:pt x="148" y="1319"/>
                      </a:lnTo>
                      <a:lnTo>
                        <a:pt x="152" y="1286"/>
                      </a:lnTo>
                      <a:lnTo>
                        <a:pt x="157" y="1253"/>
                      </a:lnTo>
                      <a:lnTo>
                        <a:pt x="163" y="1221"/>
                      </a:lnTo>
                      <a:lnTo>
                        <a:pt x="170" y="1189"/>
                      </a:lnTo>
                      <a:lnTo>
                        <a:pt x="175" y="1161"/>
                      </a:lnTo>
                      <a:lnTo>
                        <a:pt x="177" y="1135"/>
                      </a:lnTo>
                      <a:lnTo>
                        <a:pt x="173" y="1115"/>
                      </a:lnTo>
                      <a:lnTo>
                        <a:pt x="165" y="1096"/>
                      </a:lnTo>
                      <a:lnTo>
                        <a:pt x="148" y="1076"/>
                      </a:lnTo>
                      <a:lnTo>
                        <a:pt x="127" y="1058"/>
                      </a:lnTo>
                      <a:lnTo>
                        <a:pt x="105" y="1038"/>
                      </a:lnTo>
                      <a:lnTo>
                        <a:pt x="80" y="1015"/>
                      </a:lnTo>
                      <a:lnTo>
                        <a:pt x="57" y="992"/>
                      </a:lnTo>
                      <a:lnTo>
                        <a:pt x="34" y="965"/>
                      </a:lnTo>
                      <a:lnTo>
                        <a:pt x="15" y="937"/>
                      </a:lnTo>
                      <a:lnTo>
                        <a:pt x="4" y="907"/>
                      </a:lnTo>
                      <a:lnTo>
                        <a:pt x="0" y="874"/>
                      </a:lnTo>
                      <a:lnTo>
                        <a:pt x="4" y="841"/>
                      </a:lnTo>
                      <a:lnTo>
                        <a:pt x="15" y="811"/>
                      </a:lnTo>
                      <a:lnTo>
                        <a:pt x="34" y="782"/>
                      </a:lnTo>
                      <a:lnTo>
                        <a:pt x="57" y="757"/>
                      </a:lnTo>
                      <a:lnTo>
                        <a:pt x="80" y="732"/>
                      </a:lnTo>
                      <a:lnTo>
                        <a:pt x="105" y="711"/>
                      </a:lnTo>
                      <a:lnTo>
                        <a:pt x="127" y="691"/>
                      </a:lnTo>
                      <a:lnTo>
                        <a:pt x="148" y="671"/>
                      </a:lnTo>
                      <a:lnTo>
                        <a:pt x="165" y="651"/>
                      </a:lnTo>
                      <a:lnTo>
                        <a:pt x="173" y="634"/>
                      </a:lnTo>
                      <a:lnTo>
                        <a:pt x="177" y="613"/>
                      </a:lnTo>
                      <a:lnTo>
                        <a:pt x="175" y="586"/>
                      </a:lnTo>
                      <a:lnTo>
                        <a:pt x="170" y="558"/>
                      </a:lnTo>
                      <a:lnTo>
                        <a:pt x="163" y="528"/>
                      </a:lnTo>
                      <a:lnTo>
                        <a:pt x="157" y="495"/>
                      </a:lnTo>
                      <a:lnTo>
                        <a:pt x="152" y="462"/>
                      </a:lnTo>
                      <a:lnTo>
                        <a:pt x="148" y="428"/>
                      </a:lnTo>
                      <a:lnTo>
                        <a:pt x="150" y="397"/>
                      </a:lnTo>
                      <a:lnTo>
                        <a:pt x="158" y="365"/>
                      </a:lnTo>
                      <a:lnTo>
                        <a:pt x="173" y="337"/>
                      </a:lnTo>
                      <a:lnTo>
                        <a:pt x="193" y="317"/>
                      </a:lnTo>
                      <a:lnTo>
                        <a:pt x="215" y="300"/>
                      </a:lnTo>
                      <a:lnTo>
                        <a:pt x="240" y="290"/>
                      </a:lnTo>
                      <a:lnTo>
                        <a:pt x="268" y="282"/>
                      </a:lnTo>
                      <a:lnTo>
                        <a:pt x="296" y="275"/>
                      </a:lnTo>
                      <a:lnTo>
                        <a:pt x="325" y="272"/>
                      </a:lnTo>
                      <a:lnTo>
                        <a:pt x="353" y="269"/>
                      </a:lnTo>
                      <a:lnTo>
                        <a:pt x="383" y="266"/>
                      </a:lnTo>
                      <a:lnTo>
                        <a:pt x="411" y="261"/>
                      </a:lnTo>
                      <a:lnTo>
                        <a:pt x="438" y="256"/>
                      </a:lnTo>
                      <a:lnTo>
                        <a:pt x="456" y="246"/>
                      </a:lnTo>
                      <a:lnTo>
                        <a:pt x="471" y="231"/>
                      </a:lnTo>
                      <a:lnTo>
                        <a:pt x="484" y="209"/>
                      </a:lnTo>
                      <a:lnTo>
                        <a:pt x="498" y="182"/>
                      </a:lnTo>
                      <a:lnTo>
                        <a:pt x="509" y="156"/>
                      </a:lnTo>
                      <a:lnTo>
                        <a:pt x="521" y="129"/>
                      </a:lnTo>
                      <a:lnTo>
                        <a:pt x="533" y="103"/>
                      </a:lnTo>
                      <a:lnTo>
                        <a:pt x="548" y="78"/>
                      </a:lnTo>
                      <a:lnTo>
                        <a:pt x="564" y="54"/>
                      </a:lnTo>
                      <a:lnTo>
                        <a:pt x="582" y="35"/>
                      </a:lnTo>
                      <a:lnTo>
                        <a:pt x="604" y="18"/>
                      </a:lnTo>
                      <a:lnTo>
                        <a:pt x="631" y="6"/>
                      </a:lnTo>
                      <a:lnTo>
                        <a:pt x="649" y="1"/>
                      </a:lnTo>
                      <a:lnTo>
                        <a:pt x="6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9" name="Freeform 81">
                  <a:extLst>
                    <a:ext uri="{FF2B5EF4-FFF2-40B4-BE49-F238E27FC236}">
                      <a16:creationId xmlns:a16="http://schemas.microsoft.com/office/drawing/2014/main" id="{4F4949B5-99A7-390E-D19E-FCA29B53D3F3}"/>
                    </a:ext>
                  </a:extLst>
                </p:cNvPr>
                <p:cNvSpPr>
                  <a:spLocks/>
                </p:cNvSpPr>
                <p:nvPr/>
              </p:nvSpPr>
              <p:spPr bwMode="auto">
                <a:xfrm>
                  <a:off x="12446000" y="3932238"/>
                  <a:ext cx="709613" cy="876300"/>
                </a:xfrm>
                <a:custGeom>
                  <a:avLst/>
                  <a:gdLst>
                    <a:gd name="T0" fmla="*/ 895 w 895"/>
                    <a:gd name="T1" fmla="*/ 0 h 1103"/>
                    <a:gd name="T2" fmla="*/ 895 w 895"/>
                    <a:gd name="T3" fmla="*/ 1052 h 1103"/>
                    <a:gd name="T4" fmla="*/ 890 w 895"/>
                    <a:gd name="T5" fmla="*/ 1072 h 1103"/>
                    <a:gd name="T6" fmla="*/ 880 w 895"/>
                    <a:gd name="T7" fmla="*/ 1088 h 1103"/>
                    <a:gd name="T8" fmla="*/ 863 w 895"/>
                    <a:gd name="T9" fmla="*/ 1100 h 1103"/>
                    <a:gd name="T10" fmla="*/ 852 w 895"/>
                    <a:gd name="T11" fmla="*/ 1103 h 1103"/>
                    <a:gd name="T12" fmla="*/ 842 w 895"/>
                    <a:gd name="T13" fmla="*/ 1103 h 1103"/>
                    <a:gd name="T14" fmla="*/ 823 w 895"/>
                    <a:gd name="T15" fmla="*/ 1100 h 1103"/>
                    <a:gd name="T16" fmla="*/ 807 w 895"/>
                    <a:gd name="T17" fmla="*/ 1090 h 1103"/>
                    <a:gd name="T18" fmla="*/ 447 w 895"/>
                    <a:gd name="T19" fmla="*/ 761 h 1103"/>
                    <a:gd name="T20" fmla="*/ 88 w 895"/>
                    <a:gd name="T21" fmla="*/ 1090 h 1103"/>
                    <a:gd name="T22" fmla="*/ 72 w 895"/>
                    <a:gd name="T23" fmla="*/ 1100 h 1103"/>
                    <a:gd name="T24" fmla="*/ 52 w 895"/>
                    <a:gd name="T25" fmla="*/ 1103 h 1103"/>
                    <a:gd name="T26" fmla="*/ 32 w 895"/>
                    <a:gd name="T27" fmla="*/ 1100 h 1103"/>
                    <a:gd name="T28" fmla="*/ 15 w 895"/>
                    <a:gd name="T29" fmla="*/ 1088 h 1103"/>
                    <a:gd name="T30" fmla="*/ 3 w 895"/>
                    <a:gd name="T31" fmla="*/ 1072 h 1103"/>
                    <a:gd name="T32" fmla="*/ 0 w 895"/>
                    <a:gd name="T33" fmla="*/ 1052 h 1103"/>
                    <a:gd name="T34" fmla="*/ 0 w 895"/>
                    <a:gd name="T35" fmla="*/ 0 h 1103"/>
                    <a:gd name="T36" fmla="*/ 18 w 895"/>
                    <a:gd name="T37" fmla="*/ 28 h 1103"/>
                    <a:gd name="T38" fmla="*/ 42 w 895"/>
                    <a:gd name="T39" fmla="*/ 53 h 1103"/>
                    <a:gd name="T40" fmla="*/ 68 w 895"/>
                    <a:gd name="T41" fmla="*/ 76 h 1103"/>
                    <a:gd name="T42" fmla="*/ 98 w 895"/>
                    <a:gd name="T43" fmla="*/ 96 h 1103"/>
                    <a:gd name="T44" fmla="*/ 135 w 895"/>
                    <a:gd name="T45" fmla="*/ 111 h 1103"/>
                    <a:gd name="T46" fmla="*/ 168 w 895"/>
                    <a:gd name="T47" fmla="*/ 120 h 1103"/>
                    <a:gd name="T48" fmla="*/ 203 w 895"/>
                    <a:gd name="T49" fmla="*/ 123 h 1103"/>
                    <a:gd name="T50" fmla="*/ 246 w 895"/>
                    <a:gd name="T51" fmla="*/ 118 h 1103"/>
                    <a:gd name="T52" fmla="*/ 288 w 895"/>
                    <a:gd name="T53" fmla="*/ 108 h 1103"/>
                    <a:gd name="T54" fmla="*/ 328 w 895"/>
                    <a:gd name="T55" fmla="*/ 91 h 1103"/>
                    <a:gd name="T56" fmla="*/ 363 w 895"/>
                    <a:gd name="T57" fmla="*/ 73 h 1103"/>
                    <a:gd name="T58" fmla="*/ 396 w 895"/>
                    <a:gd name="T59" fmla="*/ 55 h 1103"/>
                    <a:gd name="T60" fmla="*/ 413 w 895"/>
                    <a:gd name="T61" fmla="*/ 45 h 1103"/>
                    <a:gd name="T62" fmla="*/ 431 w 895"/>
                    <a:gd name="T63" fmla="*/ 35 h 1103"/>
                    <a:gd name="T64" fmla="*/ 447 w 895"/>
                    <a:gd name="T65" fmla="*/ 27 h 1103"/>
                    <a:gd name="T66" fmla="*/ 462 w 895"/>
                    <a:gd name="T67" fmla="*/ 35 h 1103"/>
                    <a:gd name="T68" fmla="*/ 482 w 895"/>
                    <a:gd name="T69" fmla="*/ 45 h 1103"/>
                    <a:gd name="T70" fmla="*/ 499 w 895"/>
                    <a:gd name="T71" fmla="*/ 55 h 1103"/>
                    <a:gd name="T72" fmla="*/ 531 w 895"/>
                    <a:gd name="T73" fmla="*/ 73 h 1103"/>
                    <a:gd name="T74" fmla="*/ 567 w 895"/>
                    <a:gd name="T75" fmla="*/ 91 h 1103"/>
                    <a:gd name="T76" fmla="*/ 606 w 895"/>
                    <a:gd name="T77" fmla="*/ 108 h 1103"/>
                    <a:gd name="T78" fmla="*/ 647 w 895"/>
                    <a:gd name="T79" fmla="*/ 118 h 1103"/>
                    <a:gd name="T80" fmla="*/ 692 w 895"/>
                    <a:gd name="T81" fmla="*/ 123 h 1103"/>
                    <a:gd name="T82" fmla="*/ 727 w 895"/>
                    <a:gd name="T83" fmla="*/ 120 h 1103"/>
                    <a:gd name="T84" fmla="*/ 760 w 895"/>
                    <a:gd name="T85" fmla="*/ 111 h 1103"/>
                    <a:gd name="T86" fmla="*/ 795 w 895"/>
                    <a:gd name="T87" fmla="*/ 96 h 1103"/>
                    <a:gd name="T88" fmla="*/ 827 w 895"/>
                    <a:gd name="T89" fmla="*/ 76 h 1103"/>
                    <a:gd name="T90" fmla="*/ 852 w 895"/>
                    <a:gd name="T91" fmla="*/ 53 h 1103"/>
                    <a:gd name="T92" fmla="*/ 875 w 895"/>
                    <a:gd name="T93" fmla="*/ 28 h 1103"/>
                    <a:gd name="T94" fmla="*/ 895 w 895"/>
                    <a:gd name="T95"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5" h="1103">
                      <a:moveTo>
                        <a:pt x="895" y="0"/>
                      </a:moveTo>
                      <a:lnTo>
                        <a:pt x="895" y="1052"/>
                      </a:lnTo>
                      <a:lnTo>
                        <a:pt x="890" y="1072"/>
                      </a:lnTo>
                      <a:lnTo>
                        <a:pt x="880" y="1088"/>
                      </a:lnTo>
                      <a:lnTo>
                        <a:pt x="863" y="1100"/>
                      </a:lnTo>
                      <a:lnTo>
                        <a:pt x="852" y="1103"/>
                      </a:lnTo>
                      <a:lnTo>
                        <a:pt x="842" y="1103"/>
                      </a:lnTo>
                      <a:lnTo>
                        <a:pt x="823" y="1100"/>
                      </a:lnTo>
                      <a:lnTo>
                        <a:pt x="807" y="1090"/>
                      </a:lnTo>
                      <a:lnTo>
                        <a:pt x="447" y="761"/>
                      </a:lnTo>
                      <a:lnTo>
                        <a:pt x="88" y="1090"/>
                      </a:lnTo>
                      <a:lnTo>
                        <a:pt x="72" y="1100"/>
                      </a:lnTo>
                      <a:lnTo>
                        <a:pt x="52" y="1103"/>
                      </a:lnTo>
                      <a:lnTo>
                        <a:pt x="32" y="1100"/>
                      </a:lnTo>
                      <a:lnTo>
                        <a:pt x="15" y="1088"/>
                      </a:lnTo>
                      <a:lnTo>
                        <a:pt x="3" y="1072"/>
                      </a:lnTo>
                      <a:lnTo>
                        <a:pt x="0" y="1052"/>
                      </a:lnTo>
                      <a:lnTo>
                        <a:pt x="0" y="0"/>
                      </a:lnTo>
                      <a:lnTo>
                        <a:pt x="18" y="28"/>
                      </a:lnTo>
                      <a:lnTo>
                        <a:pt x="42" y="53"/>
                      </a:lnTo>
                      <a:lnTo>
                        <a:pt x="68" y="76"/>
                      </a:lnTo>
                      <a:lnTo>
                        <a:pt x="98" y="96"/>
                      </a:lnTo>
                      <a:lnTo>
                        <a:pt x="135" y="111"/>
                      </a:lnTo>
                      <a:lnTo>
                        <a:pt x="168" y="120"/>
                      </a:lnTo>
                      <a:lnTo>
                        <a:pt x="203" y="123"/>
                      </a:lnTo>
                      <a:lnTo>
                        <a:pt x="246" y="118"/>
                      </a:lnTo>
                      <a:lnTo>
                        <a:pt x="288" y="108"/>
                      </a:lnTo>
                      <a:lnTo>
                        <a:pt x="328" y="91"/>
                      </a:lnTo>
                      <a:lnTo>
                        <a:pt x="363" y="73"/>
                      </a:lnTo>
                      <a:lnTo>
                        <a:pt x="396" y="55"/>
                      </a:lnTo>
                      <a:lnTo>
                        <a:pt x="413" y="45"/>
                      </a:lnTo>
                      <a:lnTo>
                        <a:pt x="431" y="35"/>
                      </a:lnTo>
                      <a:lnTo>
                        <a:pt x="447" y="27"/>
                      </a:lnTo>
                      <a:lnTo>
                        <a:pt x="462" y="35"/>
                      </a:lnTo>
                      <a:lnTo>
                        <a:pt x="482" y="45"/>
                      </a:lnTo>
                      <a:lnTo>
                        <a:pt x="499" y="55"/>
                      </a:lnTo>
                      <a:lnTo>
                        <a:pt x="531" y="73"/>
                      </a:lnTo>
                      <a:lnTo>
                        <a:pt x="567" y="91"/>
                      </a:lnTo>
                      <a:lnTo>
                        <a:pt x="606" y="108"/>
                      </a:lnTo>
                      <a:lnTo>
                        <a:pt x="647" y="118"/>
                      </a:lnTo>
                      <a:lnTo>
                        <a:pt x="692" y="123"/>
                      </a:lnTo>
                      <a:lnTo>
                        <a:pt x="727" y="120"/>
                      </a:lnTo>
                      <a:lnTo>
                        <a:pt x="760" y="111"/>
                      </a:lnTo>
                      <a:lnTo>
                        <a:pt x="795" y="96"/>
                      </a:lnTo>
                      <a:lnTo>
                        <a:pt x="827" y="76"/>
                      </a:lnTo>
                      <a:lnTo>
                        <a:pt x="852" y="53"/>
                      </a:lnTo>
                      <a:lnTo>
                        <a:pt x="875" y="28"/>
                      </a:lnTo>
                      <a:lnTo>
                        <a:pt x="8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35" name="Freeform 37">
                <a:extLst>
                  <a:ext uri="{FF2B5EF4-FFF2-40B4-BE49-F238E27FC236}">
                    <a16:creationId xmlns:a16="http://schemas.microsoft.com/office/drawing/2014/main" id="{8F3FB0D3-6035-2356-B597-1AC4373D4FD6}"/>
                  </a:ext>
                </a:extLst>
              </p:cNvPr>
              <p:cNvSpPr>
                <a:spLocks noEditPoints="1"/>
              </p:cNvSpPr>
              <p:nvPr/>
            </p:nvSpPr>
            <p:spPr bwMode="auto">
              <a:xfrm>
                <a:off x="6296334" y="3317033"/>
                <a:ext cx="335524" cy="272446"/>
              </a:xfrm>
              <a:custGeom>
                <a:avLst/>
                <a:gdLst>
                  <a:gd name="T0" fmla="*/ 3540 w 4001"/>
                  <a:gd name="T1" fmla="*/ 2605 h 3247"/>
                  <a:gd name="T2" fmla="*/ 3415 w 4001"/>
                  <a:gd name="T3" fmla="*/ 2634 h 3247"/>
                  <a:gd name="T4" fmla="*/ 3214 w 4001"/>
                  <a:gd name="T5" fmla="*/ 2626 h 3247"/>
                  <a:gd name="T6" fmla="*/ 2866 w 4001"/>
                  <a:gd name="T7" fmla="*/ 2662 h 3247"/>
                  <a:gd name="T8" fmla="*/ 2478 w 4001"/>
                  <a:gd name="T9" fmla="*/ 2808 h 3247"/>
                  <a:gd name="T10" fmla="*/ 2966 w 4001"/>
                  <a:gd name="T11" fmla="*/ 2816 h 3247"/>
                  <a:gd name="T12" fmla="*/ 3528 w 4001"/>
                  <a:gd name="T13" fmla="*/ 2885 h 3247"/>
                  <a:gd name="T14" fmla="*/ 268 w 4001"/>
                  <a:gd name="T15" fmla="*/ 709 h 3247"/>
                  <a:gd name="T16" fmla="*/ 641 w 4001"/>
                  <a:gd name="T17" fmla="*/ 2855 h 3247"/>
                  <a:gd name="T18" fmla="*/ 1251 w 4001"/>
                  <a:gd name="T19" fmla="*/ 2814 h 3247"/>
                  <a:gd name="T20" fmla="*/ 1396 w 4001"/>
                  <a:gd name="T21" fmla="*/ 2744 h 3247"/>
                  <a:gd name="T22" fmla="*/ 1009 w 4001"/>
                  <a:gd name="T23" fmla="*/ 2641 h 3247"/>
                  <a:gd name="T24" fmla="*/ 700 w 4001"/>
                  <a:gd name="T25" fmla="*/ 2626 h 3247"/>
                  <a:gd name="T26" fmla="*/ 568 w 4001"/>
                  <a:gd name="T27" fmla="*/ 2635 h 3247"/>
                  <a:gd name="T28" fmla="*/ 428 w 4001"/>
                  <a:gd name="T29" fmla="*/ 2559 h 3247"/>
                  <a:gd name="T30" fmla="*/ 3199 w 4001"/>
                  <a:gd name="T31" fmla="*/ 271 h 3247"/>
                  <a:gd name="T32" fmla="*/ 2887 w 4001"/>
                  <a:gd name="T33" fmla="*/ 304 h 3247"/>
                  <a:gd name="T34" fmla="*/ 2535 w 4001"/>
                  <a:gd name="T35" fmla="*/ 423 h 3247"/>
                  <a:gd name="T36" fmla="*/ 2219 w 4001"/>
                  <a:gd name="T37" fmla="*/ 673 h 3247"/>
                  <a:gd name="T38" fmla="*/ 2342 w 4001"/>
                  <a:gd name="T39" fmla="*/ 2574 h 3247"/>
                  <a:gd name="T40" fmla="*/ 2858 w 4001"/>
                  <a:gd name="T41" fmla="*/ 2388 h 3247"/>
                  <a:gd name="T42" fmla="*/ 3266 w 4001"/>
                  <a:gd name="T43" fmla="*/ 2355 h 3247"/>
                  <a:gd name="T44" fmla="*/ 719 w 4001"/>
                  <a:gd name="T45" fmla="*/ 271 h 3247"/>
                  <a:gd name="T46" fmla="*/ 905 w 4001"/>
                  <a:gd name="T47" fmla="*/ 2359 h 3247"/>
                  <a:gd name="T48" fmla="*/ 1419 w 4001"/>
                  <a:gd name="T49" fmla="*/ 2461 h 3247"/>
                  <a:gd name="T50" fmla="*/ 1867 w 4001"/>
                  <a:gd name="T51" fmla="*/ 2727 h 3247"/>
                  <a:gd name="T52" fmla="*/ 1632 w 4001"/>
                  <a:gd name="T53" fmla="*/ 528 h 3247"/>
                  <a:gd name="T54" fmla="*/ 1290 w 4001"/>
                  <a:gd name="T55" fmla="*/ 349 h 3247"/>
                  <a:gd name="T56" fmla="*/ 949 w 4001"/>
                  <a:gd name="T57" fmla="*/ 279 h 3247"/>
                  <a:gd name="T58" fmla="*/ 821 w 4001"/>
                  <a:gd name="T59" fmla="*/ 1 h 3247"/>
                  <a:gd name="T60" fmla="*/ 1241 w 4001"/>
                  <a:gd name="T61" fmla="*/ 55 h 3247"/>
                  <a:gd name="T62" fmla="*/ 1748 w 4001"/>
                  <a:gd name="T63" fmla="*/ 277 h 3247"/>
                  <a:gd name="T64" fmla="*/ 2118 w 4001"/>
                  <a:gd name="T65" fmla="*/ 388 h 3247"/>
                  <a:gd name="T66" fmla="*/ 2575 w 4001"/>
                  <a:gd name="T67" fmla="*/ 110 h 3247"/>
                  <a:gd name="T68" fmla="*/ 3061 w 4001"/>
                  <a:gd name="T69" fmla="*/ 7 h 3247"/>
                  <a:gd name="T70" fmla="*/ 3369 w 4001"/>
                  <a:gd name="T71" fmla="*/ 5 h 3247"/>
                  <a:gd name="T72" fmla="*/ 3499 w 4001"/>
                  <a:gd name="T73" fmla="*/ 22 h 3247"/>
                  <a:gd name="T74" fmla="*/ 3587 w 4001"/>
                  <a:gd name="T75" fmla="*/ 149 h 3247"/>
                  <a:gd name="T76" fmla="*/ 3972 w 4001"/>
                  <a:gd name="T77" fmla="*/ 490 h 3247"/>
                  <a:gd name="T78" fmla="*/ 3992 w 4001"/>
                  <a:gd name="T79" fmla="*/ 3163 h 3247"/>
                  <a:gd name="T80" fmla="*/ 3867 w 4001"/>
                  <a:gd name="T81" fmla="*/ 3247 h 3247"/>
                  <a:gd name="T82" fmla="*/ 3765 w 4001"/>
                  <a:gd name="T83" fmla="*/ 3221 h 3247"/>
                  <a:gd name="T84" fmla="*/ 3508 w 4001"/>
                  <a:gd name="T85" fmla="*/ 3157 h 3247"/>
                  <a:gd name="T86" fmla="*/ 3106 w 4001"/>
                  <a:gd name="T87" fmla="*/ 3096 h 3247"/>
                  <a:gd name="T88" fmla="*/ 2626 w 4001"/>
                  <a:gd name="T89" fmla="*/ 3092 h 3247"/>
                  <a:gd name="T90" fmla="*/ 2135 w 4001"/>
                  <a:gd name="T91" fmla="*/ 3202 h 3247"/>
                  <a:gd name="T92" fmla="*/ 1867 w 4001"/>
                  <a:gd name="T93" fmla="*/ 3202 h 3247"/>
                  <a:gd name="T94" fmla="*/ 1375 w 4001"/>
                  <a:gd name="T95" fmla="*/ 3092 h 3247"/>
                  <a:gd name="T96" fmla="*/ 894 w 4001"/>
                  <a:gd name="T97" fmla="*/ 3095 h 3247"/>
                  <a:gd name="T98" fmla="*/ 493 w 4001"/>
                  <a:gd name="T99" fmla="*/ 3157 h 3247"/>
                  <a:gd name="T100" fmla="*/ 236 w 4001"/>
                  <a:gd name="T101" fmla="*/ 3221 h 3247"/>
                  <a:gd name="T102" fmla="*/ 128 w 4001"/>
                  <a:gd name="T103" fmla="*/ 3247 h 3247"/>
                  <a:gd name="T104" fmla="*/ 10 w 4001"/>
                  <a:gd name="T105" fmla="*/ 3163 h 3247"/>
                  <a:gd name="T106" fmla="*/ 29 w 4001"/>
                  <a:gd name="T107" fmla="*/ 490 h 3247"/>
                  <a:gd name="T108" fmla="*/ 414 w 4001"/>
                  <a:gd name="T109" fmla="*/ 149 h 3247"/>
                  <a:gd name="T110" fmla="*/ 502 w 4001"/>
                  <a:gd name="T111" fmla="*/ 22 h 3247"/>
                  <a:gd name="T112" fmla="*/ 633 w 4001"/>
                  <a:gd name="T113" fmla="*/ 5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1" h="3247">
                    <a:moveTo>
                      <a:pt x="3587" y="709"/>
                    </a:moveTo>
                    <a:lnTo>
                      <a:pt x="3587" y="2503"/>
                    </a:lnTo>
                    <a:lnTo>
                      <a:pt x="3583" y="2532"/>
                    </a:lnTo>
                    <a:lnTo>
                      <a:pt x="3574" y="2559"/>
                    </a:lnTo>
                    <a:lnTo>
                      <a:pt x="3560" y="2583"/>
                    </a:lnTo>
                    <a:lnTo>
                      <a:pt x="3540" y="2605"/>
                    </a:lnTo>
                    <a:lnTo>
                      <a:pt x="3516" y="2621"/>
                    </a:lnTo>
                    <a:lnTo>
                      <a:pt x="3489" y="2632"/>
                    </a:lnTo>
                    <a:lnTo>
                      <a:pt x="3461" y="2637"/>
                    </a:lnTo>
                    <a:lnTo>
                      <a:pt x="3432" y="2635"/>
                    </a:lnTo>
                    <a:lnTo>
                      <a:pt x="3427" y="2635"/>
                    </a:lnTo>
                    <a:lnTo>
                      <a:pt x="3415" y="2634"/>
                    </a:lnTo>
                    <a:lnTo>
                      <a:pt x="3396" y="2632"/>
                    </a:lnTo>
                    <a:lnTo>
                      <a:pt x="3370" y="2629"/>
                    </a:lnTo>
                    <a:lnTo>
                      <a:pt x="3339" y="2628"/>
                    </a:lnTo>
                    <a:lnTo>
                      <a:pt x="3302" y="2626"/>
                    </a:lnTo>
                    <a:lnTo>
                      <a:pt x="3260" y="2626"/>
                    </a:lnTo>
                    <a:lnTo>
                      <a:pt x="3214" y="2626"/>
                    </a:lnTo>
                    <a:lnTo>
                      <a:pt x="3163" y="2627"/>
                    </a:lnTo>
                    <a:lnTo>
                      <a:pt x="3109" y="2629"/>
                    </a:lnTo>
                    <a:lnTo>
                      <a:pt x="3052" y="2634"/>
                    </a:lnTo>
                    <a:lnTo>
                      <a:pt x="2993" y="2641"/>
                    </a:lnTo>
                    <a:lnTo>
                      <a:pt x="2931" y="2650"/>
                    </a:lnTo>
                    <a:lnTo>
                      <a:pt x="2866" y="2662"/>
                    </a:lnTo>
                    <a:lnTo>
                      <a:pt x="2802" y="2677"/>
                    </a:lnTo>
                    <a:lnTo>
                      <a:pt x="2736" y="2696"/>
                    </a:lnTo>
                    <a:lnTo>
                      <a:pt x="2671" y="2718"/>
                    </a:lnTo>
                    <a:lnTo>
                      <a:pt x="2605" y="2744"/>
                    </a:lnTo>
                    <a:lnTo>
                      <a:pt x="2541" y="2774"/>
                    </a:lnTo>
                    <a:lnTo>
                      <a:pt x="2478" y="2808"/>
                    </a:lnTo>
                    <a:lnTo>
                      <a:pt x="2416" y="2847"/>
                    </a:lnTo>
                    <a:lnTo>
                      <a:pt x="2527" y="2832"/>
                    </a:lnTo>
                    <a:lnTo>
                      <a:pt x="2639" y="2821"/>
                    </a:lnTo>
                    <a:lnTo>
                      <a:pt x="2751" y="2814"/>
                    </a:lnTo>
                    <a:lnTo>
                      <a:pt x="2859" y="2813"/>
                    </a:lnTo>
                    <a:lnTo>
                      <a:pt x="2966" y="2816"/>
                    </a:lnTo>
                    <a:lnTo>
                      <a:pt x="3070" y="2821"/>
                    </a:lnTo>
                    <a:lnTo>
                      <a:pt x="3171" y="2830"/>
                    </a:lnTo>
                    <a:lnTo>
                      <a:pt x="3267" y="2841"/>
                    </a:lnTo>
                    <a:lnTo>
                      <a:pt x="3359" y="2855"/>
                    </a:lnTo>
                    <a:lnTo>
                      <a:pt x="3447" y="2869"/>
                    </a:lnTo>
                    <a:lnTo>
                      <a:pt x="3528" y="2885"/>
                    </a:lnTo>
                    <a:lnTo>
                      <a:pt x="3604" y="2901"/>
                    </a:lnTo>
                    <a:lnTo>
                      <a:pt x="3672" y="2917"/>
                    </a:lnTo>
                    <a:lnTo>
                      <a:pt x="3732" y="2933"/>
                    </a:lnTo>
                    <a:lnTo>
                      <a:pt x="3732" y="709"/>
                    </a:lnTo>
                    <a:lnTo>
                      <a:pt x="3587" y="709"/>
                    </a:lnTo>
                    <a:close/>
                    <a:moveTo>
                      <a:pt x="268" y="709"/>
                    </a:moveTo>
                    <a:lnTo>
                      <a:pt x="268" y="2933"/>
                    </a:lnTo>
                    <a:lnTo>
                      <a:pt x="329" y="2917"/>
                    </a:lnTo>
                    <a:lnTo>
                      <a:pt x="398" y="2901"/>
                    </a:lnTo>
                    <a:lnTo>
                      <a:pt x="472" y="2885"/>
                    </a:lnTo>
                    <a:lnTo>
                      <a:pt x="554" y="2869"/>
                    </a:lnTo>
                    <a:lnTo>
                      <a:pt x="641" y="2855"/>
                    </a:lnTo>
                    <a:lnTo>
                      <a:pt x="734" y="2841"/>
                    </a:lnTo>
                    <a:lnTo>
                      <a:pt x="831" y="2830"/>
                    </a:lnTo>
                    <a:lnTo>
                      <a:pt x="930" y="2821"/>
                    </a:lnTo>
                    <a:lnTo>
                      <a:pt x="1035" y="2816"/>
                    </a:lnTo>
                    <a:lnTo>
                      <a:pt x="1142" y="2813"/>
                    </a:lnTo>
                    <a:lnTo>
                      <a:pt x="1251" y="2814"/>
                    </a:lnTo>
                    <a:lnTo>
                      <a:pt x="1362" y="2821"/>
                    </a:lnTo>
                    <a:lnTo>
                      <a:pt x="1473" y="2832"/>
                    </a:lnTo>
                    <a:lnTo>
                      <a:pt x="1585" y="2847"/>
                    </a:lnTo>
                    <a:lnTo>
                      <a:pt x="1524" y="2808"/>
                    </a:lnTo>
                    <a:lnTo>
                      <a:pt x="1460" y="2774"/>
                    </a:lnTo>
                    <a:lnTo>
                      <a:pt x="1396" y="2744"/>
                    </a:lnTo>
                    <a:lnTo>
                      <a:pt x="1330" y="2718"/>
                    </a:lnTo>
                    <a:lnTo>
                      <a:pt x="1264" y="2696"/>
                    </a:lnTo>
                    <a:lnTo>
                      <a:pt x="1199" y="2677"/>
                    </a:lnTo>
                    <a:lnTo>
                      <a:pt x="1134" y="2662"/>
                    </a:lnTo>
                    <a:lnTo>
                      <a:pt x="1071" y="2650"/>
                    </a:lnTo>
                    <a:lnTo>
                      <a:pt x="1009" y="2641"/>
                    </a:lnTo>
                    <a:lnTo>
                      <a:pt x="949" y="2634"/>
                    </a:lnTo>
                    <a:lnTo>
                      <a:pt x="891" y="2629"/>
                    </a:lnTo>
                    <a:lnTo>
                      <a:pt x="838" y="2627"/>
                    </a:lnTo>
                    <a:lnTo>
                      <a:pt x="787" y="2626"/>
                    </a:lnTo>
                    <a:lnTo>
                      <a:pt x="741" y="2626"/>
                    </a:lnTo>
                    <a:lnTo>
                      <a:pt x="700" y="2626"/>
                    </a:lnTo>
                    <a:lnTo>
                      <a:pt x="662" y="2628"/>
                    </a:lnTo>
                    <a:lnTo>
                      <a:pt x="630" y="2629"/>
                    </a:lnTo>
                    <a:lnTo>
                      <a:pt x="605" y="2632"/>
                    </a:lnTo>
                    <a:lnTo>
                      <a:pt x="585" y="2634"/>
                    </a:lnTo>
                    <a:lnTo>
                      <a:pt x="573" y="2635"/>
                    </a:lnTo>
                    <a:lnTo>
                      <a:pt x="568" y="2635"/>
                    </a:lnTo>
                    <a:lnTo>
                      <a:pt x="539" y="2637"/>
                    </a:lnTo>
                    <a:lnTo>
                      <a:pt x="511" y="2632"/>
                    </a:lnTo>
                    <a:lnTo>
                      <a:pt x="485" y="2621"/>
                    </a:lnTo>
                    <a:lnTo>
                      <a:pt x="462" y="2605"/>
                    </a:lnTo>
                    <a:lnTo>
                      <a:pt x="442" y="2583"/>
                    </a:lnTo>
                    <a:lnTo>
                      <a:pt x="428" y="2559"/>
                    </a:lnTo>
                    <a:lnTo>
                      <a:pt x="418" y="2532"/>
                    </a:lnTo>
                    <a:lnTo>
                      <a:pt x="414" y="2503"/>
                    </a:lnTo>
                    <a:lnTo>
                      <a:pt x="414" y="709"/>
                    </a:lnTo>
                    <a:lnTo>
                      <a:pt x="268" y="709"/>
                    </a:lnTo>
                    <a:close/>
                    <a:moveTo>
                      <a:pt x="3243" y="271"/>
                    </a:moveTo>
                    <a:lnTo>
                      <a:pt x="3199" y="271"/>
                    </a:lnTo>
                    <a:lnTo>
                      <a:pt x="3153" y="273"/>
                    </a:lnTo>
                    <a:lnTo>
                      <a:pt x="3104" y="276"/>
                    </a:lnTo>
                    <a:lnTo>
                      <a:pt x="3053" y="279"/>
                    </a:lnTo>
                    <a:lnTo>
                      <a:pt x="2999" y="285"/>
                    </a:lnTo>
                    <a:lnTo>
                      <a:pt x="2944" y="294"/>
                    </a:lnTo>
                    <a:lnTo>
                      <a:pt x="2887" y="304"/>
                    </a:lnTo>
                    <a:lnTo>
                      <a:pt x="2829" y="317"/>
                    </a:lnTo>
                    <a:lnTo>
                      <a:pt x="2770" y="332"/>
                    </a:lnTo>
                    <a:lnTo>
                      <a:pt x="2711" y="350"/>
                    </a:lnTo>
                    <a:lnTo>
                      <a:pt x="2653" y="371"/>
                    </a:lnTo>
                    <a:lnTo>
                      <a:pt x="2593" y="395"/>
                    </a:lnTo>
                    <a:lnTo>
                      <a:pt x="2535" y="423"/>
                    </a:lnTo>
                    <a:lnTo>
                      <a:pt x="2478" y="453"/>
                    </a:lnTo>
                    <a:lnTo>
                      <a:pt x="2422" y="489"/>
                    </a:lnTo>
                    <a:lnTo>
                      <a:pt x="2368" y="528"/>
                    </a:lnTo>
                    <a:lnTo>
                      <a:pt x="2316" y="572"/>
                    </a:lnTo>
                    <a:lnTo>
                      <a:pt x="2266" y="620"/>
                    </a:lnTo>
                    <a:lnTo>
                      <a:pt x="2219" y="673"/>
                    </a:lnTo>
                    <a:lnTo>
                      <a:pt x="2175" y="731"/>
                    </a:lnTo>
                    <a:lnTo>
                      <a:pt x="2135" y="793"/>
                    </a:lnTo>
                    <a:lnTo>
                      <a:pt x="2135" y="2727"/>
                    </a:lnTo>
                    <a:lnTo>
                      <a:pt x="2200" y="2672"/>
                    </a:lnTo>
                    <a:lnTo>
                      <a:pt x="2269" y="2621"/>
                    </a:lnTo>
                    <a:lnTo>
                      <a:pt x="2342" y="2574"/>
                    </a:lnTo>
                    <a:lnTo>
                      <a:pt x="2418" y="2533"/>
                    </a:lnTo>
                    <a:lnTo>
                      <a:pt x="2498" y="2495"/>
                    </a:lnTo>
                    <a:lnTo>
                      <a:pt x="2583" y="2461"/>
                    </a:lnTo>
                    <a:lnTo>
                      <a:pt x="2671" y="2433"/>
                    </a:lnTo>
                    <a:lnTo>
                      <a:pt x="2763" y="2408"/>
                    </a:lnTo>
                    <a:lnTo>
                      <a:pt x="2858" y="2388"/>
                    </a:lnTo>
                    <a:lnTo>
                      <a:pt x="2936" y="2376"/>
                    </a:lnTo>
                    <a:lnTo>
                      <a:pt x="3010" y="2366"/>
                    </a:lnTo>
                    <a:lnTo>
                      <a:pt x="3080" y="2360"/>
                    </a:lnTo>
                    <a:lnTo>
                      <a:pt x="3147" y="2356"/>
                    </a:lnTo>
                    <a:lnTo>
                      <a:pt x="3209" y="2355"/>
                    </a:lnTo>
                    <a:lnTo>
                      <a:pt x="3266" y="2355"/>
                    </a:lnTo>
                    <a:lnTo>
                      <a:pt x="3318" y="2356"/>
                    </a:lnTo>
                    <a:lnTo>
                      <a:pt x="3318" y="272"/>
                    </a:lnTo>
                    <a:lnTo>
                      <a:pt x="3282" y="272"/>
                    </a:lnTo>
                    <a:lnTo>
                      <a:pt x="3243" y="271"/>
                    </a:lnTo>
                    <a:close/>
                    <a:moveTo>
                      <a:pt x="759" y="271"/>
                    </a:moveTo>
                    <a:lnTo>
                      <a:pt x="719" y="271"/>
                    </a:lnTo>
                    <a:lnTo>
                      <a:pt x="684" y="272"/>
                    </a:lnTo>
                    <a:lnTo>
                      <a:pt x="684" y="2356"/>
                    </a:lnTo>
                    <a:lnTo>
                      <a:pt x="724" y="2355"/>
                    </a:lnTo>
                    <a:lnTo>
                      <a:pt x="769" y="2355"/>
                    </a:lnTo>
                    <a:lnTo>
                      <a:pt x="834" y="2356"/>
                    </a:lnTo>
                    <a:lnTo>
                      <a:pt x="905" y="2359"/>
                    </a:lnTo>
                    <a:lnTo>
                      <a:pt x="980" y="2365"/>
                    </a:lnTo>
                    <a:lnTo>
                      <a:pt x="1060" y="2375"/>
                    </a:lnTo>
                    <a:lnTo>
                      <a:pt x="1143" y="2388"/>
                    </a:lnTo>
                    <a:lnTo>
                      <a:pt x="1239" y="2408"/>
                    </a:lnTo>
                    <a:lnTo>
                      <a:pt x="1330" y="2433"/>
                    </a:lnTo>
                    <a:lnTo>
                      <a:pt x="1419" y="2461"/>
                    </a:lnTo>
                    <a:lnTo>
                      <a:pt x="1502" y="2495"/>
                    </a:lnTo>
                    <a:lnTo>
                      <a:pt x="1584" y="2533"/>
                    </a:lnTo>
                    <a:lnTo>
                      <a:pt x="1660" y="2574"/>
                    </a:lnTo>
                    <a:lnTo>
                      <a:pt x="1733" y="2621"/>
                    </a:lnTo>
                    <a:lnTo>
                      <a:pt x="1801" y="2672"/>
                    </a:lnTo>
                    <a:lnTo>
                      <a:pt x="1867" y="2727"/>
                    </a:lnTo>
                    <a:lnTo>
                      <a:pt x="1867" y="793"/>
                    </a:lnTo>
                    <a:lnTo>
                      <a:pt x="1825" y="730"/>
                    </a:lnTo>
                    <a:lnTo>
                      <a:pt x="1782" y="673"/>
                    </a:lnTo>
                    <a:lnTo>
                      <a:pt x="1734" y="619"/>
                    </a:lnTo>
                    <a:lnTo>
                      <a:pt x="1685" y="570"/>
                    </a:lnTo>
                    <a:lnTo>
                      <a:pt x="1632" y="528"/>
                    </a:lnTo>
                    <a:lnTo>
                      <a:pt x="1579" y="488"/>
                    </a:lnTo>
                    <a:lnTo>
                      <a:pt x="1523" y="452"/>
                    </a:lnTo>
                    <a:lnTo>
                      <a:pt x="1466" y="422"/>
                    </a:lnTo>
                    <a:lnTo>
                      <a:pt x="1408" y="394"/>
                    </a:lnTo>
                    <a:lnTo>
                      <a:pt x="1349" y="369"/>
                    </a:lnTo>
                    <a:lnTo>
                      <a:pt x="1290" y="349"/>
                    </a:lnTo>
                    <a:lnTo>
                      <a:pt x="1230" y="330"/>
                    </a:lnTo>
                    <a:lnTo>
                      <a:pt x="1172" y="316"/>
                    </a:lnTo>
                    <a:lnTo>
                      <a:pt x="1114" y="302"/>
                    </a:lnTo>
                    <a:lnTo>
                      <a:pt x="1058" y="293"/>
                    </a:lnTo>
                    <a:lnTo>
                      <a:pt x="1002" y="285"/>
                    </a:lnTo>
                    <a:lnTo>
                      <a:pt x="949" y="279"/>
                    </a:lnTo>
                    <a:lnTo>
                      <a:pt x="896" y="274"/>
                    </a:lnTo>
                    <a:lnTo>
                      <a:pt x="848" y="272"/>
                    </a:lnTo>
                    <a:lnTo>
                      <a:pt x="802" y="271"/>
                    </a:lnTo>
                    <a:lnTo>
                      <a:pt x="759" y="271"/>
                    </a:lnTo>
                    <a:close/>
                    <a:moveTo>
                      <a:pt x="766" y="0"/>
                    </a:moveTo>
                    <a:lnTo>
                      <a:pt x="821" y="1"/>
                    </a:lnTo>
                    <a:lnTo>
                      <a:pt x="879" y="4"/>
                    </a:lnTo>
                    <a:lnTo>
                      <a:pt x="941" y="7"/>
                    </a:lnTo>
                    <a:lnTo>
                      <a:pt x="1006" y="14"/>
                    </a:lnTo>
                    <a:lnTo>
                      <a:pt x="1074" y="22"/>
                    </a:lnTo>
                    <a:lnTo>
                      <a:pt x="1143" y="34"/>
                    </a:lnTo>
                    <a:lnTo>
                      <a:pt x="1241" y="55"/>
                    </a:lnTo>
                    <a:lnTo>
                      <a:pt x="1336" y="79"/>
                    </a:lnTo>
                    <a:lnTo>
                      <a:pt x="1426" y="110"/>
                    </a:lnTo>
                    <a:lnTo>
                      <a:pt x="1512" y="145"/>
                    </a:lnTo>
                    <a:lnTo>
                      <a:pt x="1595" y="184"/>
                    </a:lnTo>
                    <a:lnTo>
                      <a:pt x="1674" y="229"/>
                    </a:lnTo>
                    <a:lnTo>
                      <a:pt x="1748" y="277"/>
                    </a:lnTo>
                    <a:lnTo>
                      <a:pt x="1818" y="330"/>
                    </a:lnTo>
                    <a:lnTo>
                      <a:pt x="1884" y="388"/>
                    </a:lnTo>
                    <a:lnTo>
                      <a:pt x="1944" y="450"/>
                    </a:lnTo>
                    <a:lnTo>
                      <a:pt x="2000" y="516"/>
                    </a:lnTo>
                    <a:lnTo>
                      <a:pt x="2057" y="450"/>
                    </a:lnTo>
                    <a:lnTo>
                      <a:pt x="2118" y="388"/>
                    </a:lnTo>
                    <a:lnTo>
                      <a:pt x="2184" y="330"/>
                    </a:lnTo>
                    <a:lnTo>
                      <a:pt x="2253" y="277"/>
                    </a:lnTo>
                    <a:lnTo>
                      <a:pt x="2327" y="229"/>
                    </a:lnTo>
                    <a:lnTo>
                      <a:pt x="2406" y="184"/>
                    </a:lnTo>
                    <a:lnTo>
                      <a:pt x="2489" y="145"/>
                    </a:lnTo>
                    <a:lnTo>
                      <a:pt x="2575" y="110"/>
                    </a:lnTo>
                    <a:lnTo>
                      <a:pt x="2666" y="79"/>
                    </a:lnTo>
                    <a:lnTo>
                      <a:pt x="2761" y="55"/>
                    </a:lnTo>
                    <a:lnTo>
                      <a:pt x="2858" y="34"/>
                    </a:lnTo>
                    <a:lnTo>
                      <a:pt x="2928" y="22"/>
                    </a:lnTo>
                    <a:lnTo>
                      <a:pt x="2995" y="14"/>
                    </a:lnTo>
                    <a:lnTo>
                      <a:pt x="3061" y="7"/>
                    </a:lnTo>
                    <a:lnTo>
                      <a:pt x="3121" y="4"/>
                    </a:lnTo>
                    <a:lnTo>
                      <a:pt x="3180" y="1"/>
                    </a:lnTo>
                    <a:lnTo>
                      <a:pt x="3234" y="0"/>
                    </a:lnTo>
                    <a:lnTo>
                      <a:pt x="3284" y="1"/>
                    </a:lnTo>
                    <a:lnTo>
                      <a:pt x="3329" y="3"/>
                    </a:lnTo>
                    <a:lnTo>
                      <a:pt x="3369" y="5"/>
                    </a:lnTo>
                    <a:lnTo>
                      <a:pt x="3403" y="7"/>
                    </a:lnTo>
                    <a:lnTo>
                      <a:pt x="3431" y="10"/>
                    </a:lnTo>
                    <a:lnTo>
                      <a:pt x="3452" y="12"/>
                    </a:lnTo>
                    <a:lnTo>
                      <a:pt x="3466" y="15"/>
                    </a:lnTo>
                    <a:lnTo>
                      <a:pt x="3472" y="15"/>
                    </a:lnTo>
                    <a:lnTo>
                      <a:pt x="3499" y="22"/>
                    </a:lnTo>
                    <a:lnTo>
                      <a:pt x="3523" y="34"/>
                    </a:lnTo>
                    <a:lnTo>
                      <a:pt x="3545" y="51"/>
                    </a:lnTo>
                    <a:lnTo>
                      <a:pt x="3562" y="71"/>
                    </a:lnTo>
                    <a:lnTo>
                      <a:pt x="3576" y="95"/>
                    </a:lnTo>
                    <a:lnTo>
                      <a:pt x="3584" y="121"/>
                    </a:lnTo>
                    <a:lnTo>
                      <a:pt x="3587" y="149"/>
                    </a:lnTo>
                    <a:lnTo>
                      <a:pt x="3587" y="440"/>
                    </a:lnTo>
                    <a:lnTo>
                      <a:pt x="3867" y="440"/>
                    </a:lnTo>
                    <a:lnTo>
                      <a:pt x="3897" y="444"/>
                    </a:lnTo>
                    <a:lnTo>
                      <a:pt x="3927" y="453"/>
                    </a:lnTo>
                    <a:lnTo>
                      <a:pt x="3951" y="469"/>
                    </a:lnTo>
                    <a:lnTo>
                      <a:pt x="3972" y="490"/>
                    </a:lnTo>
                    <a:lnTo>
                      <a:pt x="3987" y="516"/>
                    </a:lnTo>
                    <a:lnTo>
                      <a:pt x="3998" y="544"/>
                    </a:lnTo>
                    <a:lnTo>
                      <a:pt x="4001" y="574"/>
                    </a:lnTo>
                    <a:lnTo>
                      <a:pt x="4001" y="3113"/>
                    </a:lnTo>
                    <a:lnTo>
                      <a:pt x="3998" y="3139"/>
                    </a:lnTo>
                    <a:lnTo>
                      <a:pt x="3992" y="3163"/>
                    </a:lnTo>
                    <a:lnTo>
                      <a:pt x="3980" y="3185"/>
                    </a:lnTo>
                    <a:lnTo>
                      <a:pt x="3964" y="3206"/>
                    </a:lnTo>
                    <a:lnTo>
                      <a:pt x="3945" y="3223"/>
                    </a:lnTo>
                    <a:lnTo>
                      <a:pt x="3921" y="3236"/>
                    </a:lnTo>
                    <a:lnTo>
                      <a:pt x="3894" y="3245"/>
                    </a:lnTo>
                    <a:lnTo>
                      <a:pt x="3867" y="3247"/>
                    </a:lnTo>
                    <a:lnTo>
                      <a:pt x="3845" y="3246"/>
                    </a:lnTo>
                    <a:lnTo>
                      <a:pt x="3823" y="3240"/>
                    </a:lnTo>
                    <a:lnTo>
                      <a:pt x="3819" y="3238"/>
                    </a:lnTo>
                    <a:lnTo>
                      <a:pt x="3806" y="3235"/>
                    </a:lnTo>
                    <a:lnTo>
                      <a:pt x="3789" y="3229"/>
                    </a:lnTo>
                    <a:lnTo>
                      <a:pt x="3765" y="3221"/>
                    </a:lnTo>
                    <a:lnTo>
                      <a:pt x="3735" y="3213"/>
                    </a:lnTo>
                    <a:lnTo>
                      <a:pt x="3700" y="3203"/>
                    </a:lnTo>
                    <a:lnTo>
                      <a:pt x="3658" y="3192"/>
                    </a:lnTo>
                    <a:lnTo>
                      <a:pt x="3613" y="3181"/>
                    </a:lnTo>
                    <a:lnTo>
                      <a:pt x="3562" y="3169"/>
                    </a:lnTo>
                    <a:lnTo>
                      <a:pt x="3508" y="3157"/>
                    </a:lnTo>
                    <a:lnTo>
                      <a:pt x="3449" y="3145"/>
                    </a:lnTo>
                    <a:lnTo>
                      <a:pt x="3387" y="3134"/>
                    </a:lnTo>
                    <a:lnTo>
                      <a:pt x="3321" y="3123"/>
                    </a:lnTo>
                    <a:lnTo>
                      <a:pt x="3251" y="3112"/>
                    </a:lnTo>
                    <a:lnTo>
                      <a:pt x="3180" y="3103"/>
                    </a:lnTo>
                    <a:lnTo>
                      <a:pt x="3106" y="3096"/>
                    </a:lnTo>
                    <a:lnTo>
                      <a:pt x="3029" y="3090"/>
                    </a:lnTo>
                    <a:lnTo>
                      <a:pt x="2951" y="3085"/>
                    </a:lnTo>
                    <a:lnTo>
                      <a:pt x="2871" y="3084"/>
                    </a:lnTo>
                    <a:lnTo>
                      <a:pt x="2791" y="3084"/>
                    </a:lnTo>
                    <a:lnTo>
                      <a:pt x="2708" y="3086"/>
                    </a:lnTo>
                    <a:lnTo>
                      <a:pt x="2626" y="3092"/>
                    </a:lnTo>
                    <a:lnTo>
                      <a:pt x="2543" y="3102"/>
                    </a:lnTo>
                    <a:lnTo>
                      <a:pt x="2461" y="3114"/>
                    </a:lnTo>
                    <a:lnTo>
                      <a:pt x="2378" y="3130"/>
                    </a:lnTo>
                    <a:lnTo>
                      <a:pt x="2295" y="3149"/>
                    </a:lnTo>
                    <a:lnTo>
                      <a:pt x="2214" y="3174"/>
                    </a:lnTo>
                    <a:lnTo>
                      <a:pt x="2135" y="3202"/>
                    </a:lnTo>
                    <a:lnTo>
                      <a:pt x="2056" y="3235"/>
                    </a:lnTo>
                    <a:lnTo>
                      <a:pt x="2030" y="3245"/>
                    </a:lnTo>
                    <a:lnTo>
                      <a:pt x="2000" y="3247"/>
                    </a:lnTo>
                    <a:lnTo>
                      <a:pt x="1972" y="3245"/>
                    </a:lnTo>
                    <a:lnTo>
                      <a:pt x="1944" y="3235"/>
                    </a:lnTo>
                    <a:lnTo>
                      <a:pt x="1867" y="3202"/>
                    </a:lnTo>
                    <a:lnTo>
                      <a:pt x="1787" y="3174"/>
                    </a:lnTo>
                    <a:lnTo>
                      <a:pt x="1705" y="3149"/>
                    </a:lnTo>
                    <a:lnTo>
                      <a:pt x="1623" y="3130"/>
                    </a:lnTo>
                    <a:lnTo>
                      <a:pt x="1540" y="3113"/>
                    </a:lnTo>
                    <a:lnTo>
                      <a:pt x="1457" y="3101"/>
                    </a:lnTo>
                    <a:lnTo>
                      <a:pt x="1375" y="3092"/>
                    </a:lnTo>
                    <a:lnTo>
                      <a:pt x="1292" y="3086"/>
                    </a:lnTo>
                    <a:lnTo>
                      <a:pt x="1210" y="3084"/>
                    </a:lnTo>
                    <a:lnTo>
                      <a:pt x="1128" y="3082"/>
                    </a:lnTo>
                    <a:lnTo>
                      <a:pt x="1049" y="3085"/>
                    </a:lnTo>
                    <a:lnTo>
                      <a:pt x="970" y="3089"/>
                    </a:lnTo>
                    <a:lnTo>
                      <a:pt x="894" y="3095"/>
                    </a:lnTo>
                    <a:lnTo>
                      <a:pt x="820" y="3103"/>
                    </a:lnTo>
                    <a:lnTo>
                      <a:pt x="748" y="3112"/>
                    </a:lnTo>
                    <a:lnTo>
                      <a:pt x="680" y="3121"/>
                    </a:lnTo>
                    <a:lnTo>
                      <a:pt x="613" y="3132"/>
                    </a:lnTo>
                    <a:lnTo>
                      <a:pt x="551" y="3145"/>
                    </a:lnTo>
                    <a:lnTo>
                      <a:pt x="493" y="3157"/>
                    </a:lnTo>
                    <a:lnTo>
                      <a:pt x="438" y="3169"/>
                    </a:lnTo>
                    <a:lnTo>
                      <a:pt x="387" y="3180"/>
                    </a:lnTo>
                    <a:lnTo>
                      <a:pt x="343" y="3192"/>
                    </a:lnTo>
                    <a:lnTo>
                      <a:pt x="301" y="3203"/>
                    </a:lnTo>
                    <a:lnTo>
                      <a:pt x="266" y="3213"/>
                    </a:lnTo>
                    <a:lnTo>
                      <a:pt x="236" y="3221"/>
                    </a:lnTo>
                    <a:lnTo>
                      <a:pt x="213" y="3229"/>
                    </a:lnTo>
                    <a:lnTo>
                      <a:pt x="194" y="3235"/>
                    </a:lnTo>
                    <a:lnTo>
                      <a:pt x="183" y="3238"/>
                    </a:lnTo>
                    <a:lnTo>
                      <a:pt x="179" y="3240"/>
                    </a:lnTo>
                    <a:lnTo>
                      <a:pt x="153" y="3246"/>
                    </a:lnTo>
                    <a:lnTo>
                      <a:pt x="128" y="3247"/>
                    </a:lnTo>
                    <a:lnTo>
                      <a:pt x="103" y="3243"/>
                    </a:lnTo>
                    <a:lnTo>
                      <a:pt x="79" y="3235"/>
                    </a:lnTo>
                    <a:lnTo>
                      <a:pt x="57" y="3223"/>
                    </a:lnTo>
                    <a:lnTo>
                      <a:pt x="36" y="3206"/>
                    </a:lnTo>
                    <a:lnTo>
                      <a:pt x="22" y="3185"/>
                    </a:lnTo>
                    <a:lnTo>
                      <a:pt x="10" y="3163"/>
                    </a:lnTo>
                    <a:lnTo>
                      <a:pt x="2" y="3139"/>
                    </a:lnTo>
                    <a:lnTo>
                      <a:pt x="0" y="3113"/>
                    </a:lnTo>
                    <a:lnTo>
                      <a:pt x="0" y="574"/>
                    </a:lnTo>
                    <a:lnTo>
                      <a:pt x="4" y="544"/>
                    </a:lnTo>
                    <a:lnTo>
                      <a:pt x="13" y="516"/>
                    </a:lnTo>
                    <a:lnTo>
                      <a:pt x="29" y="490"/>
                    </a:lnTo>
                    <a:lnTo>
                      <a:pt x="50" y="469"/>
                    </a:lnTo>
                    <a:lnTo>
                      <a:pt x="75" y="453"/>
                    </a:lnTo>
                    <a:lnTo>
                      <a:pt x="103" y="444"/>
                    </a:lnTo>
                    <a:lnTo>
                      <a:pt x="135" y="440"/>
                    </a:lnTo>
                    <a:lnTo>
                      <a:pt x="414" y="440"/>
                    </a:lnTo>
                    <a:lnTo>
                      <a:pt x="414" y="149"/>
                    </a:lnTo>
                    <a:lnTo>
                      <a:pt x="418" y="121"/>
                    </a:lnTo>
                    <a:lnTo>
                      <a:pt x="426" y="95"/>
                    </a:lnTo>
                    <a:lnTo>
                      <a:pt x="440" y="71"/>
                    </a:lnTo>
                    <a:lnTo>
                      <a:pt x="457" y="51"/>
                    </a:lnTo>
                    <a:lnTo>
                      <a:pt x="477" y="34"/>
                    </a:lnTo>
                    <a:lnTo>
                      <a:pt x="502" y="22"/>
                    </a:lnTo>
                    <a:lnTo>
                      <a:pt x="530" y="15"/>
                    </a:lnTo>
                    <a:lnTo>
                      <a:pt x="536" y="15"/>
                    </a:lnTo>
                    <a:lnTo>
                      <a:pt x="549" y="12"/>
                    </a:lnTo>
                    <a:lnTo>
                      <a:pt x="571" y="10"/>
                    </a:lnTo>
                    <a:lnTo>
                      <a:pt x="599" y="7"/>
                    </a:lnTo>
                    <a:lnTo>
                      <a:pt x="633" y="5"/>
                    </a:lnTo>
                    <a:lnTo>
                      <a:pt x="672" y="3"/>
                    </a:lnTo>
                    <a:lnTo>
                      <a:pt x="717" y="1"/>
                    </a:lnTo>
                    <a:lnTo>
                      <a:pt x="7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36" name="Group 35">
                <a:extLst>
                  <a:ext uri="{FF2B5EF4-FFF2-40B4-BE49-F238E27FC236}">
                    <a16:creationId xmlns:a16="http://schemas.microsoft.com/office/drawing/2014/main" id="{E9291243-CB9C-F5FB-DA3D-3FCDFB2A9A70}"/>
                  </a:ext>
                </a:extLst>
              </p:cNvPr>
              <p:cNvGrpSpPr/>
              <p:nvPr/>
            </p:nvGrpSpPr>
            <p:grpSpPr>
              <a:xfrm>
                <a:off x="5200285" y="1944220"/>
                <a:ext cx="338333" cy="306539"/>
                <a:chOff x="3648075" y="1544638"/>
                <a:chExt cx="895350" cy="811212"/>
              </a:xfrm>
              <a:grpFill/>
            </p:grpSpPr>
            <p:sp>
              <p:nvSpPr>
                <p:cNvPr id="71" name="Freeform 73">
                  <a:extLst>
                    <a:ext uri="{FF2B5EF4-FFF2-40B4-BE49-F238E27FC236}">
                      <a16:creationId xmlns:a16="http://schemas.microsoft.com/office/drawing/2014/main" id="{00721747-C778-6CA3-F306-D52D804615C1}"/>
                    </a:ext>
                  </a:extLst>
                </p:cNvPr>
                <p:cNvSpPr>
                  <a:spLocks noEditPoints="1"/>
                </p:cNvSpPr>
                <p:nvPr/>
              </p:nvSpPr>
              <p:spPr bwMode="auto">
                <a:xfrm>
                  <a:off x="3648075" y="1587500"/>
                  <a:ext cx="787400" cy="768350"/>
                </a:xfrm>
                <a:custGeom>
                  <a:avLst/>
                  <a:gdLst>
                    <a:gd name="T0" fmla="*/ 960 w 2975"/>
                    <a:gd name="T1" fmla="*/ 2102 h 2904"/>
                    <a:gd name="T2" fmla="*/ 868 w 2975"/>
                    <a:gd name="T3" fmla="*/ 2304 h 2904"/>
                    <a:gd name="T4" fmla="*/ 960 w 2975"/>
                    <a:gd name="T5" fmla="*/ 2507 h 2904"/>
                    <a:gd name="T6" fmla="*/ 1176 w 2975"/>
                    <a:gd name="T7" fmla="*/ 2569 h 2904"/>
                    <a:gd name="T8" fmla="*/ 1362 w 2975"/>
                    <a:gd name="T9" fmla="*/ 2450 h 2904"/>
                    <a:gd name="T10" fmla="*/ 1394 w 2975"/>
                    <a:gd name="T11" fmla="*/ 2226 h 2904"/>
                    <a:gd name="T12" fmla="*/ 1250 w 2975"/>
                    <a:gd name="T13" fmla="*/ 2062 h 2904"/>
                    <a:gd name="T14" fmla="*/ 532 w 2975"/>
                    <a:gd name="T15" fmla="*/ 1512 h 2904"/>
                    <a:gd name="T16" fmla="*/ 366 w 2975"/>
                    <a:gd name="T17" fmla="*/ 1655 h 2904"/>
                    <a:gd name="T18" fmla="*/ 366 w 2975"/>
                    <a:gd name="T19" fmla="*/ 1881 h 2904"/>
                    <a:gd name="T20" fmla="*/ 532 w 2975"/>
                    <a:gd name="T21" fmla="*/ 2024 h 2904"/>
                    <a:gd name="T22" fmla="*/ 757 w 2975"/>
                    <a:gd name="T23" fmla="*/ 1993 h 2904"/>
                    <a:gd name="T24" fmla="*/ 876 w 2975"/>
                    <a:gd name="T25" fmla="*/ 1807 h 2904"/>
                    <a:gd name="T26" fmla="*/ 813 w 2975"/>
                    <a:gd name="T27" fmla="*/ 1592 h 2904"/>
                    <a:gd name="T28" fmla="*/ 611 w 2975"/>
                    <a:gd name="T29" fmla="*/ 1500 h 2904"/>
                    <a:gd name="T30" fmla="*/ 589 w 2975"/>
                    <a:gd name="T31" fmla="*/ 875 h 2904"/>
                    <a:gd name="T32" fmla="*/ 497 w 2975"/>
                    <a:gd name="T33" fmla="*/ 1077 h 2904"/>
                    <a:gd name="T34" fmla="*/ 589 w 2975"/>
                    <a:gd name="T35" fmla="*/ 1279 h 2904"/>
                    <a:gd name="T36" fmla="*/ 805 w 2975"/>
                    <a:gd name="T37" fmla="*/ 1343 h 2904"/>
                    <a:gd name="T38" fmla="*/ 990 w 2975"/>
                    <a:gd name="T39" fmla="*/ 1223 h 2904"/>
                    <a:gd name="T40" fmla="*/ 1022 w 2975"/>
                    <a:gd name="T41" fmla="*/ 1000 h 2904"/>
                    <a:gd name="T42" fmla="*/ 878 w 2975"/>
                    <a:gd name="T43" fmla="*/ 834 h 2904"/>
                    <a:gd name="T44" fmla="*/ 1276 w 2975"/>
                    <a:gd name="T45" fmla="*/ 357 h 2904"/>
                    <a:gd name="T46" fmla="*/ 1110 w 2975"/>
                    <a:gd name="T47" fmla="*/ 501 h 2904"/>
                    <a:gd name="T48" fmla="*/ 1110 w 2975"/>
                    <a:gd name="T49" fmla="*/ 726 h 2904"/>
                    <a:gd name="T50" fmla="*/ 1276 w 2975"/>
                    <a:gd name="T51" fmla="*/ 870 h 2904"/>
                    <a:gd name="T52" fmla="*/ 1500 w 2975"/>
                    <a:gd name="T53" fmla="*/ 838 h 2904"/>
                    <a:gd name="T54" fmla="*/ 1620 w 2975"/>
                    <a:gd name="T55" fmla="*/ 653 h 2904"/>
                    <a:gd name="T56" fmla="*/ 1556 w 2975"/>
                    <a:gd name="T57" fmla="*/ 437 h 2904"/>
                    <a:gd name="T58" fmla="*/ 1354 w 2975"/>
                    <a:gd name="T59" fmla="*/ 346 h 2904"/>
                    <a:gd name="T60" fmla="*/ 1990 w 2975"/>
                    <a:gd name="T61" fmla="*/ 44 h 2904"/>
                    <a:gd name="T62" fmla="*/ 2390 w 2975"/>
                    <a:gd name="T63" fmla="*/ 216 h 2904"/>
                    <a:gd name="T64" fmla="*/ 2281 w 2975"/>
                    <a:gd name="T65" fmla="*/ 1135 h 2904"/>
                    <a:gd name="T66" fmla="*/ 2178 w 2975"/>
                    <a:gd name="T67" fmla="*/ 1371 h 2904"/>
                    <a:gd name="T68" fmla="*/ 2210 w 2975"/>
                    <a:gd name="T69" fmla="*/ 1596 h 2904"/>
                    <a:gd name="T70" fmla="*/ 2362 w 2975"/>
                    <a:gd name="T71" fmla="*/ 1709 h 2904"/>
                    <a:gd name="T72" fmla="*/ 2555 w 2975"/>
                    <a:gd name="T73" fmla="*/ 1639 h 2904"/>
                    <a:gd name="T74" fmla="*/ 2963 w 2975"/>
                    <a:gd name="T75" fmla="*/ 1134 h 2904"/>
                    <a:gd name="T76" fmla="*/ 2934 w 2975"/>
                    <a:gd name="T77" fmla="*/ 1620 h 2904"/>
                    <a:gd name="T78" fmla="*/ 2780 w 2975"/>
                    <a:gd name="T79" fmla="*/ 1927 h 2904"/>
                    <a:gd name="T80" fmla="*/ 2568 w 2975"/>
                    <a:gd name="T81" fmla="*/ 2095 h 2904"/>
                    <a:gd name="T82" fmla="*/ 2343 w 2975"/>
                    <a:gd name="T83" fmla="*/ 2162 h 2904"/>
                    <a:gd name="T84" fmla="*/ 2146 w 2975"/>
                    <a:gd name="T85" fmla="*/ 2166 h 2904"/>
                    <a:gd name="T86" fmla="*/ 1992 w 2975"/>
                    <a:gd name="T87" fmla="*/ 2195 h 2904"/>
                    <a:gd name="T88" fmla="*/ 1856 w 2975"/>
                    <a:gd name="T89" fmla="*/ 2388 h 2904"/>
                    <a:gd name="T90" fmla="*/ 1672 w 2975"/>
                    <a:gd name="T91" fmla="*/ 2637 h 2904"/>
                    <a:gd name="T92" fmla="*/ 1454 w 2975"/>
                    <a:gd name="T93" fmla="*/ 2820 h 2904"/>
                    <a:gd name="T94" fmla="*/ 1194 w 2975"/>
                    <a:gd name="T95" fmla="*/ 2903 h 2904"/>
                    <a:gd name="T96" fmla="*/ 882 w 2975"/>
                    <a:gd name="T97" fmla="*/ 2845 h 2904"/>
                    <a:gd name="T98" fmla="*/ 509 w 2975"/>
                    <a:gd name="T99" fmla="*/ 2613 h 2904"/>
                    <a:gd name="T100" fmla="*/ 189 w 2975"/>
                    <a:gd name="T101" fmla="*/ 2250 h 2904"/>
                    <a:gd name="T102" fmla="*/ 26 w 2975"/>
                    <a:gd name="T103" fmla="*/ 1819 h 2904"/>
                    <a:gd name="T104" fmla="*/ 11 w 2975"/>
                    <a:gd name="T105" fmla="*/ 1357 h 2904"/>
                    <a:gd name="T106" fmla="*/ 137 w 2975"/>
                    <a:gd name="T107" fmla="*/ 905 h 2904"/>
                    <a:gd name="T108" fmla="*/ 398 w 2975"/>
                    <a:gd name="T109" fmla="*/ 504 h 2904"/>
                    <a:gd name="T110" fmla="*/ 785 w 2975"/>
                    <a:gd name="T111" fmla="*/ 198 h 2904"/>
                    <a:gd name="T112" fmla="*/ 1295 w 2975"/>
                    <a:gd name="T113" fmla="*/ 26 h 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5" h="2904">
                      <a:moveTo>
                        <a:pt x="1137" y="2037"/>
                      </a:moveTo>
                      <a:lnTo>
                        <a:pt x="1097" y="2039"/>
                      </a:lnTo>
                      <a:lnTo>
                        <a:pt x="1059" y="2048"/>
                      </a:lnTo>
                      <a:lnTo>
                        <a:pt x="1024" y="2062"/>
                      </a:lnTo>
                      <a:lnTo>
                        <a:pt x="990" y="2079"/>
                      </a:lnTo>
                      <a:lnTo>
                        <a:pt x="960" y="2102"/>
                      </a:lnTo>
                      <a:lnTo>
                        <a:pt x="934" y="2128"/>
                      </a:lnTo>
                      <a:lnTo>
                        <a:pt x="911" y="2159"/>
                      </a:lnTo>
                      <a:lnTo>
                        <a:pt x="893" y="2191"/>
                      </a:lnTo>
                      <a:lnTo>
                        <a:pt x="880" y="2226"/>
                      </a:lnTo>
                      <a:lnTo>
                        <a:pt x="871" y="2265"/>
                      </a:lnTo>
                      <a:lnTo>
                        <a:pt x="868" y="2304"/>
                      </a:lnTo>
                      <a:lnTo>
                        <a:pt x="871" y="2344"/>
                      </a:lnTo>
                      <a:lnTo>
                        <a:pt x="880" y="2382"/>
                      </a:lnTo>
                      <a:lnTo>
                        <a:pt x="893" y="2417"/>
                      </a:lnTo>
                      <a:lnTo>
                        <a:pt x="911" y="2450"/>
                      </a:lnTo>
                      <a:lnTo>
                        <a:pt x="934" y="2481"/>
                      </a:lnTo>
                      <a:lnTo>
                        <a:pt x="960" y="2507"/>
                      </a:lnTo>
                      <a:lnTo>
                        <a:pt x="990" y="2530"/>
                      </a:lnTo>
                      <a:lnTo>
                        <a:pt x="1024" y="2547"/>
                      </a:lnTo>
                      <a:lnTo>
                        <a:pt x="1059" y="2561"/>
                      </a:lnTo>
                      <a:lnTo>
                        <a:pt x="1097" y="2569"/>
                      </a:lnTo>
                      <a:lnTo>
                        <a:pt x="1137" y="2572"/>
                      </a:lnTo>
                      <a:lnTo>
                        <a:pt x="1176" y="2569"/>
                      </a:lnTo>
                      <a:lnTo>
                        <a:pt x="1215" y="2561"/>
                      </a:lnTo>
                      <a:lnTo>
                        <a:pt x="1250" y="2547"/>
                      </a:lnTo>
                      <a:lnTo>
                        <a:pt x="1283" y="2530"/>
                      </a:lnTo>
                      <a:lnTo>
                        <a:pt x="1313" y="2507"/>
                      </a:lnTo>
                      <a:lnTo>
                        <a:pt x="1339" y="2481"/>
                      </a:lnTo>
                      <a:lnTo>
                        <a:pt x="1362" y="2450"/>
                      </a:lnTo>
                      <a:lnTo>
                        <a:pt x="1381" y="2417"/>
                      </a:lnTo>
                      <a:lnTo>
                        <a:pt x="1394" y="2382"/>
                      </a:lnTo>
                      <a:lnTo>
                        <a:pt x="1403" y="2344"/>
                      </a:lnTo>
                      <a:lnTo>
                        <a:pt x="1405" y="2304"/>
                      </a:lnTo>
                      <a:lnTo>
                        <a:pt x="1403" y="2265"/>
                      </a:lnTo>
                      <a:lnTo>
                        <a:pt x="1394" y="2226"/>
                      </a:lnTo>
                      <a:lnTo>
                        <a:pt x="1381" y="2191"/>
                      </a:lnTo>
                      <a:lnTo>
                        <a:pt x="1362" y="2159"/>
                      </a:lnTo>
                      <a:lnTo>
                        <a:pt x="1339" y="2128"/>
                      </a:lnTo>
                      <a:lnTo>
                        <a:pt x="1313" y="2102"/>
                      </a:lnTo>
                      <a:lnTo>
                        <a:pt x="1283" y="2079"/>
                      </a:lnTo>
                      <a:lnTo>
                        <a:pt x="1250" y="2062"/>
                      </a:lnTo>
                      <a:lnTo>
                        <a:pt x="1215" y="2048"/>
                      </a:lnTo>
                      <a:lnTo>
                        <a:pt x="1176" y="2039"/>
                      </a:lnTo>
                      <a:lnTo>
                        <a:pt x="1137" y="2037"/>
                      </a:lnTo>
                      <a:close/>
                      <a:moveTo>
                        <a:pt x="611" y="1500"/>
                      </a:moveTo>
                      <a:lnTo>
                        <a:pt x="571" y="1503"/>
                      </a:lnTo>
                      <a:lnTo>
                        <a:pt x="532" y="1512"/>
                      </a:lnTo>
                      <a:lnTo>
                        <a:pt x="497" y="1525"/>
                      </a:lnTo>
                      <a:lnTo>
                        <a:pt x="464" y="1543"/>
                      </a:lnTo>
                      <a:lnTo>
                        <a:pt x="434" y="1566"/>
                      </a:lnTo>
                      <a:lnTo>
                        <a:pt x="407" y="1592"/>
                      </a:lnTo>
                      <a:lnTo>
                        <a:pt x="385" y="1622"/>
                      </a:lnTo>
                      <a:lnTo>
                        <a:pt x="366" y="1655"/>
                      </a:lnTo>
                      <a:lnTo>
                        <a:pt x="353" y="1691"/>
                      </a:lnTo>
                      <a:lnTo>
                        <a:pt x="344" y="1728"/>
                      </a:lnTo>
                      <a:lnTo>
                        <a:pt x="341" y="1768"/>
                      </a:lnTo>
                      <a:lnTo>
                        <a:pt x="344" y="1807"/>
                      </a:lnTo>
                      <a:lnTo>
                        <a:pt x="353" y="1845"/>
                      </a:lnTo>
                      <a:lnTo>
                        <a:pt x="366" y="1881"/>
                      </a:lnTo>
                      <a:lnTo>
                        <a:pt x="385" y="1914"/>
                      </a:lnTo>
                      <a:lnTo>
                        <a:pt x="407" y="1944"/>
                      </a:lnTo>
                      <a:lnTo>
                        <a:pt x="434" y="1970"/>
                      </a:lnTo>
                      <a:lnTo>
                        <a:pt x="464" y="1993"/>
                      </a:lnTo>
                      <a:lnTo>
                        <a:pt x="497" y="2011"/>
                      </a:lnTo>
                      <a:lnTo>
                        <a:pt x="532" y="2024"/>
                      </a:lnTo>
                      <a:lnTo>
                        <a:pt x="571" y="2034"/>
                      </a:lnTo>
                      <a:lnTo>
                        <a:pt x="611" y="2036"/>
                      </a:lnTo>
                      <a:lnTo>
                        <a:pt x="650" y="2034"/>
                      </a:lnTo>
                      <a:lnTo>
                        <a:pt x="688" y="2024"/>
                      </a:lnTo>
                      <a:lnTo>
                        <a:pt x="723" y="2011"/>
                      </a:lnTo>
                      <a:lnTo>
                        <a:pt x="757" y="1993"/>
                      </a:lnTo>
                      <a:lnTo>
                        <a:pt x="786" y="1970"/>
                      </a:lnTo>
                      <a:lnTo>
                        <a:pt x="813" y="1944"/>
                      </a:lnTo>
                      <a:lnTo>
                        <a:pt x="835" y="1914"/>
                      </a:lnTo>
                      <a:lnTo>
                        <a:pt x="854" y="1881"/>
                      </a:lnTo>
                      <a:lnTo>
                        <a:pt x="867" y="1845"/>
                      </a:lnTo>
                      <a:lnTo>
                        <a:pt x="876" y="1807"/>
                      </a:lnTo>
                      <a:lnTo>
                        <a:pt x="879" y="1768"/>
                      </a:lnTo>
                      <a:lnTo>
                        <a:pt x="876" y="1728"/>
                      </a:lnTo>
                      <a:lnTo>
                        <a:pt x="867" y="1691"/>
                      </a:lnTo>
                      <a:lnTo>
                        <a:pt x="854" y="1655"/>
                      </a:lnTo>
                      <a:lnTo>
                        <a:pt x="835" y="1622"/>
                      </a:lnTo>
                      <a:lnTo>
                        <a:pt x="813" y="1592"/>
                      </a:lnTo>
                      <a:lnTo>
                        <a:pt x="786" y="1566"/>
                      </a:lnTo>
                      <a:lnTo>
                        <a:pt x="757" y="1543"/>
                      </a:lnTo>
                      <a:lnTo>
                        <a:pt x="723" y="1525"/>
                      </a:lnTo>
                      <a:lnTo>
                        <a:pt x="688" y="1512"/>
                      </a:lnTo>
                      <a:lnTo>
                        <a:pt x="650" y="1503"/>
                      </a:lnTo>
                      <a:lnTo>
                        <a:pt x="611" y="1500"/>
                      </a:lnTo>
                      <a:close/>
                      <a:moveTo>
                        <a:pt x="765" y="809"/>
                      </a:moveTo>
                      <a:lnTo>
                        <a:pt x="725" y="812"/>
                      </a:lnTo>
                      <a:lnTo>
                        <a:pt x="688" y="821"/>
                      </a:lnTo>
                      <a:lnTo>
                        <a:pt x="652" y="834"/>
                      </a:lnTo>
                      <a:lnTo>
                        <a:pt x="619" y="852"/>
                      </a:lnTo>
                      <a:lnTo>
                        <a:pt x="589" y="875"/>
                      </a:lnTo>
                      <a:lnTo>
                        <a:pt x="563" y="901"/>
                      </a:lnTo>
                      <a:lnTo>
                        <a:pt x="540" y="931"/>
                      </a:lnTo>
                      <a:lnTo>
                        <a:pt x="522" y="965"/>
                      </a:lnTo>
                      <a:lnTo>
                        <a:pt x="508" y="1000"/>
                      </a:lnTo>
                      <a:lnTo>
                        <a:pt x="499" y="1037"/>
                      </a:lnTo>
                      <a:lnTo>
                        <a:pt x="497" y="1077"/>
                      </a:lnTo>
                      <a:lnTo>
                        <a:pt x="499" y="1117"/>
                      </a:lnTo>
                      <a:lnTo>
                        <a:pt x="508" y="1155"/>
                      </a:lnTo>
                      <a:lnTo>
                        <a:pt x="522" y="1191"/>
                      </a:lnTo>
                      <a:lnTo>
                        <a:pt x="540" y="1223"/>
                      </a:lnTo>
                      <a:lnTo>
                        <a:pt x="563" y="1253"/>
                      </a:lnTo>
                      <a:lnTo>
                        <a:pt x="589" y="1279"/>
                      </a:lnTo>
                      <a:lnTo>
                        <a:pt x="619" y="1302"/>
                      </a:lnTo>
                      <a:lnTo>
                        <a:pt x="652" y="1320"/>
                      </a:lnTo>
                      <a:lnTo>
                        <a:pt x="688" y="1333"/>
                      </a:lnTo>
                      <a:lnTo>
                        <a:pt x="725" y="1343"/>
                      </a:lnTo>
                      <a:lnTo>
                        <a:pt x="765" y="1345"/>
                      </a:lnTo>
                      <a:lnTo>
                        <a:pt x="805" y="1343"/>
                      </a:lnTo>
                      <a:lnTo>
                        <a:pt x="842" y="1333"/>
                      </a:lnTo>
                      <a:lnTo>
                        <a:pt x="878" y="1320"/>
                      </a:lnTo>
                      <a:lnTo>
                        <a:pt x="911" y="1302"/>
                      </a:lnTo>
                      <a:lnTo>
                        <a:pt x="941" y="1279"/>
                      </a:lnTo>
                      <a:lnTo>
                        <a:pt x="967" y="1253"/>
                      </a:lnTo>
                      <a:lnTo>
                        <a:pt x="990" y="1223"/>
                      </a:lnTo>
                      <a:lnTo>
                        <a:pt x="1008" y="1191"/>
                      </a:lnTo>
                      <a:lnTo>
                        <a:pt x="1022" y="1155"/>
                      </a:lnTo>
                      <a:lnTo>
                        <a:pt x="1031" y="1117"/>
                      </a:lnTo>
                      <a:lnTo>
                        <a:pt x="1033" y="1077"/>
                      </a:lnTo>
                      <a:lnTo>
                        <a:pt x="1031" y="1037"/>
                      </a:lnTo>
                      <a:lnTo>
                        <a:pt x="1022" y="1000"/>
                      </a:lnTo>
                      <a:lnTo>
                        <a:pt x="1008" y="965"/>
                      </a:lnTo>
                      <a:lnTo>
                        <a:pt x="990" y="931"/>
                      </a:lnTo>
                      <a:lnTo>
                        <a:pt x="967" y="901"/>
                      </a:lnTo>
                      <a:lnTo>
                        <a:pt x="941" y="875"/>
                      </a:lnTo>
                      <a:lnTo>
                        <a:pt x="911" y="852"/>
                      </a:lnTo>
                      <a:lnTo>
                        <a:pt x="878" y="834"/>
                      </a:lnTo>
                      <a:lnTo>
                        <a:pt x="842" y="821"/>
                      </a:lnTo>
                      <a:lnTo>
                        <a:pt x="805" y="812"/>
                      </a:lnTo>
                      <a:lnTo>
                        <a:pt x="765" y="809"/>
                      </a:lnTo>
                      <a:close/>
                      <a:moveTo>
                        <a:pt x="1354" y="346"/>
                      </a:moveTo>
                      <a:lnTo>
                        <a:pt x="1314" y="349"/>
                      </a:lnTo>
                      <a:lnTo>
                        <a:pt x="1276" y="357"/>
                      </a:lnTo>
                      <a:lnTo>
                        <a:pt x="1241" y="371"/>
                      </a:lnTo>
                      <a:lnTo>
                        <a:pt x="1207" y="388"/>
                      </a:lnTo>
                      <a:lnTo>
                        <a:pt x="1177" y="411"/>
                      </a:lnTo>
                      <a:lnTo>
                        <a:pt x="1151" y="437"/>
                      </a:lnTo>
                      <a:lnTo>
                        <a:pt x="1128" y="468"/>
                      </a:lnTo>
                      <a:lnTo>
                        <a:pt x="1110" y="501"/>
                      </a:lnTo>
                      <a:lnTo>
                        <a:pt x="1097" y="536"/>
                      </a:lnTo>
                      <a:lnTo>
                        <a:pt x="1087" y="574"/>
                      </a:lnTo>
                      <a:lnTo>
                        <a:pt x="1085" y="613"/>
                      </a:lnTo>
                      <a:lnTo>
                        <a:pt x="1087" y="653"/>
                      </a:lnTo>
                      <a:lnTo>
                        <a:pt x="1097" y="690"/>
                      </a:lnTo>
                      <a:lnTo>
                        <a:pt x="1110" y="726"/>
                      </a:lnTo>
                      <a:lnTo>
                        <a:pt x="1128" y="759"/>
                      </a:lnTo>
                      <a:lnTo>
                        <a:pt x="1151" y="789"/>
                      </a:lnTo>
                      <a:lnTo>
                        <a:pt x="1177" y="816"/>
                      </a:lnTo>
                      <a:lnTo>
                        <a:pt x="1207" y="838"/>
                      </a:lnTo>
                      <a:lnTo>
                        <a:pt x="1241" y="856"/>
                      </a:lnTo>
                      <a:lnTo>
                        <a:pt x="1276" y="870"/>
                      </a:lnTo>
                      <a:lnTo>
                        <a:pt x="1314" y="879"/>
                      </a:lnTo>
                      <a:lnTo>
                        <a:pt x="1354" y="881"/>
                      </a:lnTo>
                      <a:lnTo>
                        <a:pt x="1393" y="879"/>
                      </a:lnTo>
                      <a:lnTo>
                        <a:pt x="1431" y="870"/>
                      </a:lnTo>
                      <a:lnTo>
                        <a:pt x="1466" y="856"/>
                      </a:lnTo>
                      <a:lnTo>
                        <a:pt x="1500" y="838"/>
                      </a:lnTo>
                      <a:lnTo>
                        <a:pt x="1530" y="816"/>
                      </a:lnTo>
                      <a:lnTo>
                        <a:pt x="1556" y="789"/>
                      </a:lnTo>
                      <a:lnTo>
                        <a:pt x="1579" y="759"/>
                      </a:lnTo>
                      <a:lnTo>
                        <a:pt x="1597" y="726"/>
                      </a:lnTo>
                      <a:lnTo>
                        <a:pt x="1610" y="690"/>
                      </a:lnTo>
                      <a:lnTo>
                        <a:pt x="1620" y="653"/>
                      </a:lnTo>
                      <a:lnTo>
                        <a:pt x="1622" y="613"/>
                      </a:lnTo>
                      <a:lnTo>
                        <a:pt x="1620" y="574"/>
                      </a:lnTo>
                      <a:lnTo>
                        <a:pt x="1610" y="536"/>
                      </a:lnTo>
                      <a:lnTo>
                        <a:pt x="1597" y="501"/>
                      </a:lnTo>
                      <a:lnTo>
                        <a:pt x="1579" y="468"/>
                      </a:lnTo>
                      <a:lnTo>
                        <a:pt x="1556" y="437"/>
                      </a:lnTo>
                      <a:lnTo>
                        <a:pt x="1530" y="411"/>
                      </a:lnTo>
                      <a:lnTo>
                        <a:pt x="1500" y="388"/>
                      </a:lnTo>
                      <a:lnTo>
                        <a:pt x="1466" y="371"/>
                      </a:lnTo>
                      <a:lnTo>
                        <a:pt x="1431" y="357"/>
                      </a:lnTo>
                      <a:lnTo>
                        <a:pt x="1393" y="349"/>
                      </a:lnTo>
                      <a:lnTo>
                        <a:pt x="1354" y="346"/>
                      </a:lnTo>
                      <a:close/>
                      <a:moveTo>
                        <a:pt x="1577" y="0"/>
                      </a:moveTo>
                      <a:lnTo>
                        <a:pt x="1666" y="1"/>
                      </a:lnTo>
                      <a:lnTo>
                        <a:pt x="1751" y="6"/>
                      </a:lnTo>
                      <a:lnTo>
                        <a:pt x="1834" y="14"/>
                      </a:lnTo>
                      <a:lnTo>
                        <a:pt x="1913" y="28"/>
                      </a:lnTo>
                      <a:lnTo>
                        <a:pt x="1990" y="44"/>
                      </a:lnTo>
                      <a:lnTo>
                        <a:pt x="2063" y="65"/>
                      </a:lnTo>
                      <a:lnTo>
                        <a:pt x="2135" y="89"/>
                      </a:lnTo>
                      <a:lnTo>
                        <a:pt x="2203" y="116"/>
                      </a:lnTo>
                      <a:lnTo>
                        <a:pt x="2268" y="147"/>
                      </a:lnTo>
                      <a:lnTo>
                        <a:pt x="2330" y="180"/>
                      </a:lnTo>
                      <a:lnTo>
                        <a:pt x="2390" y="216"/>
                      </a:lnTo>
                      <a:lnTo>
                        <a:pt x="2447" y="256"/>
                      </a:lnTo>
                      <a:lnTo>
                        <a:pt x="2501" y="298"/>
                      </a:lnTo>
                      <a:lnTo>
                        <a:pt x="2552" y="341"/>
                      </a:lnTo>
                      <a:lnTo>
                        <a:pt x="2600" y="387"/>
                      </a:lnTo>
                      <a:lnTo>
                        <a:pt x="2507" y="606"/>
                      </a:lnTo>
                      <a:lnTo>
                        <a:pt x="2281" y="1135"/>
                      </a:lnTo>
                      <a:lnTo>
                        <a:pt x="2256" y="1168"/>
                      </a:lnTo>
                      <a:lnTo>
                        <a:pt x="2233" y="1204"/>
                      </a:lnTo>
                      <a:lnTo>
                        <a:pt x="2215" y="1244"/>
                      </a:lnTo>
                      <a:lnTo>
                        <a:pt x="2198" y="1285"/>
                      </a:lnTo>
                      <a:lnTo>
                        <a:pt x="2185" y="1329"/>
                      </a:lnTo>
                      <a:lnTo>
                        <a:pt x="2178" y="1371"/>
                      </a:lnTo>
                      <a:lnTo>
                        <a:pt x="2174" y="1413"/>
                      </a:lnTo>
                      <a:lnTo>
                        <a:pt x="2174" y="1453"/>
                      </a:lnTo>
                      <a:lnTo>
                        <a:pt x="2178" y="1493"/>
                      </a:lnTo>
                      <a:lnTo>
                        <a:pt x="2185" y="1529"/>
                      </a:lnTo>
                      <a:lnTo>
                        <a:pt x="2196" y="1565"/>
                      </a:lnTo>
                      <a:lnTo>
                        <a:pt x="2210" y="1596"/>
                      </a:lnTo>
                      <a:lnTo>
                        <a:pt x="2228" y="1625"/>
                      </a:lnTo>
                      <a:lnTo>
                        <a:pt x="2249" y="1650"/>
                      </a:lnTo>
                      <a:lnTo>
                        <a:pt x="2273" y="1672"/>
                      </a:lnTo>
                      <a:lnTo>
                        <a:pt x="2299" y="1690"/>
                      </a:lnTo>
                      <a:lnTo>
                        <a:pt x="2328" y="1702"/>
                      </a:lnTo>
                      <a:lnTo>
                        <a:pt x="2362" y="1709"/>
                      </a:lnTo>
                      <a:lnTo>
                        <a:pt x="2394" y="1711"/>
                      </a:lnTo>
                      <a:lnTo>
                        <a:pt x="2427" y="1706"/>
                      </a:lnTo>
                      <a:lnTo>
                        <a:pt x="2461" y="1697"/>
                      </a:lnTo>
                      <a:lnTo>
                        <a:pt x="2493" y="1682"/>
                      </a:lnTo>
                      <a:lnTo>
                        <a:pt x="2525" y="1663"/>
                      </a:lnTo>
                      <a:lnTo>
                        <a:pt x="2555" y="1639"/>
                      </a:lnTo>
                      <a:lnTo>
                        <a:pt x="2584" y="1611"/>
                      </a:lnTo>
                      <a:lnTo>
                        <a:pt x="2610" y="1579"/>
                      </a:lnTo>
                      <a:lnTo>
                        <a:pt x="2642" y="1553"/>
                      </a:lnTo>
                      <a:lnTo>
                        <a:pt x="2673" y="1523"/>
                      </a:lnTo>
                      <a:lnTo>
                        <a:pt x="2700" y="1490"/>
                      </a:lnTo>
                      <a:lnTo>
                        <a:pt x="2963" y="1134"/>
                      </a:lnTo>
                      <a:lnTo>
                        <a:pt x="2972" y="1218"/>
                      </a:lnTo>
                      <a:lnTo>
                        <a:pt x="2975" y="1301"/>
                      </a:lnTo>
                      <a:lnTo>
                        <a:pt x="2973" y="1383"/>
                      </a:lnTo>
                      <a:lnTo>
                        <a:pt x="2965" y="1464"/>
                      </a:lnTo>
                      <a:lnTo>
                        <a:pt x="2952" y="1543"/>
                      </a:lnTo>
                      <a:lnTo>
                        <a:pt x="2934" y="1620"/>
                      </a:lnTo>
                      <a:lnTo>
                        <a:pt x="2914" y="1682"/>
                      </a:lnTo>
                      <a:lnTo>
                        <a:pt x="2891" y="1741"/>
                      </a:lnTo>
                      <a:lnTo>
                        <a:pt x="2867" y="1794"/>
                      </a:lnTo>
                      <a:lnTo>
                        <a:pt x="2840" y="1843"/>
                      </a:lnTo>
                      <a:lnTo>
                        <a:pt x="2811" y="1888"/>
                      </a:lnTo>
                      <a:lnTo>
                        <a:pt x="2780" y="1927"/>
                      </a:lnTo>
                      <a:lnTo>
                        <a:pt x="2748" y="1965"/>
                      </a:lnTo>
                      <a:lnTo>
                        <a:pt x="2713" y="1997"/>
                      </a:lnTo>
                      <a:lnTo>
                        <a:pt x="2679" y="2026"/>
                      </a:lnTo>
                      <a:lnTo>
                        <a:pt x="2642" y="2052"/>
                      </a:lnTo>
                      <a:lnTo>
                        <a:pt x="2606" y="2075"/>
                      </a:lnTo>
                      <a:lnTo>
                        <a:pt x="2568" y="2095"/>
                      </a:lnTo>
                      <a:lnTo>
                        <a:pt x="2531" y="2113"/>
                      </a:lnTo>
                      <a:lnTo>
                        <a:pt x="2493" y="2126"/>
                      </a:lnTo>
                      <a:lnTo>
                        <a:pt x="2455" y="2139"/>
                      </a:lnTo>
                      <a:lnTo>
                        <a:pt x="2417" y="2148"/>
                      </a:lnTo>
                      <a:lnTo>
                        <a:pt x="2379" y="2156"/>
                      </a:lnTo>
                      <a:lnTo>
                        <a:pt x="2343" y="2162"/>
                      </a:lnTo>
                      <a:lnTo>
                        <a:pt x="2307" y="2166"/>
                      </a:lnTo>
                      <a:lnTo>
                        <a:pt x="2272" y="2168"/>
                      </a:lnTo>
                      <a:lnTo>
                        <a:pt x="2239" y="2169"/>
                      </a:lnTo>
                      <a:lnTo>
                        <a:pt x="2206" y="2169"/>
                      </a:lnTo>
                      <a:lnTo>
                        <a:pt x="2175" y="2168"/>
                      </a:lnTo>
                      <a:lnTo>
                        <a:pt x="2146" y="2166"/>
                      </a:lnTo>
                      <a:lnTo>
                        <a:pt x="2120" y="2164"/>
                      </a:lnTo>
                      <a:lnTo>
                        <a:pt x="2094" y="2163"/>
                      </a:lnTo>
                      <a:lnTo>
                        <a:pt x="2066" y="2166"/>
                      </a:lnTo>
                      <a:lnTo>
                        <a:pt x="2040" y="2172"/>
                      </a:lnTo>
                      <a:lnTo>
                        <a:pt x="2015" y="2183"/>
                      </a:lnTo>
                      <a:lnTo>
                        <a:pt x="1992" y="2195"/>
                      </a:lnTo>
                      <a:lnTo>
                        <a:pt x="1970" y="2212"/>
                      </a:lnTo>
                      <a:lnTo>
                        <a:pt x="1953" y="2230"/>
                      </a:lnTo>
                      <a:lnTo>
                        <a:pt x="1938" y="2251"/>
                      </a:lnTo>
                      <a:lnTo>
                        <a:pt x="1911" y="2297"/>
                      </a:lnTo>
                      <a:lnTo>
                        <a:pt x="1884" y="2343"/>
                      </a:lnTo>
                      <a:lnTo>
                        <a:pt x="1856" y="2388"/>
                      </a:lnTo>
                      <a:lnTo>
                        <a:pt x="1827" y="2433"/>
                      </a:lnTo>
                      <a:lnTo>
                        <a:pt x="1798" y="2476"/>
                      </a:lnTo>
                      <a:lnTo>
                        <a:pt x="1768" y="2518"/>
                      </a:lnTo>
                      <a:lnTo>
                        <a:pt x="1737" y="2560"/>
                      </a:lnTo>
                      <a:lnTo>
                        <a:pt x="1705" y="2599"/>
                      </a:lnTo>
                      <a:lnTo>
                        <a:pt x="1672" y="2637"/>
                      </a:lnTo>
                      <a:lnTo>
                        <a:pt x="1639" y="2673"/>
                      </a:lnTo>
                      <a:lnTo>
                        <a:pt x="1604" y="2707"/>
                      </a:lnTo>
                      <a:lnTo>
                        <a:pt x="1568" y="2739"/>
                      </a:lnTo>
                      <a:lnTo>
                        <a:pt x="1531" y="2769"/>
                      </a:lnTo>
                      <a:lnTo>
                        <a:pt x="1493" y="2796"/>
                      </a:lnTo>
                      <a:lnTo>
                        <a:pt x="1454" y="2820"/>
                      </a:lnTo>
                      <a:lnTo>
                        <a:pt x="1414" y="2842"/>
                      </a:lnTo>
                      <a:lnTo>
                        <a:pt x="1372" y="2861"/>
                      </a:lnTo>
                      <a:lnTo>
                        <a:pt x="1330" y="2876"/>
                      </a:lnTo>
                      <a:lnTo>
                        <a:pt x="1286" y="2888"/>
                      </a:lnTo>
                      <a:lnTo>
                        <a:pt x="1240" y="2897"/>
                      </a:lnTo>
                      <a:lnTo>
                        <a:pt x="1194" y="2903"/>
                      </a:lnTo>
                      <a:lnTo>
                        <a:pt x="1145" y="2904"/>
                      </a:lnTo>
                      <a:lnTo>
                        <a:pt x="1096" y="2900"/>
                      </a:lnTo>
                      <a:lnTo>
                        <a:pt x="1045" y="2893"/>
                      </a:lnTo>
                      <a:lnTo>
                        <a:pt x="991" y="2882"/>
                      </a:lnTo>
                      <a:lnTo>
                        <a:pt x="937" y="2866"/>
                      </a:lnTo>
                      <a:lnTo>
                        <a:pt x="882" y="2845"/>
                      </a:lnTo>
                      <a:lnTo>
                        <a:pt x="823" y="2820"/>
                      </a:lnTo>
                      <a:lnTo>
                        <a:pt x="765" y="2789"/>
                      </a:lnTo>
                      <a:lnTo>
                        <a:pt x="703" y="2754"/>
                      </a:lnTo>
                      <a:lnTo>
                        <a:pt x="641" y="2713"/>
                      </a:lnTo>
                      <a:lnTo>
                        <a:pt x="576" y="2666"/>
                      </a:lnTo>
                      <a:lnTo>
                        <a:pt x="509" y="2613"/>
                      </a:lnTo>
                      <a:lnTo>
                        <a:pt x="441" y="2556"/>
                      </a:lnTo>
                      <a:lnTo>
                        <a:pt x="382" y="2499"/>
                      </a:lnTo>
                      <a:lnTo>
                        <a:pt x="327" y="2441"/>
                      </a:lnTo>
                      <a:lnTo>
                        <a:pt x="277" y="2379"/>
                      </a:lnTo>
                      <a:lnTo>
                        <a:pt x="231" y="2316"/>
                      </a:lnTo>
                      <a:lnTo>
                        <a:pt x="189" y="2250"/>
                      </a:lnTo>
                      <a:lnTo>
                        <a:pt x="151" y="2183"/>
                      </a:lnTo>
                      <a:lnTo>
                        <a:pt x="118" y="2113"/>
                      </a:lnTo>
                      <a:lnTo>
                        <a:pt x="89" y="2041"/>
                      </a:lnTo>
                      <a:lnTo>
                        <a:pt x="64" y="1968"/>
                      </a:lnTo>
                      <a:lnTo>
                        <a:pt x="43" y="1894"/>
                      </a:lnTo>
                      <a:lnTo>
                        <a:pt x="26" y="1819"/>
                      </a:lnTo>
                      <a:lnTo>
                        <a:pt x="14" y="1743"/>
                      </a:lnTo>
                      <a:lnTo>
                        <a:pt x="5" y="1667"/>
                      </a:lnTo>
                      <a:lnTo>
                        <a:pt x="1" y="1590"/>
                      </a:lnTo>
                      <a:lnTo>
                        <a:pt x="0" y="1512"/>
                      </a:lnTo>
                      <a:lnTo>
                        <a:pt x="4" y="1434"/>
                      </a:lnTo>
                      <a:lnTo>
                        <a:pt x="11" y="1357"/>
                      </a:lnTo>
                      <a:lnTo>
                        <a:pt x="23" y="1279"/>
                      </a:lnTo>
                      <a:lnTo>
                        <a:pt x="38" y="1203"/>
                      </a:lnTo>
                      <a:lnTo>
                        <a:pt x="56" y="1127"/>
                      </a:lnTo>
                      <a:lnTo>
                        <a:pt x="79" y="1052"/>
                      </a:lnTo>
                      <a:lnTo>
                        <a:pt x="106" y="978"/>
                      </a:lnTo>
                      <a:lnTo>
                        <a:pt x="137" y="905"/>
                      </a:lnTo>
                      <a:lnTo>
                        <a:pt x="171" y="833"/>
                      </a:lnTo>
                      <a:lnTo>
                        <a:pt x="209" y="763"/>
                      </a:lnTo>
                      <a:lnTo>
                        <a:pt x="250" y="696"/>
                      </a:lnTo>
                      <a:lnTo>
                        <a:pt x="295" y="630"/>
                      </a:lnTo>
                      <a:lnTo>
                        <a:pt x="344" y="565"/>
                      </a:lnTo>
                      <a:lnTo>
                        <a:pt x="398" y="504"/>
                      </a:lnTo>
                      <a:lnTo>
                        <a:pt x="453" y="446"/>
                      </a:lnTo>
                      <a:lnTo>
                        <a:pt x="512" y="389"/>
                      </a:lnTo>
                      <a:lnTo>
                        <a:pt x="576" y="336"/>
                      </a:lnTo>
                      <a:lnTo>
                        <a:pt x="642" y="287"/>
                      </a:lnTo>
                      <a:lnTo>
                        <a:pt x="712" y="240"/>
                      </a:lnTo>
                      <a:lnTo>
                        <a:pt x="785" y="198"/>
                      </a:lnTo>
                      <a:lnTo>
                        <a:pt x="862" y="158"/>
                      </a:lnTo>
                      <a:lnTo>
                        <a:pt x="942" y="124"/>
                      </a:lnTo>
                      <a:lnTo>
                        <a:pt x="1025" y="92"/>
                      </a:lnTo>
                      <a:lnTo>
                        <a:pt x="1111" y="65"/>
                      </a:lnTo>
                      <a:lnTo>
                        <a:pt x="1202" y="43"/>
                      </a:lnTo>
                      <a:lnTo>
                        <a:pt x="1295" y="26"/>
                      </a:lnTo>
                      <a:lnTo>
                        <a:pt x="1392" y="12"/>
                      </a:lnTo>
                      <a:lnTo>
                        <a:pt x="1486" y="4"/>
                      </a:lnTo>
                      <a:lnTo>
                        <a:pt x="1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2" name="Freeform 74">
                  <a:extLst>
                    <a:ext uri="{FF2B5EF4-FFF2-40B4-BE49-F238E27FC236}">
                      <a16:creationId xmlns:a16="http://schemas.microsoft.com/office/drawing/2014/main" id="{06E682D1-13F7-F8E5-2C5A-C4490953DE5E}"/>
                    </a:ext>
                  </a:extLst>
                </p:cNvPr>
                <p:cNvSpPr>
                  <a:spLocks/>
                </p:cNvSpPr>
                <p:nvPr/>
              </p:nvSpPr>
              <p:spPr bwMode="auto">
                <a:xfrm>
                  <a:off x="4362450" y="1544638"/>
                  <a:ext cx="180975" cy="211138"/>
                </a:xfrm>
                <a:custGeom>
                  <a:avLst/>
                  <a:gdLst>
                    <a:gd name="T0" fmla="*/ 598 w 681"/>
                    <a:gd name="T1" fmla="*/ 2 h 798"/>
                    <a:gd name="T2" fmla="*/ 608 w 681"/>
                    <a:gd name="T3" fmla="*/ 21 h 798"/>
                    <a:gd name="T4" fmla="*/ 625 w 681"/>
                    <a:gd name="T5" fmla="*/ 57 h 798"/>
                    <a:gd name="T6" fmla="*/ 645 w 681"/>
                    <a:gd name="T7" fmla="*/ 109 h 798"/>
                    <a:gd name="T8" fmla="*/ 663 w 681"/>
                    <a:gd name="T9" fmla="*/ 175 h 798"/>
                    <a:gd name="T10" fmla="*/ 676 w 681"/>
                    <a:gd name="T11" fmla="*/ 256 h 798"/>
                    <a:gd name="T12" fmla="*/ 681 w 681"/>
                    <a:gd name="T13" fmla="*/ 347 h 798"/>
                    <a:gd name="T14" fmla="*/ 674 w 681"/>
                    <a:gd name="T15" fmla="*/ 451 h 798"/>
                    <a:gd name="T16" fmla="*/ 657 w 681"/>
                    <a:gd name="T17" fmla="*/ 543 h 798"/>
                    <a:gd name="T18" fmla="*/ 631 w 681"/>
                    <a:gd name="T19" fmla="*/ 614 h 798"/>
                    <a:gd name="T20" fmla="*/ 589 w 681"/>
                    <a:gd name="T21" fmla="*/ 680 h 798"/>
                    <a:gd name="T22" fmla="*/ 528 w 681"/>
                    <a:gd name="T23" fmla="*/ 736 h 798"/>
                    <a:gd name="T24" fmla="*/ 458 w 681"/>
                    <a:gd name="T25" fmla="*/ 774 h 798"/>
                    <a:gd name="T26" fmla="*/ 382 w 681"/>
                    <a:gd name="T27" fmla="*/ 794 h 798"/>
                    <a:gd name="T28" fmla="*/ 304 w 681"/>
                    <a:gd name="T29" fmla="*/ 797 h 798"/>
                    <a:gd name="T30" fmla="*/ 226 w 681"/>
                    <a:gd name="T31" fmla="*/ 781 h 798"/>
                    <a:gd name="T32" fmla="*/ 153 w 681"/>
                    <a:gd name="T33" fmla="*/ 745 h 798"/>
                    <a:gd name="T34" fmla="*/ 89 w 681"/>
                    <a:gd name="T35" fmla="*/ 692 h 798"/>
                    <a:gd name="T36" fmla="*/ 42 w 681"/>
                    <a:gd name="T37" fmla="*/ 627 h 798"/>
                    <a:gd name="T38" fmla="*/ 11 w 681"/>
                    <a:gd name="T39" fmla="*/ 553 h 798"/>
                    <a:gd name="T40" fmla="*/ 0 w 681"/>
                    <a:gd name="T41" fmla="*/ 475 h 798"/>
                    <a:gd name="T42" fmla="*/ 7 w 681"/>
                    <a:gd name="T43" fmla="*/ 396 h 798"/>
                    <a:gd name="T44" fmla="*/ 33 w 681"/>
                    <a:gd name="T45" fmla="*/ 321 h 798"/>
                    <a:gd name="T46" fmla="*/ 78 w 681"/>
                    <a:gd name="T47" fmla="*/ 251 h 798"/>
                    <a:gd name="T48" fmla="*/ 98 w 681"/>
                    <a:gd name="T49" fmla="*/ 228 h 798"/>
                    <a:gd name="T50" fmla="*/ 104 w 681"/>
                    <a:gd name="T51" fmla="*/ 220 h 798"/>
                    <a:gd name="T52" fmla="*/ 124 w 681"/>
                    <a:gd name="T53" fmla="*/ 198 h 798"/>
                    <a:gd name="T54" fmla="*/ 155 w 681"/>
                    <a:gd name="T55" fmla="*/ 168 h 798"/>
                    <a:gd name="T56" fmla="*/ 196 w 681"/>
                    <a:gd name="T57" fmla="*/ 135 h 798"/>
                    <a:gd name="T58" fmla="*/ 246 w 681"/>
                    <a:gd name="T59" fmla="*/ 100 h 798"/>
                    <a:gd name="T60" fmla="*/ 304 w 681"/>
                    <a:gd name="T61" fmla="*/ 72 h 798"/>
                    <a:gd name="T62" fmla="*/ 368 w 681"/>
                    <a:gd name="T63" fmla="*/ 53 h 798"/>
                    <a:gd name="T64" fmla="*/ 442 w 681"/>
                    <a:gd name="T65" fmla="*/ 46 h 798"/>
                    <a:gd name="T66" fmla="*/ 506 w 681"/>
                    <a:gd name="T67" fmla="*/ 37 h 798"/>
                    <a:gd name="T68" fmla="*/ 549 w 681"/>
                    <a:gd name="T69" fmla="*/ 26 h 798"/>
                    <a:gd name="T70" fmla="*/ 576 w 681"/>
                    <a:gd name="T71" fmla="*/ 15 h 798"/>
                    <a:gd name="T72" fmla="*/ 591 w 681"/>
                    <a:gd name="T73" fmla="*/ 7 h 798"/>
                    <a:gd name="T74" fmla="*/ 596 w 681"/>
                    <a:gd name="T75" fmla="*/ 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1" h="798">
                      <a:moveTo>
                        <a:pt x="596" y="0"/>
                      </a:moveTo>
                      <a:lnTo>
                        <a:pt x="598" y="2"/>
                      </a:lnTo>
                      <a:lnTo>
                        <a:pt x="602" y="10"/>
                      </a:lnTo>
                      <a:lnTo>
                        <a:pt x="608" y="21"/>
                      </a:lnTo>
                      <a:lnTo>
                        <a:pt x="616" y="37"/>
                      </a:lnTo>
                      <a:lnTo>
                        <a:pt x="625" y="57"/>
                      </a:lnTo>
                      <a:lnTo>
                        <a:pt x="635" y="81"/>
                      </a:lnTo>
                      <a:lnTo>
                        <a:pt x="645" y="109"/>
                      </a:lnTo>
                      <a:lnTo>
                        <a:pt x="654" y="140"/>
                      </a:lnTo>
                      <a:lnTo>
                        <a:pt x="663" y="175"/>
                      </a:lnTo>
                      <a:lnTo>
                        <a:pt x="671" y="214"/>
                      </a:lnTo>
                      <a:lnTo>
                        <a:pt x="676" y="256"/>
                      </a:lnTo>
                      <a:lnTo>
                        <a:pt x="680" y="300"/>
                      </a:lnTo>
                      <a:lnTo>
                        <a:pt x="681" y="347"/>
                      </a:lnTo>
                      <a:lnTo>
                        <a:pt x="679" y="398"/>
                      </a:lnTo>
                      <a:lnTo>
                        <a:pt x="674" y="451"/>
                      </a:lnTo>
                      <a:lnTo>
                        <a:pt x="664" y="507"/>
                      </a:lnTo>
                      <a:lnTo>
                        <a:pt x="657" y="543"/>
                      </a:lnTo>
                      <a:lnTo>
                        <a:pt x="646" y="580"/>
                      </a:lnTo>
                      <a:lnTo>
                        <a:pt x="631" y="614"/>
                      </a:lnTo>
                      <a:lnTo>
                        <a:pt x="613" y="647"/>
                      </a:lnTo>
                      <a:lnTo>
                        <a:pt x="589" y="680"/>
                      </a:lnTo>
                      <a:lnTo>
                        <a:pt x="559" y="710"/>
                      </a:lnTo>
                      <a:lnTo>
                        <a:pt x="528" y="736"/>
                      </a:lnTo>
                      <a:lnTo>
                        <a:pt x="494" y="757"/>
                      </a:lnTo>
                      <a:lnTo>
                        <a:pt x="458" y="774"/>
                      </a:lnTo>
                      <a:lnTo>
                        <a:pt x="421" y="787"/>
                      </a:lnTo>
                      <a:lnTo>
                        <a:pt x="382" y="794"/>
                      </a:lnTo>
                      <a:lnTo>
                        <a:pt x="343" y="798"/>
                      </a:lnTo>
                      <a:lnTo>
                        <a:pt x="304" y="797"/>
                      </a:lnTo>
                      <a:lnTo>
                        <a:pt x="264" y="791"/>
                      </a:lnTo>
                      <a:lnTo>
                        <a:pt x="226" y="781"/>
                      </a:lnTo>
                      <a:lnTo>
                        <a:pt x="189" y="765"/>
                      </a:lnTo>
                      <a:lnTo>
                        <a:pt x="153" y="745"/>
                      </a:lnTo>
                      <a:lnTo>
                        <a:pt x="120" y="720"/>
                      </a:lnTo>
                      <a:lnTo>
                        <a:pt x="89" y="692"/>
                      </a:lnTo>
                      <a:lnTo>
                        <a:pt x="63" y="660"/>
                      </a:lnTo>
                      <a:lnTo>
                        <a:pt x="42" y="627"/>
                      </a:lnTo>
                      <a:lnTo>
                        <a:pt x="24" y="590"/>
                      </a:lnTo>
                      <a:lnTo>
                        <a:pt x="11" y="553"/>
                      </a:lnTo>
                      <a:lnTo>
                        <a:pt x="4" y="514"/>
                      </a:lnTo>
                      <a:lnTo>
                        <a:pt x="0" y="475"/>
                      </a:lnTo>
                      <a:lnTo>
                        <a:pt x="2" y="436"/>
                      </a:lnTo>
                      <a:lnTo>
                        <a:pt x="7" y="396"/>
                      </a:lnTo>
                      <a:lnTo>
                        <a:pt x="18" y="359"/>
                      </a:lnTo>
                      <a:lnTo>
                        <a:pt x="33" y="321"/>
                      </a:lnTo>
                      <a:lnTo>
                        <a:pt x="53" y="286"/>
                      </a:lnTo>
                      <a:lnTo>
                        <a:pt x="78" y="251"/>
                      </a:lnTo>
                      <a:lnTo>
                        <a:pt x="99" y="228"/>
                      </a:lnTo>
                      <a:lnTo>
                        <a:pt x="98" y="228"/>
                      </a:lnTo>
                      <a:lnTo>
                        <a:pt x="100" y="226"/>
                      </a:lnTo>
                      <a:lnTo>
                        <a:pt x="104" y="220"/>
                      </a:lnTo>
                      <a:lnTo>
                        <a:pt x="113" y="211"/>
                      </a:lnTo>
                      <a:lnTo>
                        <a:pt x="124" y="198"/>
                      </a:lnTo>
                      <a:lnTo>
                        <a:pt x="138" y="185"/>
                      </a:lnTo>
                      <a:lnTo>
                        <a:pt x="155" y="168"/>
                      </a:lnTo>
                      <a:lnTo>
                        <a:pt x="174" y="151"/>
                      </a:lnTo>
                      <a:lnTo>
                        <a:pt x="196" y="135"/>
                      </a:lnTo>
                      <a:lnTo>
                        <a:pt x="220" y="117"/>
                      </a:lnTo>
                      <a:lnTo>
                        <a:pt x="246" y="100"/>
                      </a:lnTo>
                      <a:lnTo>
                        <a:pt x="274" y="86"/>
                      </a:lnTo>
                      <a:lnTo>
                        <a:pt x="304" y="72"/>
                      </a:lnTo>
                      <a:lnTo>
                        <a:pt x="335" y="61"/>
                      </a:lnTo>
                      <a:lnTo>
                        <a:pt x="368" y="53"/>
                      </a:lnTo>
                      <a:lnTo>
                        <a:pt x="403" y="49"/>
                      </a:lnTo>
                      <a:lnTo>
                        <a:pt x="442" y="46"/>
                      </a:lnTo>
                      <a:lnTo>
                        <a:pt x="477" y="42"/>
                      </a:lnTo>
                      <a:lnTo>
                        <a:pt x="506" y="37"/>
                      </a:lnTo>
                      <a:lnTo>
                        <a:pt x="530" y="32"/>
                      </a:lnTo>
                      <a:lnTo>
                        <a:pt x="549" y="26"/>
                      </a:lnTo>
                      <a:lnTo>
                        <a:pt x="565" y="20"/>
                      </a:lnTo>
                      <a:lnTo>
                        <a:pt x="576" y="15"/>
                      </a:lnTo>
                      <a:lnTo>
                        <a:pt x="584" y="11"/>
                      </a:lnTo>
                      <a:lnTo>
                        <a:pt x="591" y="7"/>
                      </a:lnTo>
                      <a:lnTo>
                        <a:pt x="594" y="3"/>
                      </a:lnTo>
                      <a:lnTo>
                        <a:pt x="596" y="1"/>
                      </a:lnTo>
                      <a:lnTo>
                        <a:pt x="5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3" name="Freeform 75">
                  <a:extLst>
                    <a:ext uri="{FF2B5EF4-FFF2-40B4-BE49-F238E27FC236}">
                      <a16:creationId xmlns:a16="http://schemas.microsoft.com/office/drawing/2014/main" id="{1420DB82-801D-67C7-5CEF-28C971202E5F}"/>
                    </a:ext>
                  </a:extLst>
                </p:cNvPr>
                <p:cNvSpPr>
                  <a:spLocks/>
                </p:cNvSpPr>
                <p:nvPr/>
              </p:nvSpPr>
              <p:spPr bwMode="auto">
                <a:xfrm>
                  <a:off x="4249738" y="1808163"/>
                  <a:ext cx="165100" cy="201613"/>
                </a:xfrm>
                <a:custGeom>
                  <a:avLst/>
                  <a:gdLst>
                    <a:gd name="T0" fmla="*/ 234 w 626"/>
                    <a:gd name="T1" fmla="*/ 0 h 763"/>
                    <a:gd name="T2" fmla="*/ 257 w 626"/>
                    <a:gd name="T3" fmla="*/ 20 h 763"/>
                    <a:gd name="T4" fmla="*/ 291 w 626"/>
                    <a:gd name="T5" fmla="*/ 48 h 763"/>
                    <a:gd name="T6" fmla="*/ 330 w 626"/>
                    <a:gd name="T7" fmla="*/ 76 h 763"/>
                    <a:gd name="T8" fmla="*/ 373 w 626"/>
                    <a:gd name="T9" fmla="*/ 105 h 763"/>
                    <a:gd name="T10" fmla="*/ 418 w 626"/>
                    <a:gd name="T11" fmla="*/ 134 h 763"/>
                    <a:gd name="T12" fmla="*/ 467 w 626"/>
                    <a:gd name="T13" fmla="*/ 160 h 763"/>
                    <a:gd name="T14" fmla="*/ 518 w 626"/>
                    <a:gd name="T15" fmla="*/ 184 h 763"/>
                    <a:gd name="T16" fmla="*/ 571 w 626"/>
                    <a:gd name="T17" fmla="*/ 203 h 763"/>
                    <a:gd name="T18" fmla="*/ 626 w 626"/>
                    <a:gd name="T19" fmla="*/ 219 h 763"/>
                    <a:gd name="T20" fmla="*/ 306 w 626"/>
                    <a:gd name="T21" fmla="*/ 651 h 763"/>
                    <a:gd name="T22" fmla="*/ 284 w 626"/>
                    <a:gd name="T23" fmla="*/ 677 h 763"/>
                    <a:gd name="T24" fmla="*/ 260 w 626"/>
                    <a:gd name="T25" fmla="*/ 700 h 763"/>
                    <a:gd name="T26" fmla="*/ 235 w 626"/>
                    <a:gd name="T27" fmla="*/ 720 h 763"/>
                    <a:gd name="T28" fmla="*/ 209 w 626"/>
                    <a:gd name="T29" fmla="*/ 737 h 763"/>
                    <a:gd name="T30" fmla="*/ 183 w 626"/>
                    <a:gd name="T31" fmla="*/ 749 h 763"/>
                    <a:gd name="T32" fmla="*/ 157 w 626"/>
                    <a:gd name="T33" fmla="*/ 758 h 763"/>
                    <a:gd name="T34" fmla="*/ 131 w 626"/>
                    <a:gd name="T35" fmla="*/ 763 h 763"/>
                    <a:gd name="T36" fmla="*/ 107 w 626"/>
                    <a:gd name="T37" fmla="*/ 763 h 763"/>
                    <a:gd name="T38" fmla="*/ 84 w 626"/>
                    <a:gd name="T39" fmla="*/ 759 h 763"/>
                    <a:gd name="T40" fmla="*/ 63 w 626"/>
                    <a:gd name="T41" fmla="*/ 750 h 763"/>
                    <a:gd name="T42" fmla="*/ 44 w 626"/>
                    <a:gd name="T43" fmla="*/ 736 h 763"/>
                    <a:gd name="T44" fmla="*/ 29 w 626"/>
                    <a:gd name="T45" fmla="*/ 718 h 763"/>
                    <a:gd name="T46" fmla="*/ 17 w 626"/>
                    <a:gd name="T47" fmla="*/ 697 h 763"/>
                    <a:gd name="T48" fmla="*/ 8 w 626"/>
                    <a:gd name="T49" fmla="*/ 672 h 763"/>
                    <a:gd name="T50" fmla="*/ 3 w 626"/>
                    <a:gd name="T51" fmla="*/ 645 h 763"/>
                    <a:gd name="T52" fmla="*/ 0 w 626"/>
                    <a:gd name="T53" fmla="*/ 616 h 763"/>
                    <a:gd name="T54" fmla="*/ 2 w 626"/>
                    <a:gd name="T55" fmla="*/ 585 h 763"/>
                    <a:gd name="T56" fmla="*/ 6 w 626"/>
                    <a:gd name="T57" fmla="*/ 553 h 763"/>
                    <a:gd name="T58" fmla="*/ 15 w 626"/>
                    <a:gd name="T59" fmla="*/ 521 h 763"/>
                    <a:gd name="T60" fmla="*/ 26 w 626"/>
                    <a:gd name="T61" fmla="*/ 489 h 763"/>
                    <a:gd name="T62" fmla="*/ 234 w 626"/>
                    <a:gd name="T63"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6" h="763">
                      <a:moveTo>
                        <a:pt x="234" y="0"/>
                      </a:moveTo>
                      <a:lnTo>
                        <a:pt x="257" y="20"/>
                      </a:lnTo>
                      <a:lnTo>
                        <a:pt x="291" y="48"/>
                      </a:lnTo>
                      <a:lnTo>
                        <a:pt x="330" y="76"/>
                      </a:lnTo>
                      <a:lnTo>
                        <a:pt x="373" y="105"/>
                      </a:lnTo>
                      <a:lnTo>
                        <a:pt x="418" y="134"/>
                      </a:lnTo>
                      <a:lnTo>
                        <a:pt x="467" y="160"/>
                      </a:lnTo>
                      <a:lnTo>
                        <a:pt x="518" y="184"/>
                      </a:lnTo>
                      <a:lnTo>
                        <a:pt x="571" y="203"/>
                      </a:lnTo>
                      <a:lnTo>
                        <a:pt x="626" y="219"/>
                      </a:lnTo>
                      <a:lnTo>
                        <a:pt x="306" y="651"/>
                      </a:lnTo>
                      <a:lnTo>
                        <a:pt x="284" y="677"/>
                      </a:lnTo>
                      <a:lnTo>
                        <a:pt x="260" y="700"/>
                      </a:lnTo>
                      <a:lnTo>
                        <a:pt x="235" y="720"/>
                      </a:lnTo>
                      <a:lnTo>
                        <a:pt x="209" y="737"/>
                      </a:lnTo>
                      <a:lnTo>
                        <a:pt x="183" y="749"/>
                      </a:lnTo>
                      <a:lnTo>
                        <a:pt x="157" y="758"/>
                      </a:lnTo>
                      <a:lnTo>
                        <a:pt x="131" y="763"/>
                      </a:lnTo>
                      <a:lnTo>
                        <a:pt x="107" y="763"/>
                      </a:lnTo>
                      <a:lnTo>
                        <a:pt x="84" y="759"/>
                      </a:lnTo>
                      <a:lnTo>
                        <a:pt x="63" y="750"/>
                      </a:lnTo>
                      <a:lnTo>
                        <a:pt x="44" y="736"/>
                      </a:lnTo>
                      <a:lnTo>
                        <a:pt x="29" y="718"/>
                      </a:lnTo>
                      <a:lnTo>
                        <a:pt x="17" y="697"/>
                      </a:lnTo>
                      <a:lnTo>
                        <a:pt x="8" y="672"/>
                      </a:lnTo>
                      <a:lnTo>
                        <a:pt x="3" y="645"/>
                      </a:lnTo>
                      <a:lnTo>
                        <a:pt x="0" y="616"/>
                      </a:lnTo>
                      <a:lnTo>
                        <a:pt x="2" y="585"/>
                      </a:lnTo>
                      <a:lnTo>
                        <a:pt x="6" y="553"/>
                      </a:lnTo>
                      <a:lnTo>
                        <a:pt x="15" y="521"/>
                      </a:lnTo>
                      <a:lnTo>
                        <a:pt x="26" y="489"/>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4" name="Freeform 76">
                  <a:extLst>
                    <a:ext uri="{FF2B5EF4-FFF2-40B4-BE49-F238E27FC236}">
                      <a16:creationId xmlns:a16="http://schemas.microsoft.com/office/drawing/2014/main" id="{1EDCED70-2F7D-F103-97DA-2839C2679522}"/>
                    </a:ext>
                  </a:extLst>
                </p:cNvPr>
                <p:cNvSpPr>
                  <a:spLocks/>
                </p:cNvSpPr>
                <p:nvPr/>
              </p:nvSpPr>
              <p:spPr bwMode="auto">
                <a:xfrm>
                  <a:off x="4330700" y="1703388"/>
                  <a:ext cx="161925" cy="119063"/>
                </a:xfrm>
                <a:custGeom>
                  <a:avLst/>
                  <a:gdLst>
                    <a:gd name="T0" fmla="*/ 96 w 614"/>
                    <a:gd name="T1" fmla="*/ 0 h 452"/>
                    <a:gd name="T2" fmla="*/ 111 w 614"/>
                    <a:gd name="T3" fmla="*/ 36 h 452"/>
                    <a:gd name="T4" fmla="*/ 129 w 614"/>
                    <a:gd name="T5" fmla="*/ 70 h 452"/>
                    <a:gd name="T6" fmla="*/ 152 w 614"/>
                    <a:gd name="T7" fmla="*/ 102 h 452"/>
                    <a:gd name="T8" fmla="*/ 178 w 614"/>
                    <a:gd name="T9" fmla="*/ 133 h 452"/>
                    <a:gd name="T10" fmla="*/ 209 w 614"/>
                    <a:gd name="T11" fmla="*/ 160 h 452"/>
                    <a:gd name="T12" fmla="*/ 244 w 614"/>
                    <a:gd name="T13" fmla="*/ 187 h 452"/>
                    <a:gd name="T14" fmla="*/ 283 w 614"/>
                    <a:gd name="T15" fmla="*/ 209 h 452"/>
                    <a:gd name="T16" fmla="*/ 322 w 614"/>
                    <a:gd name="T17" fmla="*/ 226 h 452"/>
                    <a:gd name="T18" fmla="*/ 364 w 614"/>
                    <a:gd name="T19" fmla="*/ 239 h 452"/>
                    <a:gd name="T20" fmla="*/ 406 w 614"/>
                    <a:gd name="T21" fmla="*/ 246 h 452"/>
                    <a:gd name="T22" fmla="*/ 448 w 614"/>
                    <a:gd name="T23" fmla="*/ 249 h 452"/>
                    <a:gd name="T24" fmla="*/ 490 w 614"/>
                    <a:gd name="T25" fmla="*/ 248 h 452"/>
                    <a:gd name="T26" fmla="*/ 532 w 614"/>
                    <a:gd name="T27" fmla="*/ 242 h 452"/>
                    <a:gd name="T28" fmla="*/ 573 w 614"/>
                    <a:gd name="T29" fmla="*/ 232 h 452"/>
                    <a:gd name="T30" fmla="*/ 614 w 614"/>
                    <a:gd name="T31" fmla="*/ 216 h 452"/>
                    <a:gd name="T32" fmla="*/ 438 w 614"/>
                    <a:gd name="T33" fmla="*/ 452 h 452"/>
                    <a:gd name="T34" fmla="*/ 392 w 614"/>
                    <a:gd name="T35" fmla="*/ 449 h 452"/>
                    <a:gd name="T36" fmla="*/ 345 w 614"/>
                    <a:gd name="T37" fmla="*/ 440 h 452"/>
                    <a:gd name="T38" fmla="*/ 299 w 614"/>
                    <a:gd name="T39" fmla="*/ 425 h 452"/>
                    <a:gd name="T40" fmla="*/ 254 w 614"/>
                    <a:gd name="T41" fmla="*/ 406 h 452"/>
                    <a:gd name="T42" fmla="*/ 209 w 614"/>
                    <a:gd name="T43" fmla="*/ 383 h 452"/>
                    <a:gd name="T44" fmla="*/ 167 w 614"/>
                    <a:gd name="T45" fmla="*/ 358 h 452"/>
                    <a:gd name="T46" fmla="*/ 126 w 614"/>
                    <a:gd name="T47" fmla="*/ 331 h 452"/>
                    <a:gd name="T48" fmla="*/ 90 w 614"/>
                    <a:gd name="T49" fmla="*/ 303 h 452"/>
                    <a:gd name="T50" fmla="*/ 55 w 614"/>
                    <a:gd name="T51" fmla="*/ 275 h 452"/>
                    <a:gd name="T52" fmla="*/ 25 w 614"/>
                    <a:gd name="T53" fmla="*/ 248 h 452"/>
                    <a:gd name="T54" fmla="*/ 0 w 614"/>
                    <a:gd name="T55" fmla="*/ 224 h 452"/>
                    <a:gd name="T56" fmla="*/ 96 w 614"/>
                    <a:gd name="T5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4" h="452">
                      <a:moveTo>
                        <a:pt x="96" y="0"/>
                      </a:moveTo>
                      <a:lnTo>
                        <a:pt x="111" y="36"/>
                      </a:lnTo>
                      <a:lnTo>
                        <a:pt x="129" y="70"/>
                      </a:lnTo>
                      <a:lnTo>
                        <a:pt x="152" y="102"/>
                      </a:lnTo>
                      <a:lnTo>
                        <a:pt x="178" y="133"/>
                      </a:lnTo>
                      <a:lnTo>
                        <a:pt x="209" y="160"/>
                      </a:lnTo>
                      <a:lnTo>
                        <a:pt x="244" y="187"/>
                      </a:lnTo>
                      <a:lnTo>
                        <a:pt x="283" y="209"/>
                      </a:lnTo>
                      <a:lnTo>
                        <a:pt x="322" y="226"/>
                      </a:lnTo>
                      <a:lnTo>
                        <a:pt x="364" y="239"/>
                      </a:lnTo>
                      <a:lnTo>
                        <a:pt x="406" y="246"/>
                      </a:lnTo>
                      <a:lnTo>
                        <a:pt x="448" y="249"/>
                      </a:lnTo>
                      <a:lnTo>
                        <a:pt x="490" y="248"/>
                      </a:lnTo>
                      <a:lnTo>
                        <a:pt x="532" y="242"/>
                      </a:lnTo>
                      <a:lnTo>
                        <a:pt x="573" y="232"/>
                      </a:lnTo>
                      <a:lnTo>
                        <a:pt x="614" y="216"/>
                      </a:lnTo>
                      <a:lnTo>
                        <a:pt x="438" y="452"/>
                      </a:lnTo>
                      <a:lnTo>
                        <a:pt x="392" y="449"/>
                      </a:lnTo>
                      <a:lnTo>
                        <a:pt x="345" y="440"/>
                      </a:lnTo>
                      <a:lnTo>
                        <a:pt x="299" y="425"/>
                      </a:lnTo>
                      <a:lnTo>
                        <a:pt x="254" y="406"/>
                      </a:lnTo>
                      <a:lnTo>
                        <a:pt x="209" y="383"/>
                      </a:lnTo>
                      <a:lnTo>
                        <a:pt x="167" y="358"/>
                      </a:lnTo>
                      <a:lnTo>
                        <a:pt x="126" y="331"/>
                      </a:lnTo>
                      <a:lnTo>
                        <a:pt x="90" y="303"/>
                      </a:lnTo>
                      <a:lnTo>
                        <a:pt x="55" y="275"/>
                      </a:lnTo>
                      <a:lnTo>
                        <a:pt x="25" y="248"/>
                      </a:lnTo>
                      <a:lnTo>
                        <a:pt x="0" y="224"/>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37" name="Group 36">
                <a:extLst>
                  <a:ext uri="{FF2B5EF4-FFF2-40B4-BE49-F238E27FC236}">
                    <a16:creationId xmlns:a16="http://schemas.microsoft.com/office/drawing/2014/main" id="{6C0F5EB1-3DE1-817C-E141-9F5BCC85F517}"/>
                  </a:ext>
                </a:extLst>
              </p:cNvPr>
              <p:cNvGrpSpPr/>
              <p:nvPr/>
            </p:nvGrpSpPr>
            <p:grpSpPr>
              <a:xfrm>
                <a:off x="4967622" y="2197639"/>
                <a:ext cx="165325" cy="299922"/>
                <a:chOff x="3776663" y="2160588"/>
                <a:chExt cx="1212850" cy="2200275"/>
              </a:xfrm>
              <a:grpFill/>
            </p:grpSpPr>
            <p:sp>
              <p:nvSpPr>
                <p:cNvPr id="67" name="Freeform 69">
                  <a:extLst>
                    <a:ext uri="{FF2B5EF4-FFF2-40B4-BE49-F238E27FC236}">
                      <a16:creationId xmlns:a16="http://schemas.microsoft.com/office/drawing/2014/main" id="{1CEDED00-606F-3B88-EDC6-48EA45D82FF0}"/>
                    </a:ext>
                  </a:extLst>
                </p:cNvPr>
                <p:cNvSpPr>
                  <a:spLocks noEditPoints="1"/>
                </p:cNvSpPr>
                <p:nvPr/>
              </p:nvSpPr>
              <p:spPr bwMode="auto">
                <a:xfrm>
                  <a:off x="3776663" y="2652713"/>
                  <a:ext cx="1212850" cy="1708150"/>
                </a:xfrm>
                <a:custGeom>
                  <a:avLst/>
                  <a:gdLst>
                    <a:gd name="T0" fmla="*/ 847 w 2292"/>
                    <a:gd name="T1" fmla="*/ 272 h 3227"/>
                    <a:gd name="T2" fmla="*/ 847 w 2292"/>
                    <a:gd name="T3" fmla="*/ 1159 h 3227"/>
                    <a:gd name="T4" fmla="*/ 696 w 2292"/>
                    <a:gd name="T5" fmla="*/ 1563 h 3227"/>
                    <a:gd name="T6" fmla="*/ 1595 w 2292"/>
                    <a:gd name="T7" fmla="*/ 1563 h 3227"/>
                    <a:gd name="T8" fmla="*/ 1444 w 2292"/>
                    <a:gd name="T9" fmla="*/ 1159 h 3227"/>
                    <a:gd name="T10" fmla="*/ 1444 w 2292"/>
                    <a:gd name="T11" fmla="*/ 272 h 3227"/>
                    <a:gd name="T12" fmla="*/ 847 w 2292"/>
                    <a:gd name="T13" fmla="*/ 272 h 3227"/>
                    <a:gd name="T14" fmla="*/ 448 w 2292"/>
                    <a:gd name="T15" fmla="*/ 0 h 3227"/>
                    <a:gd name="T16" fmla="*/ 1843 w 2292"/>
                    <a:gd name="T17" fmla="*/ 0 h 3227"/>
                    <a:gd name="T18" fmla="*/ 1843 w 2292"/>
                    <a:gd name="T19" fmla="*/ 272 h 3227"/>
                    <a:gd name="T20" fmla="*/ 1715 w 2292"/>
                    <a:gd name="T21" fmla="*/ 272 h 3227"/>
                    <a:gd name="T22" fmla="*/ 1715 w 2292"/>
                    <a:gd name="T23" fmla="*/ 1110 h 3227"/>
                    <a:gd name="T24" fmla="*/ 2262 w 2292"/>
                    <a:gd name="T25" fmla="*/ 2569 h 3227"/>
                    <a:gd name="T26" fmla="*/ 2279 w 2292"/>
                    <a:gd name="T27" fmla="*/ 2626 h 3227"/>
                    <a:gd name="T28" fmla="*/ 2290 w 2292"/>
                    <a:gd name="T29" fmla="*/ 2684 h 3227"/>
                    <a:gd name="T30" fmla="*/ 2292 w 2292"/>
                    <a:gd name="T31" fmla="*/ 2742 h 3227"/>
                    <a:gd name="T32" fmla="*/ 2292 w 2292"/>
                    <a:gd name="T33" fmla="*/ 2742 h 3227"/>
                    <a:gd name="T34" fmla="*/ 2289 w 2292"/>
                    <a:gd name="T35" fmla="*/ 2800 h 3227"/>
                    <a:gd name="T36" fmla="*/ 2279 w 2292"/>
                    <a:gd name="T37" fmla="*/ 2858 h 3227"/>
                    <a:gd name="T38" fmla="*/ 2261 w 2292"/>
                    <a:gd name="T39" fmla="*/ 2913 h 3227"/>
                    <a:gd name="T40" fmla="*/ 2237 w 2292"/>
                    <a:gd name="T41" fmla="*/ 2966 h 3227"/>
                    <a:gd name="T42" fmla="*/ 2206 w 2292"/>
                    <a:gd name="T43" fmla="*/ 3018 h 3227"/>
                    <a:gd name="T44" fmla="*/ 2174 w 2292"/>
                    <a:gd name="T45" fmla="*/ 3059 h 3227"/>
                    <a:gd name="T46" fmla="*/ 2138 w 2292"/>
                    <a:gd name="T47" fmla="*/ 3097 h 3227"/>
                    <a:gd name="T48" fmla="*/ 2097 w 2292"/>
                    <a:gd name="T49" fmla="*/ 3130 h 3227"/>
                    <a:gd name="T50" fmla="*/ 2055 w 2292"/>
                    <a:gd name="T51" fmla="*/ 3159 h 3227"/>
                    <a:gd name="T52" fmla="*/ 2009 w 2292"/>
                    <a:gd name="T53" fmla="*/ 3183 h 3227"/>
                    <a:gd name="T54" fmla="*/ 1960 w 2292"/>
                    <a:gd name="T55" fmla="*/ 3202 h 3227"/>
                    <a:gd name="T56" fmla="*/ 1911 w 2292"/>
                    <a:gd name="T57" fmla="*/ 3216 h 3227"/>
                    <a:gd name="T58" fmla="*/ 1860 w 2292"/>
                    <a:gd name="T59" fmla="*/ 3224 h 3227"/>
                    <a:gd name="T60" fmla="*/ 1807 w 2292"/>
                    <a:gd name="T61" fmla="*/ 3227 h 3227"/>
                    <a:gd name="T62" fmla="*/ 486 w 2292"/>
                    <a:gd name="T63" fmla="*/ 3227 h 3227"/>
                    <a:gd name="T64" fmla="*/ 433 w 2292"/>
                    <a:gd name="T65" fmla="*/ 3224 h 3227"/>
                    <a:gd name="T66" fmla="*/ 381 w 2292"/>
                    <a:gd name="T67" fmla="*/ 3216 h 3227"/>
                    <a:gd name="T68" fmla="*/ 332 w 2292"/>
                    <a:gd name="T69" fmla="*/ 3202 h 3227"/>
                    <a:gd name="T70" fmla="*/ 284 w 2292"/>
                    <a:gd name="T71" fmla="*/ 3183 h 3227"/>
                    <a:gd name="T72" fmla="*/ 238 w 2292"/>
                    <a:gd name="T73" fmla="*/ 3159 h 3227"/>
                    <a:gd name="T74" fmla="*/ 195 w 2292"/>
                    <a:gd name="T75" fmla="*/ 3130 h 3227"/>
                    <a:gd name="T76" fmla="*/ 155 w 2292"/>
                    <a:gd name="T77" fmla="*/ 3097 h 3227"/>
                    <a:gd name="T78" fmla="*/ 120 w 2292"/>
                    <a:gd name="T79" fmla="*/ 3059 h 3227"/>
                    <a:gd name="T80" fmla="*/ 87 w 2292"/>
                    <a:gd name="T81" fmla="*/ 3018 h 3227"/>
                    <a:gd name="T82" fmla="*/ 55 w 2292"/>
                    <a:gd name="T83" fmla="*/ 2967 h 3227"/>
                    <a:gd name="T84" fmla="*/ 31 w 2292"/>
                    <a:gd name="T85" fmla="*/ 2913 h 3227"/>
                    <a:gd name="T86" fmla="*/ 14 w 2292"/>
                    <a:gd name="T87" fmla="*/ 2858 h 3227"/>
                    <a:gd name="T88" fmla="*/ 4 w 2292"/>
                    <a:gd name="T89" fmla="*/ 2801 h 3227"/>
                    <a:gd name="T90" fmla="*/ 0 w 2292"/>
                    <a:gd name="T91" fmla="*/ 2743 h 3227"/>
                    <a:gd name="T92" fmla="*/ 4 w 2292"/>
                    <a:gd name="T93" fmla="*/ 2684 h 3227"/>
                    <a:gd name="T94" fmla="*/ 14 w 2292"/>
                    <a:gd name="T95" fmla="*/ 2627 h 3227"/>
                    <a:gd name="T96" fmla="*/ 30 w 2292"/>
                    <a:gd name="T97" fmla="*/ 2571 h 3227"/>
                    <a:gd name="T98" fmla="*/ 575 w 2292"/>
                    <a:gd name="T99" fmla="*/ 1110 h 3227"/>
                    <a:gd name="T100" fmla="*/ 575 w 2292"/>
                    <a:gd name="T101" fmla="*/ 272 h 3227"/>
                    <a:gd name="T102" fmla="*/ 448 w 2292"/>
                    <a:gd name="T103" fmla="*/ 272 h 3227"/>
                    <a:gd name="T104" fmla="*/ 448 w 2292"/>
                    <a:gd name="T105" fmla="*/ 0 h 3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2" h="3227">
                      <a:moveTo>
                        <a:pt x="847" y="272"/>
                      </a:moveTo>
                      <a:lnTo>
                        <a:pt x="847" y="1159"/>
                      </a:lnTo>
                      <a:lnTo>
                        <a:pt x="696" y="1563"/>
                      </a:lnTo>
                      <a:lnTo>
                        <a:pt x="1595" y="1563"/>
                      </a:lnTo>
                      <a:lnTo>
                        <a:pt x="1444" y="1159"/>
                      </a:lnTo>
                      <a:lnTo>
                        <a:pt x="1444" y="272"/>
                      </a:lnTo>
                      <a:lnTo>
                        <a:pt x="847" y="272"/>
                      </a:lnTo>
                      <a:close/>
                      <a:moveTo>
                        <a:pt x="448" y="0"/>
                      </a:moveTo>
                      <a:lnTo>
                        <a:pt x="1843" y="0"/>
                      </a:lnTo>
                      <a:lnTo>
                        <a:pt x="1843" y="272"/>
                      </a:lnTo>
                      <a:lnTo>
                        <a:pt x="1715" y="272"/>
                      </a:lnTo>
                      <a:lnTo>
                        <a:pt x="1715" y="1110"/>
                      </a:lnTo>
                      <a:lnTo>
                        <a:pt x="2262" y="2569"/>
                      </a:lnTo>
                      <a:lnTo>
                        <a:pt x="2279" y="2626"/>
                      </a:lnTo>
                      <a:lnTo>
                        <a:pt x="2290" y="2684"/>
                      </a:lnTo>
                      <a:lnTo>
                        <a:pt x="2292" y="2742"/>
                      </a:lnTo>
                      <a:lnTo>
                        <a:pt x="2292" y="2742"/>
                      </a:lnTo>
                      <a:lnTo>
                        <a:pt x="2289" y="2800"/>
                      </a:lnTo>
                      <a:lnTo>
                        <a:pt x="2279" y="2858"/>
                      </a:lnTo>
                      <a:lnTo>
                        <a:pt x="2261" y="2913"/>
                      </a:lnTo>
                      <a:lnTo>
                        <a:pt x="2237" y="2966"/>
                      </a:lnTo>
                      <a:lnTo>
                        <a:pt x="2206" y="3018"/>
                      </a:lnTo>
                      <a:lnTo>
                        <a:pt x="2174" y="3059"/>
                      </a:lnTo>
                      <a:lnTo>
                        <a:pt x="2138" y="3097"/>
                      </a:lnTo>
                      <a:lnTo>
                        <a:pt x="2097" y="3130"/>
                      </a:lnTo>
                      <a:lnTo>
                        <a:pt x="2055" y="3159"/>
                      </a:lnTo>
                      <a:lnTo>
                        <a:pt x="2009" y="3183"/>
                      </a:lnTo>
                      <a:lnTo>
                        <a:pt x="1960" y="3202"/>
                      </a:lnTo>
                      <a:lnTo>
                        <a:pt x="1911" y="3216"/>
                      </a:lnTo>
                      <a:lnTo>
                        <a:pt x="1860" y="3224"/>
                      </a:lnTo>
                      <a:lnTo>
                        <a:pt x="1807" y="3227"/>
                      </a:lnTo>
                      <a:lnTo>
                        <a:pt x="486" y="3227"/>
                      </a:lnTo>
                      <a:lnTo>
                        <a:pt x="433" y="3224"/>
                      </a:lnTo>
                      <a:lnTo>
                        <a:pt x="381" y="3216"/>
                      </a:lnTo>
                      <a:lnTo>
                        <a:pt x="332" y="3202"/>
                      </a:lnTo>
                      <a:lnTo>
                        <a:pt x="284" y="3183"/>
                      </a:lnTo>
                      <a:lnTo>
                        <a:pt x="238" y="3159"/>
                      </a:lnTo>
                      <a:lnTo>
                        <a:pt x="195" y="3130"/>
                      </a:lnTo>
                      <a:lnTo>
                        <a:pt x="155" y="3097"/>
                      </a:lnTo>
                      <a:lnTo>
                        <a:pt x="120" y="3059"/>
                      </a:lnTo>
                      <a:lnTo>
                        <a:pt x="87" y="3018"/>
                      </a:lnTo>
                      <a:lnTo>
                        <a:pt x="55" y="2967"/>
                      </a:lnTo>
                      <a:lnTo>
                        <a:pt x="31" y="2913"/>
                      </a:lnTo>
                      <a:lnTo>
                        <a:pt x="14" y="2858"/>
                      </a:lnTo>
                      <a:lnTo>
                        <a:pt x="4" y="2801"/>
                      </a:lnTo>
                      <a:lnTo>
                        <a:pt x="0" y="2743"/>
                      </a:lnTo>
                      <a:lnTo>
                        <a:pt x="4" y="2684"/>
                      </a:lnTo>
                      <a:lnTo>
                        <a:pt x="14" y="2627"/>
                      </a:lnTo>
                      <a:lnTo>
                        <a:pt x="30" y="2571"/>
                      </a:lnTo>
                      <a:lnTo>
                        <a:pt x="575" y="1110"/>
                      </a:lnTo>
                      <a:lnTo>
                        <a:pt x="575" y="272"/>
                      </a:lnTo>
                      <a:lnTo>
                        <a:pt x="448" y="272"/>
                      </a:lnTo>
                      <a:lnTo>
                        <a:pt x="4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8" name="Freeform 70">
                  <a:extLst>
                    <a:ext uri="{FF2B5EF4-FFF2-40B4-BE49-F238E27FC236}">
                      <a16:creationId xmlns:a16="http://schemas.microsoft.com/office/drawing/2014/main" id="{C83708DA-189A-315C-A589-54C6A24C4A6C}"/>
                    </a:ext>
                  </a:extLst>
                </p:cNvPr>
                <p:cNvSpPr>
                  <a:spLocks/>
                </p:cNvSpPr>
                <p:nvPr/>
              </p:nvSpPr>
              <p:spPr bwMode="auto">
                <a:xfrm>
                  <a:off x="4194175" y="2414588"/>
                  <a:ext cx="122237" cy="122238"/>
                </a:xfrm>
                <a:custGeom>
                  <a:avLst/>
                  <a:gdLst>
                    <a:gd name="T0" fmla="*/ 116 w 231"/>
                    <a:gd name="T1" fmla="*/ 0 h 232"/>
                    <a:gd name="T2" fmla="*/ 142 w 231"/>
                    <a:gd name="T3" fmla="*/ 3 h 232"/>
                    <a:gd name="T4" fmla="*/ 166 w 231"/>
                    <a:gd name="T5" fmla="*/ 11 h 232"/>
                    <a:gd name="T6" fmla="*/ 189 w 231"/>
                    <a:gd name="T7" fmla="*/ 25 h 232"/>
                    <a:gd name="T8" fmla="*/ 206 w 231"/>
                    <a:gd name="T9" fmla="*/ 43 h 232"/>
                    <a:gd name="T10" fmla="*/ 220 w 231"/>
                    <a:gd name="T11" fmla="*/ 64 h 232"/>
                    <a:gd name="T12" fmla="*/ 229 w 231"/>
                    <a:gd name="T13" fmla="*/ 90 h 232"/>
                    <a:gd name="T14" fmla="*/ 231 w 231"/>
                    <a:gd name="T15" fmla="*/ 116 h 232"/>
                    <a:gd name="T16" fmla="*/ 229 w 231"/>
                    <a:gd name="T17" fmla="*/ 142 h 232"/>
                    <a:gd name="T18" fmla="*/ 220 w 231"/>
                    <a:gd name="T19" fmla="*/ 166 h 232"/>
                    <a:gd name="T20" fmla="*/ 206 w 231"/>
                    <a:gd name="T21" fmla="*/ 188 h 232"/>
                    <a:gd name="T22" fmla="*/ 189 w 231"/>
                    <a:gd name="T23" fmla="*/ 207 h 232"/>
                    <a:gd name="T24" fmla="*/ 166 w 231"/>
                    <a:gd name="T25" fmla="*/ 221 h 232"/>
                    <a:gd name="T26" fmla="*/ 142 w 231"/>
                    <a:gd name="T27" fmla="*/ 229 h 232"/>
                    <a:gd name="T28" fmla="*/ 116 w 231"/>
                    <a:gd name="T29" fmla="*/ 232 h 232"/>
                    <a:gd name="T30" fmla="*/ 89 w 231"/>
                    <a:gd name="T31" fmla="*/ 229 h 232"/>
                    <a:gd name="T32" fmla="*/ 64 w 231"/>
                    <a:gd name="T33" fmla="*/ 221 h 232"/>
                    <a:gd name="T34" fmla="*/ 43 w 231"/>
                    <a:gd name="T35" fmla="*/ 207 h 232"/>
                    <a:gd name="T36" fmla="*/ 25 w 231"/>
                    <a:gd name="T37" fmla="*/ 188 h 232"/>
                    <a:gd name="T38" fmla="*/ 11 w 231"/>
                    <a:gd name="T39" fmla="*/ 166 h 232"/>
                    <a:gd name="T40" fmla="*/ 2 w 231"/>
                    <a:gd name="T41" fmla="*/ 142 h 232"/>
                    <a:gd name="T42" fmla="*/ 0 w 231"/>
                    <a:gd name="T43" fmla="*/ 116 h 232"/>
                    <a:gd name="T44" fmla="*/ 2 w 231"/>
                    <a:gd name="T45" fmla="*/ 90 h 232"/>
                    <a:gd name="T46" fmla="*/ 11 w 231"/>
                    <a:gd name="T47" fmla="*/ 64 h 232"/>
                    <a:gd name="T48" fmla="*/ 25 w 231"/>
                    <a:gd name="T49" fmla="*/ 43 h 232"/>
                    <a:gd name="T50" fmla="*/ 43 w 231"/>
                    <a:gd name="T51" fmla="*/ 25 h 232"/>
                    <a:gd name="T52" fmla="*/ 64 w 231"/>
                    <a:gd name="T53" fmla="*/ 11 h 232"/>
                    <a:gd name="T54" fmla="*/ 89 w 231"/>
                    <a:gd name="T55" fmla="*/ 3 h 232"/>
                    <a:gd name="T56" fmla="*/ 116 w 231"/>
                    <a:gd name="T5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2">
                      <a:moveTo>
                        <a:pt x="116" y="0"/>
                      </a:moveTo>
                      <a:lnTo>
                        <a:pt x="142" y="3"/>
                      </a:lnTo>
                      <a:lnTo>
                        <a:pt x="166" y="11"/>
                      </a:lnTo>
                      <a:lnTo>
                        <a:pt x="189" y="25"/>
                      </a:lnTo>
                      <a:lnTo>
                        <a:pt x="206" y="43"/>
                      </a:lnTo>
                      <a:lnTo>
                        <a:pt x="220" y="64"/>
                      </a:lnTo>
                      <a:lnTo>
                        <a:pt x="229" y="90"/>
                      </a:lnTo>
                      <a:lnTo>
                        <a:pt x="231" y="116"/>
                      </a:lnTo>
                      <a:lnTo>
                        <a:pt x="229" y="142"/>
                      </a:lnTo>
                      <a:lnTo>
                        <a:pt x="220" y="166"/>
                      </a:lnTo>
                      <a:lnTo>
                        <a:pt x="206" y="188"/>
                      </a:lnTo>
                      <a:lnTo>
                        <a:pt x="189" y="207"/>
                      </a:lnTo>
                      <a:lnTo>
                        <a:pt x="166" y="221"/>
                      </a:lnTo>
                      <a:lnTo>
                        <a:pt x="142" y="229"/>
                      </a:lnTo>
                      <a:lnTo>
                        <a:pt x="116" y="232"/>
                      </a:lnTo>
                      <a:lnTo>
                        <a:pt x="89" y="229"/>
                      </a:lnTo>
                      <a:lnTo>
                        <a:pt x="64" y="221"/>
                      </a:lnTo>
                      <a:lnTo>
                        <a:pt x="43" y="207"/>
                      </a:lnTo>
                      <a:lnTo>
                        <a:pt x="25" y="188"/>
                      </a:lnTo>
                      <a:lnTo>
                        <a:pt x="11" y="166"/>
                      </a:lnTo>
                      <a:lnTo>
                        <a:pt x="2" y="142"/>
                      </a:lnTo>
                      <a:lnTo>
                        <a:pt x="0" y="116"/>
                      </a:lnTo>
                      <a:lnTo>
                        <a:pt x="2" y="90"/>
                      </a:lnTo>
                      <a:lnTo>
                        <a:pt x="11" y="64"/>
                      </a:lnTo>
                      <a:lnTo>
                        <a:pt x="25" y="43"/>
                      </a:lnTo>
                      <a:lnTo>
                        <a:pt x="43" y="25"/>
                      </a:lnTo>
                      <a:lnTo>
                        <a:pt x="64" y="11"/>
                      </a:lnTo>
                      <a:lnTo>
                        <a:pt x="89" y="3"/>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9" name="Freeform 71">
                  <a:extLst>
                    <a:ext uri="{FF2B5EF4-FFF2-40B4-BE49-F238E27FC236}">
                      <a16:creationId xmlns:a16="http://schemas.microsoft.com/office/drawing/2014/main" id="{3283EE70-6525-EC5B-2B77-D7AF1E82688F}"/>
                    </a:ext>
                  </a:extLst>
                </p:cNvPr>
                <p:cNvSpPr>
                  <a:spLocks/>
                </p:cNvSpPr>
                <p:nvPr/>
              </p:nvSpPr>
              <p:spPr bwMode="auto">
                <a:xfrm>
                  <a:off x="4441825" y="2320926"/>
                  <a:ext cx="123825" cy="123825"/>
                </a:xfrm>
                <a:custGeom>
                  <a:avLst/>
                  <a:gdLst>
                    <a:gd name="T0" fmla="*/ 117 w 233"/>
                    <a:gd name="T1" fmla="*/ 0 h 232"/>
                    <a:gd name="T2" fmla="*/ 143 w 233"/>
                    <a:gd name="T3" fmla="*/ 2 h 232"/>
                    <a:gd name="T4" fmla="*/ 167 w 233"/>
                    <a:gd name="T5" fmla="*/ 11 h 232"/>
                    <a:gd name="T6" fmla="*/ 189 w 233"/>
                    <a:gd name="T7" fmla="*/ 25 h 232"/>
                    <a:gd name="T8" fmla="*/ 208 w 233"/>
                    <a:gd name="T9" fmla="*/ 44 h 232"/>
                    <a:gd name="T10" fmla="*/ 221 w 233"/>
                    <a:gd name="T11" fmla="*/ 65 h 232"/>
                    <a:gd name="T12" fmla="*/ 229 w 233"/>
                    <a:gd name="T13" fmla="*/ 89 h 232"/>
                    <a:gd name="T14" fmla="*/ 233 w 233"/>
                    <a:gd name="T15" fmla="*/ 116 h 232"/>
                    <a:gd name="T16" fmla="*/ 229 w 233"/>
                    <a:gd name="T17" fmla="*/ 142 h 232"/>
                    <a:gd name="T18" fmla="*/ 221 w 233"/>
                    <a:gd name="T19" fmla="*/ 167 h 232"/>
                    <a:gd name="T20" fmla="*/ 208 w 233"/>
                    <a:gd name="T21" fmla="*/ 189 h 232"/>
                    <a:gd name="T22" fmla="*/ 189 w 233"/>
                    <a:gd name="T23" fmla="*/ 206 h 232"/>
                    <a:gd name="T24" fmla="*/ 167 w 233"/>
                    <a:gd name="T25" fmla="*/ 220 h 232"/>
                    <a:gd name="T26" fmla="*/ 143 w 233"/>
                    <a:gd name="T27" fmla="*/ 229 h 232"/>
                    <a:gd name="T28" fmla="*/ 117 w 233"/>
                    <a:gd name="T29" fmla="*/ 232 h 232"/>
                    <a:gd name="T30" fmla="*/ 91 w 233"/>
                    <a:gd name="T31" fmla="*/ 229 h 232"/>
                    <a:gd name="T32" fmla="*/ 65 w 233"/>
                    <a:gd name="T33" fmla="*/ 220 h 232"/>
                    <a:gd name="T34" fmla="*/ 44 w 233"/>
                    <a:gd name="T35" fmla="*/ 206 h 232"/>
                    <a:gd name="T36" fmla="*/ 26 w 233"/>
                    <a:gd name="T37" fmla="*/ 189 h 232"/>
                    <a:gd name="T38" fmla="*/ 13 w 233"/>
                    <a:gd name="T39" fmla="*/ 167 h 232"/>
                    <a:gd name="T40" fmla="*/ 4 w 233"/>
                    <a:gd name="T41" fmla="*/ 142 h 232"/>
                    <a:gd name="T42" fmla="*/ 0 w 233"/>
                    <a:gd name="T43" fmla="*/ 116 h 232"/>
                    <a:gd name="T44" fmla="*/ 4 w 233"/>
                    <a:gd name="T45" fmla="*/ 89 h 232"/>
                    <a:gd name="T46" fmla="*/ 13 w 233"/>
                    <a:gd name="T47" fmla="*/ 65 h 232"/>
                    <a:gd name="T48" fmla="*/ 26 w 233"/>
                    <a:gd name="T49" fmla="*/ 44 h 232"/>
                    <a:gd name="T50" fmla="*/ 44 w 233"/>
                    <a:gd name="T51" fmla="*/ 25 h 232"/>
                    <a:gd name="T52" fmla="*/ 65 w 233"/>
                    <a:gd name="T53" fmla="*/ 11 h 232"/>
                    <a:gd name="T54" fmla="*/ 91 w 233"/>
                    <a:gd name="T55" fmla="*/ 2 h 232"/>
                    <a:gd name="T56" fmla="*/ 117 w 233"/>
                    <a:gd name="T5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3" h="232">
                      <a:moveTo>
                        <a:pt x="117" y="0"/>
                      </a:moveTo>
                      <a:lnTo>
                        <a:pt x="143" y="2"/>
                      </a:lnTo>
                      <a:lnTo>
                        <a:pt x="167" y="11"/>
                      </a:lnTo>
                      <a:lnTo>
                        <a:pt x="189" y="25"/>
                      </a:lnTo>
                      <a:lnTo>
                        <a:pt x="208" y="44"/>
                      </a:lnTo>
                      <a:lnTo>
                        <a:pt x="221" y="65"/>
                      </a:lnTo>
                      <a:lnTo>
                        <a:pt x="229" y="89"/>
                      </a:lnTo>
                      <a:lnTo>
                        <a:pt x="233" y="116"/>
                      </a:lnTo>
                      <a:lnTo>
                        <a:pt x="229" y="142"/>
                      </a:lnTo>
                      <a:lnTo>
                        <a:pt x="221" y="167"/>
                      </a:lnTo>
                      <a:lnTo>
                        <a:pt x="208" y="189"/>
                      </a:lnTo>
                      <a:lnTo>
                        <a:pt x="189" y="206"/>
                      </a:lnTo>
                      <a:lnTo>
                        <a:pt x="167" y="220"/>
                      </a:lnTo>
                      <a:lnTo>
                        <a:pt x="143" y="229"/>
                      </a:lnTo>
                      <a:lnTo>
                        <a:pt x="117" y="232"/>
                      </a:lnTo>
                      <a:lnTo>
                        <a:pt x="91" y="229"/>
                      </a:lnTo>
                      <a:lnTo>
                        <a:pt x="65" y="220"/>
                      </a:lnTo>
                      <a:lnTo>
                        <a:pt x="44" y="206"/>
                      </a:lnTo>
                      <a:lnTo>
                        <a:pt x="26" y="189"/>
                      </a:lnTo>
                      <a:lnTo>
                        <a:pt x="13" y="167"/>
                      </a:lnTo>
                      <a:lnTo>
                        <a:pt x="4" y="142"/>
                      </a:lnTo>
                      <a:lnTo>
                        <a:pt x="0" y="116"/>
                      </a:lnTo>
                      <a:lnTo>
                        <a:pt x="4" y="89"/>
                      </a:lnTo>
                      <a:lnTo>
                        <a:pt x="13" y="65"/>
                      </a:lnTo>
                      <a:lnTo>
                        <a:pt x="26" y="44"/>
                      </a:lnTo>
                      <a:lnTo>
                        <a:pt x="44" y="25"/>
                      </a:lnTo>
                      <a:lnTo>
                        <a:pt x="65" y="11"/>
                      </a:lnTo>
                      <a:lnTo>
                        <a:pt x="91"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0" name="Freeform 72">
                  <a:extLst>
                    <a:ext uri="{FF2B5EF4-FFF2-40B4-BE49-F238E27FC236}">
                      <a16:creationId xmlns:a16="http://schemas.microsoft.com/office/drawing/2014/main" id="{FB499DF8-95BC-4849-DEDF-04C5D5E0EFF8}"/>
                    </a:ext>
                  </a:extLst>
                </p:cNvPr>
                <p:cNvSpPr>
                  <a:spLocks/>
                </p:cNvSpPr>
                <p:nvPr/>
              </p:nvSpPr>
              <p:spPr bwMode="auto">
                <a:xfrm>
                  <a:off x="4303713" y="2160588"/>
                  <a:ext cx="123825" cy="122238"/>
                </a:xfrm>
                <a:custGeom>
                  <a:avLst/>
                  <a:gdLst>
                    <a:gd name="T0" fmla="*/ 117 w 232"/>
                    <a:gd name="T1" fmla="*/ 0 h 232"/>
                    <a:gd name="T2" fmla="*/ 143 w 232"/>
                    <a:gd name="T3" fmla="*/ 3 h 232"/>
                    <a:gd name="T4" fmla="*/ 167 w 232"/>
                    <a:gd name="T5" fmla="*/ 11 h 232"/>
                    <a:gd name="T6" fmla="*/ 188 w 232"/>
                    <a:gd name="T7" fmla="*/ 25 h 232"/>
                    <a:gd name="T8" fmla="*/ 207 w 232"/>
                    <a:gd name="T9" fmla="*/ 44 h 232"/>
                    <a:gd name="T10" fmla="*/ 220 w 232"/>
                    <a:gd name="T11" fmla="*/ 66 h 232"/>
                    <a:gd name="T12" fmla="*/ 229 w 232"/>
                    <a:gd name="T13" fmla="*/ 89 h 232"/>
                    <a:gd name="T14" fmla="*/ 232 w 232"/>
                    <a:gd name="T15" fmla="*/ 116 h 232"/>
                    <a:gd name="T16" fmla="*/ 229 w 232"/>
                    <a:gd name="T17" fmla="*/ 142 h 232"/>
                    <a:gd name="T18" fmla="*/ 220 w 232"/>
                    <a:gd name="T19" fmla="*/ 168 h 232"/>
                    <a:gd name="T20" fmla="*/ 207 w 232"/>
                    <a:gd name="T21" fmla="*/ 189 h 232"/>
                    <a:gd name="T22" fmla="*/ 188 w 232"/>
                    <a:gd name="T23" fmla="*/ 207 h 232"/>
                    <a:gd name="T24" fmla="*/ 167 w 232"/>
                    <a:gd name="T25" fmla="*/ 221 h 232"/>
                    <a:gd name="T26" fmla="*/ 143 w 232"/>
                    <a:gd name="T27" fmla="*/ 229 h 232"/>
                    <a:gd name="T28" fmla="*/ 117 w 232"/>
                    <a:gd name="T29" fmla="*/ 232 h 232"/>
                    <a:gd name="T30" fmla="*/ 89 w 232"/>
                    <a:gd name="T31" fmla="*/ 229 h 232"/>
                    <a:gd name="T32" fmla="*/ 65 w 232"/>
                    <a:gd name="T33" fmla="*/ 221 h 232"/>
                    <a:gd name="T34" fmla="*/ 44 w 232"/>
                    <a:gd name="T35" fmla="*/ 207 h 232"/>
                    <a:gd name="T36" fmla="*/ 26 w 232"/>
                    <a:gd name="T37" fmla="*/ 189 h 232"/>
                    <a:gd name="T38" fmla="*/ 12 w 232"/>
                    <a:gd name="T39" fmla="*/ 168 h 232"/>
                    <a:gd name="T40" fmla="*/ 3 w 232"/>
                    <a:gd name="T41" fmla="*/ 142 h 232"/>
                    <a:gd name="T42" fmla="*/ 0 w 232"/>
                    <a:gd name="T43" fmla="*/ 116 h 232"/>
                    <a:gd name="T44" fmla="*/ 3 w 232"/>
                    <a:gd name="T45" fmla="*/ 89 h 232"/>
                    <a:gd name="T46" fmla="*/ 12 w 232"/>
                    <a:gd name="T47" fmla="*/ 66 h 232"/>
                    <a:gd name="T48" fmla="*/ 26 w 232"/>
                    <a:gd name="T49" fmla="*/ 44 h 232"/>
                    <a:gd name="T50" fmla="*/ 44 w 232"/>
                    <a:gd name="T51" fmla="*/ 25 h 232"/>
                    <a:gd name="T52" fmla="*/ 65 w 232"/>
                    <a:gd name="T53" fmla="*/ 11 h 232"/>
                    <a:gd name="T54" fmla="*/ 89 w 232"/>
                    <a:gd name="T55" fmla="*/ 3 h 232"/>
                    <a:gd name="T56" fmla="*/ 117 w 232"/>
                    <a:gd name="T5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2">
                      <a:moveTo>
                        <a:pt x="117" y="0"/>
                      </a:moveTo>
                      <a:lnTo>
                        <a:pt x="143" y="3"/>
                      </a:lnTo>
                      <a:lnTo>
                        <a:pt x="167" y="11"/>
                      </a:lnTo>
                      <a:lnTo>
                        <a:pt x="188" y="25"/>
                      </a:lnTo>
                      <a:lnTo>
                        <a:pt x="207" y="44"/>
                      </a:lnTo>
                      <a:lnTo>
                        <a:pt x="220" y="66"/>
                      </a:lnTo>
                      <a:lnTo>
                        <a:pt x="229" y="89"/>
                      </a:lnTo>
                      <a:lnTo>
                        <a:pt x="232" y="116"/>
                      </a:lnTo>
                      <a:lnTo>
                        <a:pt x="229" y="142"/>
                      </a:lnTo>
                      <a:lnTo>
                        <a:pt x="220" y="168"/>
                      </a:lnTo>
                      <a:lnTo>
                        <a:pt x="207" y="189"/>
                      </a:lnTo>
                      <a:lnTo>
                        <a:pt x="188" y="207"/>
                      </a:lnTo>
                      <a:lnTo>
                        <a:pt x="167" y="221"/>
                      </a:lnTo>
                      <a:lnTo>
                        <a:pt x="143" y="229"/>
                      </a:lnTo>
                      <a:lnTo>
                        <a:pt x="117" y="232"/>
                      </a:lnTo>
                      <a:lnTo>
                        <a:pt x="89" y="229"/>
                      </a:lnTo>
                      <a:lnTo>
                        <a:pt x="65" y="221"/>
                      </a:lnTo>
                      <a:lnTo>
                        <a:pt x="44" y="207"/>
                      </a:lnTo>
                      <a:lnTo>
                        <a:pt x="26" y="189"/>
                      </a:lnTo>
                      <a:lnTo>
                        <a:pt x="12" y="168"/>
                      </a:lnTo>
                      <a:lnTo>
                        <a:pt x="3" y="142"/>
                      </a:lnTo>
                      <a:lnTo>
                        <a:pt x="0" y="116"/>
                      </a:lnTo>
                      <a:lnTo>
                        <a:pt x="3" y="89"/>
                      </a:lnTo>
                      <a:lnTo>
                        <a:pt x="12" y="66"/>
                      </a:lnTo>
                      <a:lnTo>
                        <a:pt x="26" y="44"/>
                      </a:lnTo>
                      <a:lnTo>
                        <a:pt x="44" y="25"/>
                      </a:lnTo>
                      <a:lnTo>
                        <a:pt x="65" y="11"/>
                      </a:lnTo>
                      <a:lnTo>
                        <a:pt x="89" y="3"/>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38" name="Group 37">
                <a:extLst>
                  <a:ext uri="{FF2B5EF4-FFF2-40B4-BE49-F238E27FC236}">
                    <a16:creationId xmlns:a16="http://schemas.microsoft.com/office/drawing/2014/main" id="{5082B807-DB1A-C911-4455-89800D566EF1}"/>
                  </a:ext>
                </a:extLst>
              </p:cNvPr>
              <p:cNvGrpSpPr/>
              <p:nvPr/>
            </p:nvGrpSpPr>
            <p:grpSpPr>
              <a:xfrm>
                <a:off x="6717493" y="1695229"/>
                <a:ext cx="233243" cy="250708"/>
                <a:chOff x="3886200" y="3795713"/>
                <a:chExt cx="657225" cy="706438"/>
              </a:xfrm>
              <a:grpFill/>
            </p:grpSpPr>
            <p:sp>
              <p:nvSpPr>
                <p:cNvPr id="60" name="Freeform 62">
                  <a:extLst>
                    <a:ext uri="{FF2B5EF4-FFF2-40B4-BE49-F238E27FC236}">
                      <a16:creationId xmlns:a16="http://schemas.microsoft.com/office/drawing/2014/main" id="{7B284CCA-6C48-6739-0578-5007F3227F37}"/>
                    </a:ext>
                  </a:extLst>
                </p:cNvPr>
                <p:cNvSpPr>
                  <a:spLocks noEditPoints="1"/>
                </p:cNvSpPr>
                <p:nvPr/>
              </p:nvSpPr>
              <p:spPr bwMode="auto">
                <a:xfrm>
                  <a:off x="3886200" y="3795713"/>
                  <a:ext cx="657225" cy="706438"/>
                </a:xfrm>
                <a:custGeom>
                  <a:avLst/>
                  <a:gdLst>
                    <a:gd name="T0" fmla="*/ 414 w 3310"/>
                    <a:gd name="T1" fmla="*/ 3168 h 3557"/>
                    <a:gd name="T2" fmla="*/ 2896 w 3310"/>
                    <a:gd name="T3" fmla="*/ 1172 h 3557"/>
                    <a:gd name="T4" fmla="*/ 763 w 3310"/>
                    <a:gd name="T5" fmla="*/ 0 h 3557"/>
                    <a:gd name="T6" fmla="*/ 813 w 3310"/>
                    <a:gd name="T7" fmla="*/ 3 h 3557"/>
                    <a:gd name="T8" fmla="*/ 886 w 3310"/>
                    <a:gd name="T9" fmla="*/ 27 h 3557"/>
                    <a:gd name="T10" fmla="*/ 947 w 3310"/>
                    <a:gd name="T11" fmla="*/ 71 h 3557"/>
                    <a:gd name="T12" fmla="*/ 991 w 3310"/>
                    <a:gd name="T13" fmla="*/ 132 h 3557"/>
                    <a:gd name="T14" fmla="*/ 1016 w 3310"/>
                    <a:gd name="T15" fmla="*/ 205 h 3557"/>
                    <a:gd name="T16" fmla="*/ 1020 w 3310"/>
                    <a:gd name="T17" fmla="*/ 430 h 3557"/>
                    <a:gd name="T18" fmla="*/ 2290 w 3310"/>
                    <a:gd name="T19" fmla="*/ 244 h 3557"/>
                    <a:gd name="T20" fmla="*/ 2303 w 3310"/>
                    <a:gd name="T21" fmla="*/ 168 h 3557"/>
                    <a:gd name="T22" fmla="*/ 2338 w 3310"/>
                    <a:gd name="T23" fmla="*/ 99 h 3557"/>
                    <a:gd name="T24" fmla="*/ 2391 w 3310"/>
                    <a:gd name="T25" fmla="*/ 46 h 3557"/>
                    <a:gd name="T26" fmla="*/ 2458 w 3310"/>
                    <a:gd name="T27" fmla="*/ 11 h 3557"/>
                    <a:gd name="T28" fmla="*/ 2537 w 3310"/>
                    <a:gd name="T29" fmla="*/ 0 h 3557"/>
                    <a:gd name="T30" fmla="*/ 2587 w 3310"/>
                    <a:gd name="T31" fmla="*/ 3 h 3557"/>
                    <a:gd name="T32" fmla="*/ 2659 w 3310"/>
                    <a:gd name="T33" fmla="*/ 27 h 3557"/>
                    <a:gd name="T34" fmla="*/ 2720 w 3310"/>
                    <a:gd name="T35" fmla="*/ 71 h 3557"/>
                    <a:gd name="T36" fmla="*/ 2765 w 3310"/>
                    <a:gd name="T37" fmla="*/ 132 h 3557"/>
                    <a:gd name="T38" fmla="*/ 2790 w 3310"/>
                    <a:gd name="T39" fmla="*/ 205 h 3557"/>
                    <a:gd name="T40" fmla="*/ 2793 w 3310"/>
                    <a:gd name="T41" fmla="*/ 430 h 3557"/>
                    <a:gd name="T42" fmla="*/ 3104 w 3310"/>
                    <a:gd name="T43" fmla="*/ 433 h 3557"/>
                    <a:gd name="T44" fmla="*/ 3176 w 3310"/>
                    <a:gd name="T45" fmla="*/ 457 h 3557"/>
                    <a:gd name="T46" fmla="*/ 3238 w 3310"/>
                    <a:gd name="T47" fmla="*/ 501 h 3557"/>
                    <a:gd name="T48" fmla="*/ 3283 w 3310"/>
                    <a:gd name="T49" fmla="*/ 562 h 3557"/>
                    <a:gd name="T50" fmla="*/ 3307 w 3310"/>
                    <a:gd name="T51" fmla="*/ 636 h 3557"/>
                    <a:gd name="T52" fmla="*/ 3310 w 3310"/>
                    <a:gd name="T53" fmla="*/ 3311 h 3557"/>
                    <a:gd name="T54" fmla="*/ 3297 w 3310"/>
                    <a:gd name="T55" fmla="*/ 3389 h 3557"/>
                    <a:gd name="T56" fmla="*/ 3262 w 3310"/>
                    <a:gd name="T57" fmla="*/ 3456 h 3557"/>
                    <a:gd name="T58" fmla="*/ 3209 w 3310"/>
                    <a:gd name="T59" fmla="*/ 3509 h 3557"/>
                    <a:gd name="T60" fmla="*/ 3142 w 3310"/>
                    <a:gd name="T61" fmla="*/ 3544 h 3557"/>
                    <a:gd name="T62" fmla="*/ 3063 w 3310"/>
                    <a:gd name="T63" fmla="*/ 3557 h 3557"/>
                    <a:gd name="T64" fmla="*/ 206 w 3310"/>
                    <a:gd name="T65" fmla="*/ 3554 h 3557"/>
                    <a:gd name="T66" fmla="*/ 132 w 3310"/>
                    <a:gd name="T67" fmla="*/ 3529 h 3557"/>
                    <a:gd name="T68" fmla="*/ 72 w 3310"/>
                    <a:gd name="T69" fmla="*/ 3484 h 3557"/>
                    <a:gd name="T70" fmla="*/ 27 w 3310"/>
                    <a:gd name="T71" fmla="*/ 3424 h 3557"/>
                    <a:gd name="T72" fmla="*/ 3 w 3310"/>
                    <a:gd name="T73" fmla="*/ 3351 h 3557"/>
                    <a:gd name="T74" fmla="*/ 0 w 3310"/>
                    <a:gd name="T75" fmla="*/ 676 h 3557"/>
                    <a:gd name="T76" fmla="*/ 12 w 3310"/>
                    <a:gd name="T77" fmla="*/ 598 h 3557"/>
                    <a:gd name="T78" fmla="*/ 47 w 3310"/>
                    <a:gd name="T79" fmla="*/ 531 h 3557"/>
                    <a:gd name="T80" fmla="*/ 101 w 3310"/>
                    <a:gd name="T81" fmla="*/ 476 h 3557"/>
                    <a:gd name="T82" fmla="*/ 168 w 3310"/>
                    <a:gd name="T83" fmla="*/ 442 h 3557"/>
                    <a:gd name="T84" fmla="*/ 246 w 3310"/>
                    <a:gd name="T85" fmla="*/ 430 h 3557"/>
                    <a:gd name="T86" fmla="*/ 517 w 3310"/>
                    <a:gd name="T87" fmla="*/ 244 h 3557"/>
                    <a:gd name="T88" fmla="*/ 530 w 3310"/>
                    <a:gd name="T89" fmla="*/ 168 h 3557"/>
                    <a:gd name="T90" fmla="*/ 565 w 3310"/>
                    <a:gd name="T91" fmla="*/ 99 h 3557"/>
                    <a:gd name="T92" fmla="*/ 618 w 3310"/>
                    <a:gd name="T93" fmla="*/ 46 h 3557"/>
                    <a:gd name="T94" fmla="*/ 685 w 3310"/>
                    <a:gd name="T95" fmla="*/ 11 h 3557"/>
                    <a:gd name="T96" fmla="*/ 763 w 3310"/>
                    <a:gd name="T97" fmla="*/ 0 h 3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0" h="3557">
                      <a:moveTo>
                        <a:pt x="414" y="1172"/>
                      </a:moveTo>
                      <a:lnTo>
                        <a:pt x="414" y="3168"/>
                      </a:lnTo>
                      <a:lnTo>
                        <a:pt x="2896" y="3168"/>
                      </a:lnTo>
                      <a:lnTo>
                        <a:pt x="2896" y="1172"/>
                      </a:lnTo>
                      <a:lnTo>
                        <a:pt x="414" y="1172"/>
                      </a:lnTo>
                      <a:close/>
                      <a:moveTo>
                        <a:pt x="763" y="0"/>
                      </a:moveTo>
                      <a:lnTo>
                        <a:pt x="773" y="0"/>
                      </a:lnTo>
                      <a:lnTo>
                        <a:pt x="813" y="3"/>
                      </a:lnTo>
                      <a:lnTo>
                        <a:pt x="851" y="11"/>
                      </a:lnTo>
                      <a:lnTo>
                        <a:pt x="886" y="27"/>
                      </a:lnTo>
                      <a:lnTo>
                        <a:pt x="919" y="46"/>
                      </a:lnTo>
                      <a:lnTo>
                        <a:pt x="947" y="71"/>
                      </a:lnTo>
                      <a:lnTo>
                        <a:pt x="972" y="99"/>
                      </a:lnTo>
                      <a:lnTo>
                        <a:pt x="991" y="132"/>
                      </a:lnTo>
                      <a:lnTo>
                        <a:pt x="1007" y="168"/>
                      </a:lnTo>
                      <a:lnTo>
                        <a:pt x="1016" y="205"/>
                      </a:lnTo>
                      <a:lnTo>
                        <a:pt x="1020" y="244"/>
                      </a:lnTo>
                      <a:lnTo>
                        <a:pt x="1020" y="430"/>
                      </a:lnTo>
                      <a:lnTo>
                        <a:pt x="2290" y="430"/>
                      </a:lnTo>
                      <a:lnTo>
                        <a:pt x="2290" y="244"/>
                      </a:lnTo>
                      <a:lnTo>
                        <a:pt x="2293" y="205"/>
                      </a:lnTo>
                      <a:lnTo>
                        <a:pt x="2303" y="168"/>
                      </a:lnTo>
                      <a:lnTo>
                        <a:pt x="2317" y="132"/>
                      </a:lnTo>
                      <a:lnTo>
                        <a:pt x="2338" y="99"/>
                      </a:lnTo>
                      <a:lnTo>
                        <a:pt x="2362" y="71"/>
                      </a:lnTo>
                      <a:lnTo>
                        <a:pt x="2391" y="46"/>
                      </a:lnTo>
                      <a:lnTo>
                        <a:pt x="2424" y="27"/>
                      </a:lnTo>
                      <a:lnTo>
                        <a:pt x="2458" y="11"/>
                      </a:lnTo>
                      <a:lnTo>
                        <a:pt x="2496" y="3"/>
                      </a:lnTo>
                      <a:lnTo>
                        <a:pt x="2537" y="0"/>
                      </a:lnTo>
                      <a:lnTo>
                        <a:pt x="2546" y="0"/>
                      </a:lnTo>
                      <a:lnTo>
                        <a:pt x="2587" y="3"/>
                      </a:lnTo>
                      <a:lnTo>
                        <a:pt x="2625" y="11"/>
                      </a:lnTo>
                      <a:lnTo>
                        <a:pt x="2659" y="27"/>
                      </a:lnTo>
                      <a:lnTo>
                        <a:pt x="2692" y="46"/>
                      </a:lnTo>
                      <a:lnTo>
                        <a:pt x="2720" y="71"/>
                      </a:lnTo>
                      <a:lnTo>
                        <a:pt x="2745" y="99"/>
                      </a:lnTo>
                      <a:lnTo>
                        <a:pt x="2765" y="132"/>
                      </a:lnTo>
                      <a:lnTo>
                        <a:pt x="2780" y="168"/>
                      </a:lnTo>
                      <a:lnTo>
                        <a:pt x="2790" y="205"/>
                      </a:lnTo>
                      <a:lnTo>
                        <a:pt x="2793" y="244"/>
                      </a:lnTo>
                      <a:lnTo>
                        <a:pt x="2793" y="430"/>
                      </a:lnTo>
                      <a:lnTo>
                        <a:pt x="3063" y="430"/>
                      </a:lnTo>
                      <a:lnTo>
                        <a:pt x="3104" y="433"/>
                      </a:lnTo>
                      <a:lnTo>
                        <a:pt x="3142" y="442"/>
                      </a:lnTo>
                      <a:lnTo>
                        <a:pt x="3176" y="457"/>
                      </a:lnTo>
                      <a:lnTo>
                        <a:pt x="3209" y="476"/>
                      </a:lnTo>
                      <a:lnTo>
                        <a:pt x="3238" y="501"/>
                      </a:lnTo>
                      <a:lnTo>
                        <a:pt x="3262" y="531"/>
                      </a:lnTo>
                      <a:lnTo>
                        <a:pt x="3283" y="562"/>
                      </a:lnTo>
                      <a:lnTo>
                        <a:pt x="3297" y="598"/>
                      </a:lnTo>
                      <a:lnTo>
                        <a:pt x="3307" y="636"/>
                      </a:lnTo>
                      <a:lnTo>
                        <a:pt x="3310" y="676"/>
                      </a:lnTo>
                      <a:lnTo>
                        <a:pt x="3310" y="3311"/>
                      </a:lnTo>
                      <a:lnTo>
                        <a:pt x="3307" y="3351"/>
                      </a:lnTo>
                      <a:lnTo>
                        <a:pt x="3297" y="3389"/>
                      </a:lnTo>
                      <a:lnTo>
                        <a:pt x="3283" y="3424"/>
                      </a:lnTo>
                      <a:lnTo>
                        <a:pt x="3262" y="3456"/>
                      </a:lnTo>
                      <a:lnTo>
                        <a:pt x="3238" y="3484"/>
                      </a:lnTo>
                      <a:lnTo>
                        <a:pt x="3209" y="3509"/>
                      </a:lnTo>
                      <a:lnTo>
                        <a:pt x="3176" y="3529"/>
                      </a:lnTo>
                      <a:lnTo>
                        <a:pt x="3142" y="3544"/>
                      </a:lnTo>
                      <a:lnTo>
                        <a:pt x="3104" y="3554"/>
                      </a:lnTo>
                      <a:lnTo>
                        <a:pt x="3063" y="3557"/>
                      </a:lnTo>
                      <a:lnTo>
                        <a:pt x="246" y="3557"/>
                      </a:lnTo>
                      <a:lnTo>
                        <a:pt x="206" y="3554"/>
                      </a:lnTo>
                      <a:lnTo>
                        <a:pt x="168" y="3544"/>
                      </a:lnTo>
                      <a:lnTo>
                        <a:pt x="132" y="3529"/>
                      </a:lnTo>
                      <a:lnTo>
                        <a:pt x="101" y="3509"/>
                      </a:lnTo>
                      <a:lnTo>
                        <a:pt x="72" y="3484"/>
                      </a:lnTo>
                      <a:lnTo>
                        <a:pt x="47" y="3456"/>
                      </a:lnTo>
                      <a:lnTo>
                        <a:pt x="27" y="3424"/>
                      </a:lnTo>
                      <a:lnTo>
                        <a:pt x="12" y="3389"/>
                      </a:lnTo>
                      <a:lnTo>
                        <a:pt x="3" y="3351"/>
                      </a:lnTo>
                      <a:lnTo>
                        <a:pt x="0" y="3311"/>
                      </a:lnTo>
                      <a:lnTo>
                        <a:pt x="0" y="676"/>
                      </a:lnTo>
                      <a:lnTo>
                        <a:pt x="3" y="636"/>
                      </a:lnTo>
                      <a:lnTo>
                        <a:pt x="12" y="598"/>
                      </a:lnTo>
                      <a:lnTo>
                        <a:pt x="27" y="562"/>
                      </a:lnTo>
                      <a:lnTo>
                        <a:pt x="47" y="531"/>
                      </a:lnTo>
                      <a:lnTo>
                        <a:pt x="72" y="501"/>
                      </a:lnTo>
                      <a:lnTo>
                        <a:pt x="101" y="476"/>
                      </a:lnTo>
                      <a:lnTo>
                        <a:pt x="132" y="457"/>
                      </a:lnTo>
                      <a:lnTo>
                        <a:pt x="168" y="442"/>
                      </a:lnTo>
                      <a:lnTo>
                        <a:pt x="206" y="433"/>
                      </a:lnTo>
                      <a:lnTo>
                        <a:pt x="246" y="430"/>
                      </a:lnTo>
                      <a:lnTo>
                        <a:pt x="517" y="430"/>
                      </a:lnTo>
                      <a:lnTo>
                        <a:pt x="517" y="244"/>
                      </a:lnTo>
                      <a:lnTo>
                        <a:pt x="520" y="205"/>
                      </a:lnTo>
                      <a:lnTo>
                        <a:pt x="530" y="168"/>
                      </a:lnTo>
                      <a:lnTo>
                        <a:pt x="544" y="132"/>
                      </a:lnTo>
                      <a:lnTo>
                        <a:pt x="565" y="99"/>
                      </a:lnTo>
                      <a:lnTo>
                        <a:pt x="589" y="71"/>
                      </a:lnTo>
                      <a:lnTo>
                        <a:pt x="618" y="46"/>
                      </a:lnTo>
                      <a:lnTo>
                        <a:pt x="650" y="27"/>
                      </a:lnTo>
                      <a:lnTo>
                        <a:pt x="685" y="11"/>
                      </a:lnTo>
                      <a:lnTo>
                        <a:pt x="723" y="3"/>
                      </a:lnTo>
                      <a:lnTo>
                        <a:pt x="7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1" name="Freeform 63">
                  <a:extLst>
                    <a:ext uri="{FF2B5EF4-FFF2-40B4-BE49-F238E27FC236}">
                      <a16:creationId xmlns:a16="http://schemas.microsoft.com/office/drawing/2014/main" id="{ABBA32CD-BDBF-A0A6-5EF8-5A41890CC239}"/>
                    </a:ext>
                  </a:extLst>
                </p:cNvPr>
                <p:cNvSpPr>
                  <a:spLocks/>
                </p:cNvSpPr>
                <p:nvPr/>
              </p:nvSpPr>
              <p:spPr bwMode="auto">
                <a:xfrm>
                  <a:off x="4027488" y="4106863"/>
                  <a:ext cx="100013" cy="100013"/>
                </a:xfrm>
                <a:custGeom>
                  <a:avLst/>
                  <a:gdLst>
                    <a:gd name="T0" fmla="*/ 39 w 507"/>
                    <a:gd name="T1" fmla="*/ 0 h 506"/>
                    <a:gd name="T2" fmla="*/ 468 w 507"/>
                    <a:gd name="T3" fmla="*/ 0 h 506"/>
                    <a:gd name="T4" fmla="*/ 483 w 507"/>
                    <a:gd name="T5" fmla="*/ 3 h 506"/>
                    <a:gd name="T6" fmla="*/ 497 w 507"/>
                    <a:gd name="T7" fmla="*/ 11 h 506"/>
                    <a:gd name="T8" fmla="*/ 505 w 507"/>
                    <a:gd name="T9" fmla="*/ 24 h 506"/>
                    <a:gd name="T10" fmla="*/ 507 w 507"/>
                    <a:gd name="T11" fmla="*/ 39 h 506"/>
                    <a:gd name="T12" fmla="*/ 507 w 507"/>
                    <a:gd name="T13" fmla="*/ 467 h 506"/>
                    <a:gd name="T14" fmla="*/ 505 w 507"/>
                    <a:gd name="T15" fmla="*/ 482 h 506"/>
                    <a:gd name="T16" fmla="*/ 497 w 507"/>
                    <a:gd name="T17" fmla="*/ 494 h 506"/>
                    <a:gd name="T18" fmla="*/ 483 w 507"/>
                    <a:gd name="T19" fmla="*/ 503 h 506"/>
                    <a:gd name="T20" fmla="*/ 468 w 507"/>
                    <a:gd name="T21" fmla="*/ 506 h 506"/>
                    <a:gd name="T22" fmla="*/ 39 w 507"/>
                    <a:gd name="T23" fmla="*/ 506 h 506"/>
                    <a:gd name="T24" fmla="*/ 24 w 507"/>
                    <a:gd name="T25" fmla="*/ 503 h 506"/>
                    <a:gd name="T26" fmla="*/ 12 w 507"/>
                    <a:gd name="T27" fmla="*/ 494 h 506"/>
                    <a:gd name="T28" fmla="*/ 4 w 507"/>
                    <a:gd name="T29" fmla="*/ 482 h 506"/>
                    <a:gd name="T30" fmla="*/ 0 w 507"/>
                    <a:gd name="T31" fmla="*/ 467 h 506"/>
                    <a:gd name="T32" fmla="*/ 0 w 507"/>
                    <a:gd name="T33" fmla="*/ 39 h 506"/>
                    <a:gd name="T34" fmla="*/ 4 w 507"/>
                    <a:gd name="T35" fmla="*/ 24 h 506"/>
                    <a:gd name="T36" fmla="*/ 12 w 507"/>
                    <a:gd name="T37" fmla="*/ 11 h 506"/>
                    <a:gd name="T38" fmla="*/ 24 w 507"/>
                    <a:gd name="T39" fmla="*/ 3 h 506"/>
                    <a:gd name="T40" fmla="*/ 39 w 507"/>
                    <a:gd name="T4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7" h="506">
                      <a:moveTo>
                        <a:pt x="39" y="0"/>
                      </a:moveTo>
                      <a:lnTo>
                        <a:pt x="468" y="0"/>
                      </a:lnTo>
                      <a:lnTo>
                        <a:pt x="483" y="3"/>
                      </a:lnTo>
                      <a:lnTo>
                        <a:pt x="497" y="11"/>
                      </a:lnTo>
                      <a:lnTo>
                        <a:pt x="505" y="24"/>
                      </a:lnTo>
                      <a:lnTo>
                        <a:pt x="507" y="39"/>
                      </a:lnTo>
                      <a:lnTo>
                        <a:pt x="507" y="467"/>
                      </a:lnTo>
                      <a:lnTo>
                        <a:pt x="505" y="482"/>
                      </a:lnTo>
                      <a:lnTo>
                        <a:pt x="497" y="494"/>
                      </a:lnTo>
                      <a:lnTo>
                        <a:pt x="483" y="503"/>
                      </a:lnTo>
                      <a:lnTo>
                        <a:pt x="468" y="506"/>
                      </a:lnTo>
                      <a:lnTo>
                        <a:pt x="39" y="506"/>
                      </a:lnTo>
                      <a:lnTo>
                        <a:pt x="24" y="503"/>
                      </a:lnTo>
                      <a:lnTo>
                        <a:pt x="12" y="494"/>
                      </a:lnTo>
                      <a:lnTo>
                        <a:pt x="4" y="482"/>
                      </a:lnTo>
                      <a:lnTo>
                        <a:pt x="0" y="467"/>
                      </a:lnTo>
                      <a:lnTo>
                        <a:pt x="0" y="39"/>
                      </a:lnTo>
                      <a:lnTo>
                        <a:pt x="4" y="24"/>
                      </a:lnTo>
                      <a:lnTo>
                        <a:pt x="12" y="11"/>
                      </a:lnTo>
                      <a:lnTo>
                        <a:pt x="24"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2" name="Freeform 64">
                  <a:extLst>
                    <a:ext uri="{FF2B5EF4-FFF2-40B4-BE49-F238E27FC236}">
                      <a16:creationId xmlns:a16="http://schemas.microsoft.com/office/drawing/2014/main" id="{9A692511-CEB7-EADE-BA69-EA27BC247CE8}"/>
                    </a:ext>
                  </a:extLst>
                </p:cNvPr>
                <p:cNvSpPr>
                  <a:spLocks/>
                </p:cNvSpPr>
                <p:nvPr/>
              </p:nvSpPr>
              <p:spPr bwMode="auto">
                <a:xfrm>
                  <a:off x="4164013" y="4106863"/>
                  <a:ext cx="100013" cy="100013"/>
                </a:xfrm>
                <a:custGeom>
                  <a:avLst/>
                  <a:gdLst>
                    <a:gd name="T0" fmla="*/ 40 w 507"/>
                    <a:gd name="T1" fmla="*/ 0 h 506"/>
                    <a:gd name="T2" fmla="*/ 468 w 507"/>
                    <a:gd name="T3" fmla="*/ 0 h 506"/>
                    <a:gd name="T4" fmla="*/ 483 w 507"/>
                    <a:gd name="T5" fmla="*/ 3 h 506"/>
                    <a:gd name="T6" fmla="*/ 496 w 507"/>
                    <a:gd name="T7" fmla="*/ 11 h 506"/>
                    <a:gd name="T8" fmla="*/ 505 w 507"/>
                    <a:gd name="T9" fmla="*/ 24 h 506"/>
                    <a:gd name="T10" fmla="*/ 507 w 507"/>
                    <a:gd name="T11" fmla="*/ 39 h 506"/>
                    <a:gd name="T12" fmla="*/ 507 w 507"/>
                    <a:gd name="T13" fmla="*/ 467 h 506"/>
                    <a:gd name="T14" fmla="*/ 505 w 507"/>
                    <a:gd name="T15" fmla="*/ 482 h 506"/>
                    <a:gd name="T16" fmla="*/ 496 w 507"/>
                    <a:gd name="T17" fmla="*/ 494 h 506"/>
                    <a:gd name="T18" fmla="*/ 483 w 507"/>
                    <a:gd name="T19" fmla="*/ 503 h 506"/>
                    <a:gd name="T20" fmla="*/ 468 w 507"/>
                    <a:gd name="T21" fmla="*/ 506 h 506"/>
                    <a:gd name="T22" fmla="*/ 40 w 507"/>
                    <a:gd name="T23" fmla="*/ 506 h 506"/>
                    <a:gd name="T24" fmla="*/ 24 w 507"/>
                    <a:gd name="T25" fmla="*/ 503 h 506"/>
                    <a:gd name="T26" fmla="*/ 12 w 507"/>
                    <a:gd name="T27" fmla="*/ 494 h 506"/>
                    <a:gd name="T28" fmla="*/ 3 w 507"/>
                    <a:gd name="T29" fmla="*/ 482 h 506"/>
                    <a:gd name="T30" fmla="*/ 0 w 507"/>
                    <a:gd name="T31" fmla="*/ 467 h 506"/>
                    <a:gd name="T32" fmla="*/ 0 w 507"/>
                    <a:gd name="T33" fmla="*/ 39 h 506"/>
                    <a:gd name="T34" fmla="*/ 3 w 507"/>
                    <a:gd name="T35" fmla="*/ 24 h 506"/>
                    <a:gd name="T36" fmla="*/ 12 w 507"/>
                    <a:gd name="T37" fmla="*/ 11 h 506"/>
                    <a:gd name="T38" fmla="*/ 24 w 507"/>
                    <a:gd name="T39" fmla="*/ 3 h 506"/>
                    <a:gd name="T40" fmla="*/ 40 w 507"/>
                    <a:gd name="T4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7" h="506">
                      <a:moveTo>
                        <a:pt x="40" y="0"/>
                      </a:moveTo>
                      <a:lnTo>
                        <a:pt x="468" y="0"/>
                      </a:lnTo>
                      <a:lnTo>
                        <a:pt x="483" y="3"/>
                      </a:lnTo>
                      <a:lnTo>
                        <a:pt x="496" y="11"/>
                      </a:lnTo>
                      <a:lnTo>
                        <a:pt x="505" y="24"/>
                      </a:lnTo>
                      <a:lnTo>
                        <a:pt x="507" y="39"/>
                      </a:lnTo>
                      <a:lnTo>
                        <a:pt x="507" y="467"/>
                      </a:lnTo>
                      <a:lnTo>
                        <a:pt x="505" y="482"/>
                      </a:lnTo>
                      <a:lnTo>
                        <a:pt x="496" y="494"/>
                      </a:lnTo>
                      <a:lnTo>
                        <a:pt x="483" y="503"/>
                      </a:lnTo>
                      <a:lnTo>
                        <a:pt x="468" y="506"/>
                      </a:lnTo>
                      <a:lnTo>
                        <a:pt x="40" y="506"/>
                      </a:lnTo>
                      <a:lnTo>
                        <a:pt x="24" y="503"/>
                      </a:lnTo>
                      <a:lnTo>
                        <a:pt x="12" y="494"/>
                      </a:lnTo>
                      <a:lnTo>
                        <a:pt x="3" y="482"/>
                      </a:lnTo>
                      <a:lnTo>
                        <a:pt x="0" y="467"/>
                      </a:lnTo>
                      <a:lnTo>
                        <a:pt x="0" y="39"/>
                      </a:lnTo>
                      <a:lnTo>
                        <a:pt x="3" y="24"/>
                      </a:lnTo>
                      <a:lnTo>
                        <a:pt x="12" y="11"/>
                      </a:lnTo>
                      <a:lnTo>
                        <a:pt x="24"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3" name="Freeform 65">
                  <a:extLst>
                    <a:ext uri="{FF2B5EF4-FFF2-40B4-BE49-F238E27FC236}">
                      <a16:creationId xmlns:a16="http://schemas.microsoft.com/office/drawing/2014/main" id="{339131E6-8B11-3F7A-84AA-B3F5F5EAB37C}"/>
                    </a:ext>
                  </a:extLst>
                </p:cNvPr>
                <p:cNvSpPr>
                  <a:spLocks/>
                </p:cNvSpPr>
                <p:nvPr/>
              </p:nvSpPr>
              <p:spPr bwMode="auto">
                <a:xfrm>
                  <a:off x="4300538" y="4106863"/>
                  <a:ext cx="101600" cy="100013"/>
                </a:xfrm>
                <a:custGeom>
                  <a:avLst/>
                  <a:gdLst>
                    <a:gd name="T0" fmla="*/ 41 w 509"/>
                    <a:gd name="T1" fmla="*/ 0 h 506"/>
                    <a:gd name="T2" fmla="*/ 468 w 509"/>
                    <a:gd name="T3" fmla="*/ 0 h 506"/>
                    <a:gd name="T4" fmla="*/ 484 w 509"/>
                    <a:gd name="T5" fmla="*/ 3 h 506"/>
                    <a:gd name="T6" fmla="*/ 497 w 509"/>
                    <a:gd name="T7" fmla="*/ 11 h 506"/>
                    <a:gd name="T8" fmla="*/ 505 w 509"/>
                    <a:gd name="T9" fmla="*/ 24 h 506"/>
                    <a:gd name="T10" fmla="*/ 509 w 509"/>
                    <a:gd name="T11" fmla="*/ 39 h 506"/>
                    <a:gd name="T12" fmla="*/ 509 w 509"/>
                    <a:gd name="T13" fmla="*/ 467 h 506"/>
                    <a:gd name="T14" fmla="*/ 505 w 509"/>
                    <a:gd name="T15" fmla="*/ 482 h 506"/>
                    <a:gd name="T16" fmla="*/ 497 w 509"/>
                    <a:gd name="T17" fmla="*/ 494 h 506"/>
                    <a:gd name="T18" fmla="*/ 484 w 509"/>
                    <a:gd name="T19" fmla="*/ 503 h 506"/>
                    <a:gd name="T20" fmla="*/ 468 w 509"/>
                    <a:gd name="T21" fmla="*/ 506 h 506"/>
                    <a:gd name="T22" fmla="*/ 41 w 509"/>
                    <a:gd name="T23" fmla="*/ 506 h 506"/>
                    <a:gd name="T24" fmla="*/ 24 w 509"/>
                    <a:gd name="T25" fmla="*/ 503 h 506"/>
                    <a:gd name="T26" fmla="*/ 12 w 509"/>
                    <a:gd name="T27" fmla="*/ 494 h 506"/>
                    <a:gd name="T28" fmla="*/ 4 w 509"/>
                    <a:gd name="T29" fmla="*/ 482 h 506"/>
                    <a:gd name="T30" fmla="*/ 0 w 509"/>
                    <a:gd name="T31" fmla="*/ 467 h 506"/>
                    <a:gd name="T32" fmla="*/ 0 w 509"/>
                    <a:gd name="T33" fmla="*/ 39 h 506"/>
                    <a:gd name="T34" fmla="*/ 4 w 509"/>
                    <a:gd name="T35" fmla="*/ 24 h 506"/>
                    <a:gd name="T36" fmla="*/ 12 w 509"/>
                    <a:gd name="T37" fmla="*/ 11 h 506"/>
                    <a:gd name="T38" fmla="*/ 24 w 509"/>
                    <a:gd name="T39" fmla="*/ 3 h 506"/>
                    <a:gd name="T40" fmla="*/ 41 w 509"/>
                    <a:gd name="T4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506">
                      <a:moveTo>
                        <a:pt x="41" y="0"/>
                      </a:moveTo>
                      <a:lnTo>
                        <a:pt x="468" y="0"/>
                      </a:lnTo>
                      <a:lnTo>
                        <a:pt x="484" y="3"/>
                      </a:lnTo>
                      <a:lnTo>
                        <a:pt x="497" y="11"/>
                      </a:lnTo>
                      <a:lnTo>
                        <a:pt x="505" y="24"/>
                      </a:lnTo>
                      <a:lnTo>
                        <a:pt x="509" y="39"/>
                      </a:lnTo>
                      <a:lnTo>
                        <a:pt x="509" y="467"/>
                      </a:lnTo>
                      <a:lnTo>
                        <a:pt x="505" y="482"/>
                      </a:lnTo>
                      <a:lnTo>
                        <a:pt x="497" y="494"/>
                      </a:lnTo>
                      <a:lnTo>
                        <a:pt x="484" y="503"/>
                      </a:lnTo>
                      <a:lnTo>
                        <a:pt x="468" y="506"/>
                      </a:lnTo>
                      <a:lnTo>
                        <a:pt x="41" y="506"/>
                      </a:lnTo>
                      <a:lnTo>
                        <a:pt x="24" y="503"/>
                      </a:lnTo>
                      <a:lnTo>
                        <a:pt x="12" y="494"/>
                      </a:lnTo>
                      <a:lnTo>
                        <a:pt x="4" y="482"/>
                      </a:lnTo>
                      <a:lnTo>
                        <a:pt x="0" y="467"/>
                      </a:lnTo>
                      <a:lnTo>
                        <a:pt x="0" y="39"/>
                      </a:lnTo>
                      <a:lnTo>
                        <a:pt x="4" y="24"/>
                      </a:lnTo>
                      <a:lnTo>
                        <a:pt x="12" y="11"/>
                      </a:lnTo>
                      <a:lnTo>
                        <a:pt x="24" y="3"/>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4" name="Freeform 66">
                  <a:extLst>
                    <a:ext uri="{FF2B5EF4-FFF2-40B4-BE49-F238E27FC236}">
                      <a16:creationId xmlns:a16="http://schemas.microsoft.com/office/drawing/2014/main" id="{231A4EBF-BC5C-B03A-8155-7D501FFF626A}"/>
                    </a:ext>
                  </a:extLst>
                </p:cNvPr>
                <p:cNvSpPr>
                  <a:spLocks/>
                </p:cNvSpPr>
                <p:nvPr/>
              </p:nvSpPr>
              <p:spPr bwMode="auto">
                <a:xfrm>
                  <a:off x="4027488" y="4243388"/>
                  <a:ext cx="100013" cy="100013"/>
                </a:xfrm>
                <a:custGeom>
                  <a:avLst/>
                  <a:gdLst>
                    <a:gd name="T0" fmla="*/ 39 w 507"/>
                    <a:gd name="T1" fmla="*/ 0 h 507"/>
                    <a:gd name="T2" fmla="*/ 468 w 507"/>
                    <a:gd name="T3" fmla="*/ 0 h 507"/>
                    <a:gd name="T4" fmla="*/ 483 w 507"/>
                    <a:gd name="T5" fmla="*/ 4 h 507"/>
                    <a:gd name="T6" fmla="*/ 497 w 507"/>
                    <a:gd name="T7" fmla="*/ 12 h 507"/>
                    <a:gd name="T8" fmla="*/ 505 w 507"/>
                    <a:gd name="T9" fmla="*/ 24 h 507"/>
                    <a:gd name="T10" fmla="*/ 507 w 507"/>
                    <a:gd name="T11" fmla="*/ 39 h 507"/>
                    <a:gd name="T12" fmla="*/ 507 w 507"/>
                    <a:gd name="T13" fmla="*/ 468 h 507"/>
                    <a:gd name="T14" fmla="*/ 505 w 507"/>
                    <a:gd name="T15" fmla="*/ 483 h 507"/>
                    <a:gd name="T16" fmla="*/ 497 w 507"/>
                    <a:gd name="T17" fmla="*/ 495 h 507"/>
                    <a:gd name="T18" fmla="*/ 483 w 507"/>
                    <a:gd name="T19" fmla="*/ 503 h 507"/>
                    <a:gd name="T20" fmla="*/ 468 w 507"/>
                    <a:gd name="T21" fmla="*/ 507 h 507"/>
                    <a:gd name="T22" fmla="*/ 39 w 507"/>
                    <a:gd name="T23" fmla="*/ 507 h 507"/>
                    <a:gd name="T24" fmla="*/ 24 w 507"/>
                    <a:gd name="T25" fmla="*/ 503 h 507"/>
                    <a:gd name="T26" fmla="*/ 12 w 507"/>
                    <a:gd name="T27" fmla="*/ 495 h 507"/>
                    <a:gd name="T28" fmla="*/ 4 w 507"/>
                    <a:gd name="T29" fmla="*/ 483 h 507"/>
                    <a:gd name="T30" fmla="*/ 0 w 507"/>
                    <a:gd name="T31" fmla="*/ 468 h 507"/>
                    <a:gd name="T32" fmla="*/ 0 w 507"/>
                    <a:gd name="T33" fmla="*/ 39 h 507"/>
                    <a:gd name="T34" fmla="*/ 4 w 507"/>
                    <a:gd name="T35" fmla="*/ 24 h 507"/>
                    <a:gd name="T36" fmla="*/ 12 w 507"/>
                    <a:gd name="T37" fmla="*/ 12 h 507"/>
                    <a:gd name="T38" fmla="*/ 24 w 507"/>
                    <a:gd name="T39" fmla="*/ 4 h 507"/>
                    <a:gd name="T40" fmla="*/ 39 w 507"/>
                    <a:gd name="T41"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7" h="507">
                      <a:moveTo>
                        <a:pt x="39" y="0"/>
                      </a:moveTo>
                      <a:lnTo>
                        <a:pt x="468" y="0"/>
                      </a:lnTo>
                      <a:lnTo>
                        <a:pt x="483" y="4"/>
                      </a:lnTo>
                      <a:lnTo>
                        <a:pt x="497" y="12"/>
                      </a:lnTo>
                      <a:lnTo>
                        <a:pt x="505" y="24"/>
                      </a:lnTo>
                      <a:lnTo>
                        <a:pt x="507" y="39"/>
                      </a:lnTo>
                      <a:lnTo>
                        <a:pt x="507" y="468"/>
                      </a:lnTo>
                      <a:lnTo>
                        <a:pt x="505" y="483"/>
                      </a:lnTo>
                      <a:lnTo>
                        <a:pt x="497" y="495"/>
                      </a:lnTo>
                      <a:lnTo>
                        <a:pt x="483" y="503"/>
                      </a:lnTo>
                      <a:lnTo>
                        <a:pt x="468" y="507"/>
                      </a:lnTo>
                      <a:lnTo>
                        <a:pt x="39" y="507"/>
                      </a:lnTo>
                      <a:lnTo>
                        <a:pt x="24" y="503"/>
                      </a:lnTo>
                      <a:lnTo>
                        <a:pt x="12" y="495"/>
                      </a:lnTo>
                      <a:lnTo>
                        <a:pt x="4" y="483"/>
                      </a:lnTo>
                      <a:lnTo>
                        <a:pt x="0" y="468"/>
                      </a:lnTo>
                      <a:lnTo>
                        <a:pt x="0" y="39"/>
                      </a:lnTo>
                      <a:lnTo>
                        <a:pt x="4" y="24"/>
                      </a:lnTo>
                      <a:lnTo>
                        <a:pt x="12" y="12"/>
                      </a:lnTo>
                      <a:lnTo>
                        <a:pt x="24" y="4"/>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5" name="Freeform 67">
                  <a:extLst>
                    <a:ext uri="{FF2B5EF4-FFF2-40B4-BE49-F238E27FC236}">
                      <a16:creationId xmlns:a16="http://schemas.microsoft.com/office/drawing/2014/main" id="{4591DDB1-C832-2BE4-ED94-529ECC75E284}"/>
                    </a:ext>
                  </a:extLst>
                </p:cNvPr>
                <p:cNvSpPr>
                  <a:spLocks/>
                </p:cNvSpPr>
                <p:nvPr/>
              </p:nvSpPr>
              <p:spPr bwMode="auto">
                <a:xfrm>
                  <a:off x="4164013" y="4243388"/>
                  <a:ext cx="100013" cy="100013"/>
                </a:xfrm>
                <a:custGeom>
                  <a:avLst/>
                  <a:gdLst>
                    <a:gd name="T0" fmla="*/ 40 w 507"/>
                    <a:gd name="T1" fmla="*/ 0 h 507"/>
                    <a:gd name="T2" fmla="*/ 468 w 507"/>
                    <a:gd name="T3" fmla="*/ 0 h 507"/>
                    <a:gd name="T4" fmla="*/ 483 w 507"/>
                    <a:gd name="T5" fmla="*/ 4 h 507"/>
                    <a:gd name="T6" fmla="*/ 496 w 507"/>
                    <a:gd name="T7" fmla="*/ 12 h 507"/>
                    <a:gd name="T8" fmla="*/ 505 w 507"/>
                    <a:gd name="T9" fmla="*/ 24 h 507"/>
                    <a:gd name="T10" fmla="*/ 507 w 507"/>
                    <a:gd name="T11" fmla="*/ 39 h 507"/>
                    <a:gd name="T12" fmla="*/ 507 w 507"/>
                    <a:gd name="T13" fmla="*/ 468 h 507"/>
                    <a:gd name="T14" fmla="*/ 505 w 507"/>
                    <a:gd name="T15" fmla="*/ 483 h 507"/>
                    <a:gd name="T16" fmla="*/ 496 w 507"/>
                    <a:gd name="T17" fmla="*/ 495 h 507"/>
                    <a:gd name="T18" fmla="*/ 483 w 507"/>
                    <a:gd name="T19" fmla="*/ 503 h 507"/>
                    <a:gd name="T20" fmla="*/ 468 w 507"/>
                    <a:gd name="T21" fmla="*/ 507 h 507"/>
                    <a:gd name="T22" fmla="*/ 40 w 507"/>
                    <a:gd name="T23" fmla="*/ 507 h 507"/>
                    <a:gd name="T24" fmla="*/ 24 w 507"/>
                    <a:gd name="T25" fmla="*/ 503 h 507"/>
                    <a:gd name="T26" fmla="*/ 12 w 507"/>
                    <a:gd name="T27" fmla="*/ 495 h 507"/>
                    <a:gd name="T28" fmla="*/ 3 w 507"/>
                    <a:gd name="T29" fmla="*/ 483 h 507"/>
                    <a:gd name="T30" fmla="*/ 0 w 507"/>
                    <a:gd name="T31" fmla="*/ 468 h 507"/>
                    <a:gd name="T32" fmla="*/ 0 w 507"/>
                    <a:gd name="T33" fmla="*/ 39 h 507"/>
                    <a:gd name="T34" fmla="*/ 3 w 507"/>
                    <a:gd name="T35" fmla="*/ 24 h 507"/>
                    <a:gd name="T36" fmla="*/ 12 w 507"/>
                    <a:gd name="T37" fmla="*/ 12 h 507"/>
                    <a:gd name="T38" fmla="*/ 24 w 507"/>
                    <a:gd name="T39" fmla="*/ 4 h 507"/>
                    <a:gd name="T40" fmla="*/ 40 w 507"/>
                    <a:gd name="T41"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7" h="507">
                      <a:moveTo>
                        <a:pt x="40" y="0"/>
                      </a:moveTo>
                      <a:lnTo>
                        <a:pt x="468" y="0"/>
                      </a:lnTo>
                      <a:lnTo>
                        <a:pt x="483" y="4"/>
                      </a:lnTo>
                      <a:lnTo>
                        <a:pt x="496" y="12"/>
                      </a:lnTo>
                      <a:lnTo>
                        <a:pt x="505" y="24"/>
                      </a:lnTo>
                      <a:lnTo>
                        <a:pt x="507" y="39"/>
                      </a:lnTo>
                      <a:lnTo>
                        <a:pt x="507" y="468"/>
                      </a:lnTo>
                      <a:lnTo>
                        <a:pt x="505" y="483"/>
                      </a:lnTo>
                      <a:lnTo>
                        <a:pt x="496" y="495"/>
                      </a:lnTo>
                      <a:lnTo>
                        <a:pt x="483" y="503"/>
                      </a:lnTo>
                      <a:lnTo>
                        <a:pt x="468" y="507"/>
                      </a:lnTo>
                      <a:lnTo>
                        <a:pt x="40" y="507"/>
                      </a:lnTo>
                      <a:lnTo>
                        <a:pt x="24" y="503"/>
                      </a:lnTo>
                      <a:lnTo>
                        <a:pt x="12" y="495"/>
                      </a:lnTo>
                      <a:lnTo>
                        <a:pt x="3" y="483"/>
                      </a:lnTo>
                      <a:lnTo>
                        <a:pt x="0" y="468"/>
                      </a:lnTo>
                      <a:lnTo>
                        <a:pt x="0" y="39"/>
                      </a:lnTo>
                      <a:lnTo>
                        <a:pt x="3" y="24"/>
                      </a:lnTo>
                      <a:lnTo>
                        <a:pt x="12" y="12"/>
                      </a:lnTo>
                      <a:lnTo>
                        <a:pt x="24" y="4"/>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6" name="Freeform 68">
                  <a:extLst>
                    <a:ext uri="{FF2B5EF4-FFF2-40B4-BE49-F238E27FC236}">
                      <a16:creationId xmlns:a16="http://schemas.microsoft.com/office/drawing/2014/main" id="{D2514BA2-574B-4504-98D9-1CC0C309BCCC}"/>
                    </a:ext>
                  </a:extLst>
                </p:cNvPr>
                <p:cNvSpPr>
                  <a:spLocks/>
                </p:cNvSpPr>
                <p:nvPr/>
              </p:nvSpPr>
              <p:spPr bwMode="auto">
                <a:xfrm>
                  <a:off x="4300538" y="4243388"/>
                  <a:ext cx="101600" cy="100013"/>
                </a:xfrm>
                <a:custGeom>
                  <a:avLst/>
                  <a:gdLst>
                    <a:gd name="T0" fmla="*/ 41 w 509"/>
                    <a:gd name="T1" fmla="*/ 0 h 507"/>
                    <a:gd name="T2" fmla="*/ 468 w 509"/>
                    <a:gd name="T3" fmla="*/ 0 h 507"/>
                    <a:gd name="T4" fmla="*/ 484 w 509"/>
                    <a:gd name="T5" fmla="*/ 4 h 507"/>
                    <a:gd name="T6" fmla="*/ 497 w 509"/>
                    <a:gd name="T7" fmla="*/ 12 h 507"/>
                    <a:gd name="T8" fmla="*/ 505 w 509"/>
                    <a:gd name="T9" fmla="*/ 24 h 507"/>
                    <a:gd name="T10" fmla="*/ 509 w 509"/>
                    <a:gd name="T11" fmla="*/ 39 h 507"/>
                    <a:gd name="T12" fmla="*/ 509 w 509"/>
                    <a:gd name="T13" fmla="*/ 468 h 507"/>
                    <a:gd name="T14" fmla="*/ 505 w 509"/>
                    <a:gd name="T15" fmla="*/ 483 h 507"/>
                    <a:gd name="T16" fmla="*/ 497 w 509"/>
                    <a:gd name="T17" fmla="*/ 495 h 507"/>
                    <a:gd name="T18" fmla="*/ 484 w 509"/>
                    <a:gd name="T19" fmla="*/ 503 h 507"/>
                    <a:gd name="T20" fmla="*/ 468 w 509"/>
                    <a:gd name="T21" fmla="*/ 507 h 507"/>
                    <a:gd name="T22" fmla="*/ 41 w 509"/>
                    <a:gd name="T23" fmla="*/ 507 h 507"/>
                    <a:gd name="T24" fmla="*/ 24 w 509"/>
                    <a:gd name="T25" fmla="*/ 503 h 507"/>
                    <a:gd name="T26" fmla="*/ 12 w 509"/>
                    <a:gd name="T27" fmla="*/ 495 h 507"/>
                    <a:gd name="T28" fmla="*/ 4 w 509"/>
                    <a:gd name="T29" fmla="*/ 483 h 507"/>
                    <a:gd name="T30" fmla="*/ 0 w 509"/>
                    <a:gd name="T31" fmla="*/ 468 h 507"/>
                    <a:gd name="T32" fmla="*/ 0 w 509"/>
                    <a:gd name="T33" fmla="*/ 39 h 507"/>
                    <a:gd name="T34" fmla="*/ 4 w 509"/>
                    <a:gd name="T35" fmla="*/ 24 h 507"/>
                    <a:gd name="T36" fmla="*/ 12 w 509"/>
                    <a:gd name="T37" fmla="*/ 12 h 507"/>
                    <a:gd name="T38" fmla="*/ 24 w 509"/>
                    <a:gd name="T39" fmla="*/ 4 h 507"/>
                    <a:gd name="T40" fmla="*/ 41 w 509"/>
                    <a:gd name="T41"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507">
                      <a:moveTo>
                        <a:pt x="41" y="0"/>
                      </a:moveTo>
                      <a:lnTo>
                        <a:pt x="468" y="0"/>
                      </a:lnTo>
                      <a:lnTo>
                        <a:pt x="484" y="4"/>
                      </a:lnTo>
                      <a:lnTo>
                        <a:pt x="497" y="12"/>
                      </a:lnTo>
                      <a:lnTo>
                        <a:pt x="505" y="24"/>
                      </a:lnTo>
                      <a:lnTo>
                        <a:pt x="509" y="39"/>
                      </a:lnTo>
                      <a:lnTo>
                        <a:pt x="509" y="468"/>
                      </a:lnTo>
                      <a:lnTo>
                        <a:pt x="505" y="483"/>
                      </a:lnTo>
                      <a:lnTo>
                        <a:pt x="497" y="495"/>
                      </a:lnTo>
                      <a:lnTo>
                        <a:pt x="484" y="503"/>
                      </a:lnTo>
                      <a:lnTo>
                        <a:pt x="468" y="507"/>
                      </a:lnTo>
                      <a:lnTo>
                        <a:pt x="41" y="507"/>
                      </a:lnTo>
                      <a:lnTo>
                        <a:pt x="24" y="503"/>
                      </a:lnTo>
                      <a:lnTo>
                        <a:pt x="12" y="495"/>
                      </a:lnTo>
                      <a:lnTo>
                        <a:pt x="4" y="483"/>
                      </a:lnTo>
                      <a:lnTo>
                        <a:pt x="0" y="468"/>
                      </a:lnTo>
                      <a:lnTo>
                        <a:pt x="0" y="39"/>
                      </a:lnTo>
                      <a:lnTo>
                        <a:pt x="4" y="24"/>
                      </a:lnTo>
                      <a:lnTo>
                        <a:pt x="12" y="12"/>
                      </a:lnTo>
                      <a:lnTo>
                        <a:pt x="24"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39" name="Group 38">
                <a:extLst>
                  <a:ext uri="{FF2B5EF4-FFF2-40B4-BE49-F238E27FC236}">
                    <a16:creationId xmlns:a16="http://schemas.microsoft.com/office/drawing/2014/main" id="{301DE57B-3EBB-B7DD-F050-6D1C3C23A297}"/>
                  </a:ext>
                </a:extLst>
              </p:cNvPr>
              <p:cNvGrpSpPr/>
              <p:nvPr/>
            </p:nvGrpSpPr>
            <p:grpSpPr>
              <a:xfrm>
                <a:off x="6722090" y="3677060"/>
                <a:ext cx="356970" cy="397098"/>
                <a:chOff x="3746500" y="5216526"/>
                <a:chExt cx="677863" cy="754063"/>
              </a:xfrm>
              <a:grpFill/>
            </p:grpSpPr>
            <p:sp>
              <p:nvSpPr>
                <p:cNvPr id="57" name="Freeform 59">
                  <a:extLst>
                    <a:ext uri="{FF2B5EF4-FFF2-40B4-BE49-F238E27FC236}">
                      <a16:creationId xmlns:a16="http://schemas.microsoft.com/office/drawing/2014/main" id="{BB298212-5C32-289E-CE6C-0B1A9D402D69}"/>
                    </a:ext>
                  </a:extLst>
                </p:cNvPr>
                <p:cNvSpPr>
                  <a:spLocks noEditPoints="1"/>
                </p:cNvSpPr>
                <p:nvPr/>
              </p:nvSpPr>
              <p:spPr bwMode="auto">
                <a:xfrm>
                  <a:off x="3746500" y="5216526"/>
                  <a:ext cx="677863" cy="754063"/>
                </a:xfrm>
                <a:custGeom>
                  <a:avLst/>
                  <a:gdLst>
                    <a:gd name="T0" fmla="*/ 624 w 2992"/>
                    <a:gd name="T1" fmla="*/ 643 h 3319"/>
                    <a:gd name="T2" fmla="*/ 721 w 2992"/>
                    <a:gd name="T3" fmla="*/ 960 h 3319"/>
                    <a:gd name="T4" fmla="*/ 876 w 2992"/>
                    <a:gd name="T5" fmla="*/ 1226 h 3319"/>
                    <a:gd name="T6" fmla="*/ 1080 w 2992"/>
                    <a:gd name="T7" fmla="*/ 1427 h 3319"/>
                    <a:gd name="T8" fmla="*/ 1271 w 2992"/>
                    <a:gd name="T9" fmla="*/ 1536 h 3319"/>
                    <a:gd name="T10" fmla="*/ 1323 w 2992"/>
                    <a:gd name="T11" fmla="*/ 1617 h 3319"/>
                    <a:gd name="T12" fmla="*/ 1305 w 2992"/>
                    <a:gd name="T13" fmla="*/ 1712 h 3319"/>
                    <a:gd name="T14" fmla="*/ 1198 w 2992"/>
                    <a:gd name="T15" fmla="*/ 1786 h 3319"/>
                    <a:gd name="T16" fmla="*/ 967 w 2992"/>
                    <a:gd name="T17" fmla="*/ 1952 h 3319"/>
                    <a:gd name="T18" fmla="*/ 784 w 2992"/>
                    <a:gd name="T19" fmla="*/ 2196 h 3319"/>
                    <a:gd name="T20" fmla="*/ 658 w 2992"/>
                    <a:gd name="T21" fmla="*/ 2500 h 3319"/>
                    <a:gd name="T22" fmla="*/ 598 w 2992"/>
                    <a:gd name="T23" fmla="*/ 2847 h 3319"/>
                    <a:gd name="T24" fmla="*/ 2385 w 2992"/>
                    <a:gd name="T25" fmla="*/ 2758 h 3319"/>
                    <a:gd name="T26" fmla="*/ 2307 w 2992"/>
                    <a:gd name="T27" fmla="*/ 2420 h 3319"/>
                    <a:gd name="T28" fmla="*/ 2167 w 2992"/>
                    <a:gd name="T29" fmla="*/ 2129 h 3319"/>
                    <a:gd name="T30" fmla="*/ 1971 w 2992"/>
                    <a:gd name="T31" fmla="*/ 1904 h 3319"/>
                    <a:gd name="T32" fmla="*/ 1741 w 2992"/>
                    <a:gd name="T33" fmla="*/ 1760 h 3319"/>
                    <a:gd name="T34" fmla="*/ 1676 w 2992"/>
                    <a:gd name="T35" fmla="*/ 1689 h 3319"/>
                    <a:gd name="T36" fmla="*/ 1676 w 2992"/>
                    <a:gd name="T37" fmla="*/ 1594 h 3319"/>
                    <a:gd name="T38" fmla="*/ 1741 w 2992"/>
                    <a:gd name="T39" fmla="*/ 1523 h 3319"/>
                    <a:gd name="T40" fmla="*/ 1966 w 2992"/>
                    <a:gd name="T41" fmla="*/ 1385 h 3319"/>
                    <a:gd name="T42" fmla="*/ 2159 w 2992"/>
                    <a:gd name="T43" fmla="*/ 1165 h 3319"/>
                    <a:gd name="T44" fmla="*/ 2301 w 2992"/>
                    <a:gd name="T45" fmla="*/ 884 h 3319"/>
                    <a:gd name="T46" fmla="*/ 2382 w 2992"/>
                    <a:gd name="T47" fmla="*/ 559 h 3319"/>
                    <a:gd name="T48" fmla="*/ 141 w 2992"/>
                    <a:gd name="T49" fmla="*/ 0 h 3319"/>
                    <a:gd name="T50" fmla="*/ 2929 w 2992"/>
                    <a:gd name="T51" fmla="*/ 23 h 3319"/>
                    <a:gd name="T52" fmla="*/ 2988 w 2992"/>
                    <a:gd name="T53" fmla="*/ 111 h 3319"/>
                    <a:gd name="T54" fmla="*/ 2980 w 2992"/>
                    <a:gd name="T55" fmla="*/ 300 h 3319"/>
                    <a:gd name="T56" fmla="*/ 2906 w 2992"/>
                    <a:gd name="T57" fmla="*/ 375 h 3319"/>
                    <a:gd name="T58" fmla="*/ 2648 w 2992"/>
                    <a:gd name="T59" fmla="*/ 489 h 3319"/>
                    <a:gd name="T60" fmla="*/ 2577 w 2992"/>
                    <a:gd name="T61" fmla="*/ 881 h 3319"/>
                    <a:gd name="T62" fmla="*/ 2437 w 2992"/>
                    <a:gd name="T63" fmla="*/ 1232 h 3319"/>
                    <a:gd name="T64" fmla="*/ 2232 w 2992"/>
                    <a:gd name="T65" fmla="*/ 1525 h 3319"/>
                    <a:gd name="T66" fmla="*/ 2228 w 2992"/>
                    <a:gd name="T67" fmla="*/ 1757 h 3319"/>
                    <a:gd name="T68" fmla="*/ 2426 w 2992"/>
                    <a:gd name="T69" fmla="*/ 2033 h 3319"/>
                    <a:gd name="T70" fmla="*/ 2567 w 2992"/>
                    <a:gd name="T71" fmla="*/ 2367 h 3319"/>
                    <a:gd name="T72" fmla="*/ 2643 w 2992"/>
                    <a:gd name="T73" fmla="*/ 2742 h 3319"/>
                    <a:gd name="T74" fmla="*/ 2879 w 2992"/>
                    <a:gd name="T75" fmla="*/ 2942 h 3319"/>
                    <a:gd name="T76" fmla="*/ 2967 w 2992"/>
                    <a:gd name="T77" fmla="*/ 3000 h 3319"/>
                    <a:gd name="T78" fmla="*/ 2992 w 2992"/>
                    <a:gd name="T79" fmla="*/ 3180 h 3319"/>
                    <a:gd name="T80" fmla="*/ 2950 w 2992"/>
                    <a:gd name="T81" fmla="*/ 3278 h 3319"/>
                    <a:gd name="T82" fmla="*/ 2851 w 2992"/>
                    <a:gd name="T83" fmla="*/ 3319 h 3319"/>
                    <a:gd name="T84" fmla="*/ 62 w 2992"/>
                    <a:gd name="T85" fmla="*/ 3295 h 3319"/>
                    <a:gd name="T86" fmla="*/ 3 w 2992"/>
                    <a:gd name="T87" fmla="*/ 3208 h 3319"/>
                    <a:gd name="T88" fmla="*/ 12 w 2992"/>
                    <a:gd name="T89" fmla="*/ 3024 h 3319"/>
                    <a:gd name="T90" fmla="*/ 86 w 2992"/>
                    <a:gd name="T91" fmla="*/ 2949 h 3319"/>
                    <a:gd name="T92" fmla="*/ 340 w 2992"/>
                    <a:gd name="T93" fmla="*/ 2840 h 3319"/>
                    <a:gd name="T94" fmla="*/ 399 w 2992"/>
                    <a:gd name="T95" fmla="*/ 2457 h 3319"/>
                    <a:gd name="T96" fmla="*/ 525 w 2992"/>
                    <a:gd name="T97" fmla="*/ 2112 h 3319"/>
                    <a:gd name="T98" fmla="*/ 709 w 2992"/>
                    <a:gd name="T99" fmla="*/ 1819 h 3319"/>
                    <a:gd name="T100" fmla="*/ 819 w 2992"/>
                    <a:gd name="T101" fmla="*/ 1586 h 3319"/>
                    <a:gd name="T102" fmla="*/ 600 w 2992"/>
                    <a:gd name="T103" fmla="*/ 1312 h 3319"/>
                    <a:gd name="T104" fmla="*/ 442 w 2992"/>
                    <a:gd name="T105" fmla="*/ 974 h 3319"/>
                    <a:gd name="T106" fmla="*/ 353 w 2992"/>
                    <a:gd name="T107" fmla="*/ 590 h 3319"/>
                    <a:gd name="T108" fmla="*/ 113 w 2992"/>
                    <a:gd name="T109" fmla="*/ 384 h 3319"/>
                    <a:gd name="T110" fmla="*/ 25 w 2992"/>
                    <a:gd name="T111" fmla="*/ 325 h 3319"/>
                    <a:gd name="T112" fmla="*/ 0 w 2992"/>
                    <a:gd name="T113" fmla="*/ 140 h 3319"/>
                    <a:gd name="T114" fmla="*/ 42 w 2992"/>
                    <a:gd name="T115" fmla="*/ 41 h 3319"/>
                    <a:gd name="T116" fmla="*/ 141 w 2992"/>
                    <a:gd name="T117" fmla="*/ 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2" h="3319">
                      <a:moveTo>
                        <a:pt x="595" y="386"/>
                      </a:moveTo>
                      <a:lnTo>
                        <a:pt x="600" y="473"/>
                      </a:lnTo>
                      <a:lnTo>
                        <a:pt x="610" y="559"/>
                      </a:lnTo>
                      <a:lnTo>
                        <a:pt x="624" y="643"/>
                      </a:lnTo>
                      <a:lnTo>
                        <a:pt x="642" y="726"/>
                      </a:lnTo>
                      <a:lnTo>
                        <a:pt x="665" y="806"/>
                      </a:lnTo>
                      <a:lnTo>
                        <a:pt x="691" y="884"/>
                      </a:lnTo>
                      <a:lnTo>
                        <a:pt x="721" y="960"/>
                      </a:lnTo>
                      <a:lnTo>
                        <a:pt x="754" y="1031"/>
                      </a:lnTo>
                      <a:lnTo>
                        <a:pt x="792" y="1100"/>
                      </a:lnTo>
                      <a:lnTo>
                        <a:pt x="831" y="1165"/>
                      </a:lnTo>
                      <a:lnTo>
                        <a:pt x="876" y="1226"/>
                      </a:lnTo>
                      <a:lnTo>
                        <a:pt x="922" y="1284"/>
                      </a:lnTo>
                      <a:lnTo>
                        <a:pt x="972" y="1337"/>
                      </a:lnTo>
                      <a:lnTo>
                        <a:pt x="1025" y="1385"/>
                      </a:lnTo>
                      <a:lnTo>
                        <a:pt x="1080" y="1427"/>
                      </a:lnTo>
                      <a:lnTo>
                        <a:pt x="1138" y="1466"/>
                      </a:lnTo>
                      <a:lnTo>
                        <a:pt x="1198" y="1498"/>
                      </a:lnTo>
                      <a:lnTo>
                        <a:pt x="1251" y="1523"/>
                      </a:lnTo>
                      <a:lnTo>
                        <a:pt x="1271" y="1536"/>
                      </a:lnTo>
                      <a:lnTo>
                        <a:pt x="1290" y="1553"/>
                      </a:lnTo>
                      <a:lnTo>
                        <a:pt x="1305" y="1572"/>
                      </a:lnTo>
                      <a:lnTo>
                        <a:pt x="1316" y="1594"/>
                      </a:lnTo>
                      <a:lnTo>
                        <a:pt x="1323" y="1617"/>
                      </a:lnTo>
                      <a:lnTo>
                        <a:pt x="1325" y="1641"/>
                      </a:lnTo>
                      <a:lnTo>
                        <a:pt x="1323" y="1666"/>
                      </a:lnTo>
                      <a:lnTo>
                        <a:pt x="1316" y="1689"/>
                      </a:lnTo>
                      <a:lnTo>
                        <a:pt x="1305" y="1712"/>
                      </a:lnTo>
                      <a:lnTo>
                        <a:pt x="1290" y="1731"/>
                      </a:lnTo>
                      <a:lnTo>
                        <a:pt x="1271" y="1747"/>
                      </a:lnTo>
                      <a:lnTo>
                        <a:pt x="1251" y="1760"/>
                      </a:lnTo>
                      <a:lnTo>
                        <a:pt x="1198" y="1786"/>
                      </a:lnTo>
                      <a:lnTo>
                        <a:pt x="1136" y="1819"/>
                      </a:lnTo>
                      <a:lnTo>
                        <a:pt x="1077" y="1859"/>
                      </a:lnTo>
                      <a:lnTo>
                        <a:pt x="1021" y="1904"/>
                      </a:lnTo>
                      <a:lnTo>
                        <a:pt x="967" y="1952"/>
                      </a:lnTo>
                      <a:lnTo>
                        <a:pt x="916" y="2007"/>
                      </a:lnTo>
                      <a:lnTo>
                        <a:pt x="869" y="2065"/>
                      </a:lnTo>
                      <a:lnTo>
                        <a:pt x="825" y="2129"/>
                      </a:lnTo>
                      <a:lnTo>
                        <a:pt x="784" y="2196"/>
                      </a:lnTo>
                      <a:lnTo>
                        <a:pt x="747" y="2268"/>
                      </a:lnTo>
                      <a:lnTo>
                        <a:pt x="713" y="2342"/>
                      </a:lnTo>
                      <a:lnTo>
                        <a:pt x="684" y="2420"/>
                      </a:lnTo>
                      <a:lnTo>
                        <a:pt x="658" y="2500"/>
                      </a:lnTo>
                      <a:lnTo>
                        <a:pt x="637" y="2584"/>
                      </a:lnTo>
                      <a:lnTo>
                        <a:pt x="620" y="2669"/>
                      </a:lnTo>
                      <a:lnTo>
                        <a:pt x="607" y="2758"/>
                      </a:lnTo>
                      <a:lnTo>
                        <a:pt x="598" y="2847"/>
                      </a:lnTo>
                      <a:lnTo>
                        <a:pt x="595" y="2939"/>
                      </a:lnTo>
                      <a:lnTo>
                        <a:pt x="2397" y="2939"/>
                      </a:lnTo>
                      <a:lnTo>
                        <a:pt x="2394" y="2847"/>
                      </a:lnTo>
                      <a:lnTo>
                        <a:pt x="2385" y="2758"/>
                      </a:lnTo>
                      <a:lnTo>
                        <a:pt x="2372" y="2669"/>
                      </a:lnTo>
                      <a:lnTo>
                        <a:pt x="2355" y="2584"/>
                      </a:lnTo>
                      <a:lnTo>
                        <a:pt x="2333" y="2500"/>
                      </a:lnTo>
                      <a:lnTo>
                        <a:pt x="2307" y="2420"/>
                      </a:lnTo>
                      <a:lnTo>
                        <a:pt x="2278" y="2342"/>
                      </a:lnTo>
                      <a:lnTo>
                        <a:pt x="2244" y="2268"/>
                      </a:lnTo>
                      <a:lnTo>
                        <a:pt x="2207" y="2196"/>
                      </a:lnTo>
                      <a:lnTo>
                        <a:pt x="2167" y="2129"/>
                      </a:lnTo>
                      <a:lnTo>
                        <a:pt x="2122" y="2065"/>
                      </a:lnTo>
                      <a:lnTo>
                        <a:pt x="2075" y="2007"/>
                      </a:lnTo>
                      <a:lnTo>
                        <a:pt x="2025" y="1952"/>
                      </a:lnTo>
                      <a:lnTo>
                        <a:pt x="1971" y="1904"/>
                      </a:lnTo>
                      <a:lnTo>
                        <a:pt x="1914" y="1859"/>
                      </a:lnTo>
                      <a:lnTo>
                        <a:pt x="1856" y="1819"/>
                      </a:lnTo>
                      <a:lnTo>
                        <a:pt x="1793" y="1786"/>
                      </a:lnTo>
                      <a:lnTo>
                        <a:pt x="1741" y="1760"/>
                      </a:lnTo>
                      <a:lnTo>
                        <a:pt x="1720" y="1747"/>
                      </a:lnTo>
                      <a:lnTo>
                        <a:pt x="1702" y="1730"/>
                      </a:lnTo>
                      <a:lnTo>
                        <a:pt x="1687" y="1711"/>
                      </a:lnTo>
                      <a:lnTo>
                        <a:pt x="1676" y="1689"/>
                      </a:lnTo>
                      <a:lnTo>
                        <a:pt x="1670" y="1666"/>
                      </a:lnTo>
                      <a:lnTo>
                        <a:pt x="1667" y="1641"/>
                      </a:lnTo>
                      <a:lnTo>
                        <a:pt x="1670" y="1617"/>
                      </a:lnTo>
                      <a:lnTo>
                        <a:pt x="1676" y="1594"/>
                      </a:lnTo>
                      <a:lnTo>
                        <a:pt x="1687" y="1572"/>
                      </a:lnTo>
                      <a:lnTo>
                        <a:pt x="1702" y="1553"/>
                      </a:lnTo>
                      <a:lnTo>
                        <a:pt x="1720" y="1536"/>
                      </a:lnTo>
                      <a:lnTo>
                        <a:pt x="1741" y="1523"/>
                      </a:lnTo>
                      <a:lnTo>
                        <a:pt x="1793" y="1498"/>
                      </a:lnTo>
                      <a:lnTo>
                        <a:pt x="1853" y="1466"/>
                      </a:lnTo>
                      <a:lnTo>
                        <a:pt x="1912" y="1427"/>
                      </a:lnTo>
                      <a:lnTo>
                        <a:pt x="1966" y="1385"/>
                      </a:lnTo>
                      <a:lnTo>
                        <a:pt x="2019" y="1337"/>
                      </a:lnTo>
                      <a:lnTo>
                        <a:pt x="2069" y="1284"/>
                      </a:lnTo>
                      <a:lnTo>
                        <a:pt x="2116" y="1226"/>
                      </a:lnTo>
                      <a:lnTo>
                        <a:pt x="2159" y="1165"/>
                      </a:lnTo>
                      <a:lnTo>
                        <a:pt x="2200" y="1100"/>
                      </a:lnTo>
                      <a:lnTo>
                        <a:pt x="2238" y="1031"/>
                      </a:lnTo>
                      <a:lnTo>
                        <a:pt x="2271" y="960"/>
                      </a:lnTo>
                      <a:lnTo>
                        <a:pt x="2301" y="884"/>
                      </a:lnTo>
                      <a:lnTo>
                        <a:pt x="2327" y="806"/>
                      </a:lnTo>
                      <a:lnTo>
                        <a:pt x="2349" y="726"/>
                      </a:lnTo>
                      <a:lnTo>
                        <a:pt x="2368" y="643"/>
                      </a:lnTo>
                      <a:lnTo>
                        <a:pt x="2382" y="559"/>
                      </a:lnTo>
                      <a:lnTo>
                        <a:pt x="2391" y="473"/>
                      </a:lnTo>
                      <a:lnTo>
                        <a:pt x="2397" y="386"/>
                      </a:lnTo>
                      <a:lnTo>
                        <a:pt x="595" y="386"/>
                      </a:lnTo>
                      <a:close/>
                      <a:moveTo>
                        <a:pt x="141" y="0"/>
                      </a:moveTo>
                      <a:lnTo>
                        <a:pt x="2851" y="0"/>
                      </a:lnTo>
                      <a:lnTo>
                        <a:pt x="2879" y="3"/>
                      </a:lnTo>
                      <a:lnTo>
                        <a:pt x="2906" y="11"/>
                      </a:lnTo>
                      <a:lnTo>
                        <a:pt x="2929" y="23"/>
                      </a:lnTo>
                      <a:lnTo>
                        <a:pt x="2950" y="41"/>
                      </a:lnTo>
                      <a:lnTo>
                        <a:pt x="2967" y="62"/>
                      </a:lnTo>
                      <a:lnTo>
                        <a:pt x="2980" y="85"/>
                      </a:lnTo>
                      <a:lnTo>
                        <a:pt x="2988" y="111"/>
                      </a:lnTo>
                      <a:lnTo>
                        <a:pt x="2992" y="140"/>
                      </a:lnTo>
                      <a:lnTo>
                        <a:pt x="2992" y="247"/>
                      </a:lnTo>
                      <a:lnTo>
                        <a:pt x="2988" y="275"/>
                      </a:lnTo>
                      <a:lnTo>
                        <a:pt x="2980" y="300"/>
                      </a:lnTo>
                      <a:lnTo>
                        <a:pt x="2967" y="325"/>
                      </a:lnTo>
                      <a:lnTo>
                        <a:pt x="2950" y="345"/>
                      </a:lnTo>
                      <a:lnTo>
                        <a:pt x="2929" y="362"/>
                      </a:lnTo>
                      <a:lnTo>
                        <a:pt x="2906" y="375"/>
                      </a:lnTo>
                      <a:lnTo>
                        <a:pt x="2879" y="384"/>
                      </a:lnTo>
                      <a:lnTo>
                        <a:pt x="2851" y="386"/>
                      </a:lnTo>
                      <a:lnTo>
                        <a:pt x="2654" y="386"/>
                      </a:lnTo>
                      <a:lnTo>
                        <a:pt x="2648" y="489"/>
                      </a:lnTo>
                      <a:lnTo>
                        <a:pt x="2638" y="590"/>
                      </a:lnTo>
                      <a:lnTo>
                        <a:pt x="2623" y="689"/>
                      </a:lnTo>
                      <a:lnTo>
                        <a:pt x="2602" y="786"/>
                      </a:lnTo>
                      <a:lnTo>
                        <a:pt x="2577" y="881"/>
                      </a:lnTo>
                      <a:lnTo>
                        <a:pt x="2548" y="974"/>
                      </a:lnTo>
                      <a:lnTo>
                        <a:pt x="2515" y="1063"/>
                      </a:lnTo>
                      <a:lnTo>
                        <a:pt x="2477" y="1149"/>
                      </a:lnTo>
                      <a:lnTo>
                        <a:pt x="2437" y="1232"/>
                      </a:lnTo>
                      <a:lnTo>
                        <a:pt x="2390" y="1312"/>
                      </a:lnTo>
                      <a:lnTo>
                        <a:pt x="2342" y="1387"/>
                      </a:lnTo>
                      <a:lnTo>
                        <a:pt x="2289" y="1458"/>
                      </a:lnTo>
                      <a:lnTo>
                        <a:pt x="2232" y="1525"/>
                      </a:lnTo>
                      <a:lnTo>
                        <a:pt x="2173" y="1586"/>
                      </a:lnTo>
                      <a:lnTo>
                        <a:pt x="2111" y="1644"/>
                      </a:lnTo>
                      <a:lnTo>
                        <a:pt x="2171" y="1697"/>
                      </a:lnTo>
                      <a:lnTo>
                        <a:pt x="2228" y="1757"/>
                      </a:lnTo>
                      <a:lnTo>
                        <a:pt x="2282" y="1819"/>
                      </a:lnTo>
                      <a:lnTo>
                        <a:pt x="2333" y="1888"/>
                      </a:lnTo>
                      <a:lnTo>
                        <a:pt x="2381" y="1959"/>
                      </a:lnTo>
                      <a:lnTo>
                        <a:pt x="2426" y="2033"/>
                      </a:lnTo>
                      <a:lnTo>
                        <a:pt x="2467" y="2112"/>
                      </a:lnTo>
                      <a:lnTo>
                        <a:pt x="2503" y="2194"/>
                      </a:lnTo>
                      <a:lnTo>
                        <a:pt x="2538" y="2280"/>
                      </a:lnTo>
                      <a:lnTo>
                        <a:pt x="2567" y="2367"/>
                      </a:lnTo>
                      <a:lnTo>
                        <a:pt x="2593" y="2457"/>
                      </a:lnTo>
                      <a:lnTo>
                        <a:pt x="2614" y="2550"/>
                      </a:lnTo>
                      <a:lnTo>
                        <a:pt x="2630" y="2645"/>
                      </a:lnTo>
                      <a:lnTo>
                        <a:pt x="2643" y="2742"/>
                      </a:lnTo>
                      <a:lnTo>
                        <a:pt x="2652" y="2840"/>
                      </a:lnTo>
                      <a:lnTo>
                        <a:pt x="2655" y="2939"/>
                      </a:lnTo>
                      <a:lnTo>
                        <a:pt x="2851" y="2939"/>
                      </a:lnTo>
                      <a:lnTo>
                        <a:pt x="2879" y="2942"/>
                      </a:lnTo>
                      <a:lnTo>
                        <a:pt x="2906" y="2949"/>
                      </a:lnTo>
                      <a:lnTo>
                        <a:pt x="2929" y="2962"/>
                      </a:lnTo>
                      <a:lnTo>
                        <a:pt x="2950" y="2979"/>
                      </a:lnTo>
                      <a:lnTo>
                        <a:pt x="2967" y="3000"/>
                      </a:lnTo>
                      <a:lnTo>
                        <a:pt x="2980" y="3024"/>
                      </a:lnTo>
                      <a:lnTo>
                        <a:pt x="2988" y="3050"/>
                      </a:lnTo>
                      <a:lnTo>
                        <a:pt x="2992" y="3077"/>
                      </a:lnTo>
                      <a:lnTo>
                        <a:pt x="2992" y="3180"/>
                      </a:lnTo>
                      <a:lnTo>
                        <a:pt x="2988" y="3208"/>
                      </a:lnTo>
                      <a:lnTo>
                        <a:pt x="2980" y="3234"/>
                      </a:lnTo>
                      <a:lnTo>
                        <a:pt x="2967" y="3257"/>
                      </a:lnTo>
                      <a:lnTo>
                        <a:pt x="2950" y="3278"/>
                      </a:lnTo>
                      <a:lnTo>
                        <a:pt x="2929" y="3295"/>
                      </a:lnTo>
                      <a:lnTo>
                        <a:pt x="2906" y="3307"/>
                      </a:lnTo>
                      <a:lnTo>
                        <a:pt x="2879" y="3316"/>
                      </a:lnTo>
                      <a:lnTo>
                        <a:pt x="2851" y="3319"/>
                      </a:lnTo>
                      <a:lnTo>
                        <a:pt x="141" y="3319"/>
                      </a:lnTo>
                      <a:lnTo>
                        <a:pt x="113" y="3316"/>
                      </a:lnTo>
                      <a:lnTo>
                        <a:pt x="86" y="3307"/>
                      </a:lnTo>
                      <a:lnTo>
                        <a:pt x="62" y="3295"/>
                      </a:lnTo>
                      <a:lnTo>
                        <a:pt x="42" y="3278"/>
                      </a:lnTo>
                      <a:lnTo>
                        <a:pt x="25" y="3257"/>
                      </a:lnTo>
                      <a:lnTo>
                        <a:pt x="12" y="3234"/>
                      </a:lnTo>
                      <a:lnTo>
                        <a:pt x="3" y="3208"/>
                      </a:lnTo>
                      <a:lnTo>
                        <a:pt x="0" y="3180"/>
                      </a:lnTo>
                      <a:lnTo>
                        <a:pt x="0" y="3077"/>
                      </a:lnTo>
                      <a:lnTo>
                        <a:pt x="3" y="3050"/>
                      </a:lnTo>
                      <a:lnTo>
                        <a:pt x="12" y="3024"/>
                      </a:lnTo>
                      <a:lnTo>
                        <a:pt x="25" y="3000"/>
                      </a:lnTo>
                      <a:lnTo>
                        <a:pt x="42" y="2979"/>
                      </a:lnTo>
                      <a:lnTo>
                        <a:pt x="62" y="2962"/>
                      </a:lnTo>
                      <a:lnTo>
                        <a:pt x="86" y="2949"/>
                      </a:lnTo>
                      <a:lnTo>
                        <a:pt x="113" y="2942"/>
                      </a:lnTo>
                      <a:lnTo>
                        <a:pt x="141" y="2939"/>
                      </a:lnTo>
                      <a:lnTo>
                        <a:pt x="337" y="2939"/>
                      </a:lnTo>
                      <a:lnTo>
                        <a:pt x="340" y="2840"/>
                      </a:lnTo>
                      <a:lnTo>
                        <a:pt x="348" y="2742"/>
                      </a:lnTo>
                      <a:lnTo>
                        <a:pt x="361" y="2645"/>
                      </a:lnTo>
                      <a:lnTo>
                        <a:pt x="378" y="2550"/>
                      </a:lnTo>
                      <a:lnTo>
                        <a:pt x="399" y="2457"/>
                      </a:lnTo>
                      <a:lnTo>
                        <a:pt x="425" y="2367"/>
                      </a:lnTo>
                      <a:lnTo>
                        <a:pt x="454" y="2280"/>
                      </a:lnTo>
                      <a:lnTo>
                        <a:pt x="487" y="2194"/>
                      </a:lnTo>
                      <a:lnTo>
                        <a:pt x="525" y="2112"/>
                      </a:lnTo>
                      <a:lnTo>
                        <a:pt x="566" y="2033"/>
                      </a:lnTo>
                      <a:lnTo>
                        <a:pt x="610" y="1959"/>
                      </a:lnTo>
                      <a:lnTo>
                        <a:pt x="658" y="1888"/>
                      </a:lnTo>
                      <a:lnTo>
                        <a:pt x="709" y="1819"/>
                      </a:lnTo>
                      <a:lnTo>
                        <a:pt x="764" y="1757"/>
                      </a:lnTo>
                      <a:lnTo>
                        <a:pt x="821" y="1697"/>
                      </a:lnTo>
                      <a:lnTo>
                        <a:pt x="881" y="1644"/>
                      </a:lnTo>
                      <a:lnTo>
                        <a:pt x="819" y="1586"/>
                      </a:lnTo>
                      <a:lnTo>
                        <a:pt x="758" y="1525"/>
                      </a:lnTo>
                      <a:lnTo>
                        <a:pt x="702" y="1458"/>
                      </a:lnTo>
                      <a:lnTo>
                        <a:pt x="650" y="1387"/>
                      </a:lnTo>
                      <a:lnTo>
                        <a:pt x="600" y="1312"/>
                      </a:lnTo>
                      <a:lnTo>
                        <a:pt x="555" y="1232"/>
                      </a:lnTo>
                      <a:lnTo>
                        <a:pt x="513" y="1149"/>
                      </a:lnTo>
                      <a:lnTo>
                        <a:pt x="475" y="1063"/>
                      </a:lnTo>
                      <a:lnTo>
                        <a:pt x="442" y="974"/>
                      </a:lnTo>
                      <a:lnTo>
                        <a:pt x="413" y="881"/>
                      </a:lnTo>
                      <a:lnTo>
                        <a:pt x="388" y="786"/>
                      </a:lnTo>
                      <a:lnTo>
                        <a:pt x="368" y="689"/>
                      </a:lnTo>
                      <a:lnTo>
                        <a:pt x="353" y="590"/>
                      </a:lnTo>
                      <a:lnTo>
                        <a:pt x="342" y="489"/>
                      </a:lnTo>
                      <a:lnTo>
                        <a:pt x="337" y="386"/>
                      </a:lnTo>
                      <a:lnTo>
                        <a:pt x="141" y="386"/>
                      </a:lnTo>
                      <a:lnTo>
                        <a:pt x="113" y="384"/>
                      </a:lnTo>
                      <a:lnTo>
                        <a:pt x="86" y="375"/>
                      </a:lnTo>
                      <a:lnTo>
                        <a:pt x="62" y="362"/>
                      </a:lnTo>
                      <a:lnTo>
                        <a:pt x="42" y="345"/>
                      </a:lnTo>
                      <a:lnTo>
                        <a:pt x="25" y="325"/>
                      </a:lnTo>
                      <a:lnTo>
                        <a:pt x="12" y="300"/>
                      </a:lnTo>
                      <a:lnTo>
                        <a:pt x="3" y="275"/>
                      </a:lnTo>
                      <a:lnTo>
                        <a:pt x="0" y="247"/>
                      </a:lnTo>
                      <a:lnTo>
                        <a:pt x="0" y="140"/>
                      </a:lnTo>
                      <a:lnTo>
                        <a:pt x="3" y="111"/>
                      </a:lnTo>
                      <a:lnTo>
                        <a:pt x="12" y="85"/>
                      </a:lnTo>
                      <a:lnTo>
                        <a:pt x="25" y="62"/>
                      </a:lnTo>
                      <a:lnTo>
                        <a:pt x="42" y="41"/>
                      </a:lnTo>
                      <a:lnTo>
                        <a:pt x="62" y="23"/>
                      </a:lnTo>
                      <a:lnTo>
                        <a:pt x="86" y="11"/>
                      </a:lnTo>
                      <a:lnTo>
                        <a:pt x="113" y="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8" name="Freeform 60">
                  <a:extLst>
                    <a:ext uri="{FF2B5EF4-FFF2-40B4-BE49-F238E27FC236}">
                      <a16:creationId xmlns:a16="http://schemas.microsoft.com/office/drawing/2014/main" id="{B79F26F9-2D78-D4DC-F8E0-929C05EED342}"/>
                    </a:ext>
                  </a:extLst>
                </p:cNvPr>
                <p:cNvSpPr>
                  <a:spLocks/>
                </p:cNvSpPr>
                <p:nvPr/>
              </p:nvSpPr>
              <p:spPr bwMode="auto">
                <a:xfrm>
                  <a:off x="3956050" y="5734051"/>
                  <a:ext cx="276225" cy="120650"/>
                </a:xfrm>
                <a:custGeom>
                  <a:avLst/>
                  <a:gdLst>
                    <a:gd name="T0" fmla="*/ 610 w 1219"/>
                    <a:gd name="T1" fmla="*/ 0 h 527"/>
                    <a:gd name="T2" fmla="*/ 671 w 1219"/>
                    <a:gd name="T3" fmla="*/ 3 h 527"/>
                    <a:gd name="T4" fmla="*/ 732 w 1219"/>
                    <a:gd name="T5" fmla="*/ 11 h 527"/>
                    <a:gd name="T6" fmla="*/ 789 w 1219"/>
                    <a:gd name="T7" fmla="*/ 26 h 527"/>
                    <a:gd name="T8" fmla="*/ 844 w 1219"/>
                    <a:gd name="T9" fmla="*/ 45 h 527"/>
                    <a:gd name="T10" fmla="*/ 897 w 1219"/>
                    <a:gd name="T11" fmla="*/ 71 h 527"/>
                    <a:gd name="T12" fmla="*/ 947 w 1219"/>
                    <a:gd name="T13" fmla="*/ 101 h 527"/>
                    <a:gd name="T14" fmla="*/ 994 w 1219"/>
                    <a:gd name="T15" fmla="*/ 134 h 527"/>
                    <a:gd name="T16" fmla="*/ 1037 w 1219"/>
                    <a:gd name="T17" fmla="*/ 172 h 527"/>
                    <a:gd name="T18" fmla="*/ 1077 w 1219"/>
                    <a:gd name="T19" fmla="*/ 214 h 527"/>
                    <a:gd name="T20" fmla="*/ 1112 w 1219"/>
                    <a:gd name="T21" fmla="*/ 259 h 527"/>
                    <a:gd name="T22" fmla="*/ 1144 w 1219"/>
                    <a:gd name="T23" fmla="*/ 307 h 527"/>
                    <a:gd name="T24" fmla="*/ 1169 w 1219"/>
                    <a:gd name="T25" fmla="*/ 360 h 527"/>
                    <a:gd name="T26" fmla="*/ 1192 w 1219"/>
                    <a:gd name="T27" fmla="*/ 413 h 527"/>
                    <a:gd name="T28" fmla="*/ 1208 w 1219"/>
                    <a:gd name="T29" fmla="*/ 469 h 527"/>
                    <a:gd name="T30" fmla="*/ 1219 w 1219"/>
                    <a:gd name="T31" fmla="*/ 527 h 527"/>
                    <a:gd name="T32" fmla="*/ 0 w 1219"/>
                    <a:gd name="T33" fmla="*/ 527 h 527"/>
                    <a:gd name="T34" fmla="*/ 11 w 1219"/>
                    <a:gd name="T35" fmla="*/ 469 h 527"/>
                    <a:gd name="T36" fmla="*/ 28 w 1219"/>
                    <a:gd name="T37" fmla="*/ 413 h 527"/>
                    <a:gd name="T38" fmla="*/ 49 w 1219"/>
                    <a:gd name="T39" fmla="*/ 360 h 527"/>
                    <a:gd name="T40" fmla="*/ 76 w 1219"/>
                    <a:gd name="T41" fmla="*/ 307 h 527"/>
                    <a:gd name="T42" fmla="*/ 108 w 1219"/>
                    <a:gd name="T43" fmla="*/ 259 h 527"/>
                    <a:gd name="T44" fmla="*/ 143 w 1219"/>
                    <a:gd name="T45" fmla="*/ 214 h 527"/>
                    <a:gd name="T46" fmla="*/ 182 w 1219"/>
                    <a:gd name="T47" fmla="*/ 172 h 527"/>
                    <a:gd name="T48" fmla="*/ 226 w 1219"/>
                    <a:gd name="T49" fmla="*/ 134 h 527"/>
                    <a:gd name="T50" fmla="*/ 272 w 1219"/>
                    <a:gd name="T51" fmla="*/ 101 h 527"/>
                    <a:gd name="T52" fmla="*/ 322 w 1219"/>
                    <a:gd name="T53" fmla="*/ 71 h 527"/>
                    <a:gd name="T54" fmla="*/ 374 w 1219"/>
                    <a:gd name="T55" fmla="*/ 45 h 527"/>
                    <a:gd name="T56" fmla="*/ 430 w 1219"/>
                    <a:gd name="T57" fmla="*/ 26 h 527"/>
                    <a:gd name="T58" fmla="*/ 488 w 1219"/>
                    <a:gd name="T59" fmla="*/ 11 h 527"/>
                    <a:gd name="T60" fmla="*/ 548 w 1219"/>
                    <a:gd name="T61" fmla="*/ 3 h 527"/>
                    <a:gd name="T62" fmla="*/ 610 w 1219"/>
                    <a:gd name="T63"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9" h="527">
                      <a:moveTo>
                        <a:pt x="610" y="0"/>
                      </a:moveTo>
                      <a:lnTo>
                        <a:pt x="671" y="3"/>
                      </a:lnTo>
                      <a:lnTo>
                        <a:pt x="732" y="11"/>
                      </a:lnTo>
                      <a:lnTo>
                        <a:pt x="789" y="26"/>
                      </a:lnTo>
                      <a:lnTo>
                        <a:pt x="844" y="45"/>
                      </a:lnTo>
                      <a:lnTo>
                        <a:pt x="897" y="71"/>
                      </a:lnTo>
                      <a:lnTo>
                        <a:pt x="947" y="101"/>
                      </a:lnTo>
                      <a:lnTo>
                        <a:pt x="994" y="134"/>
                      </a:lnTo>
                      <a:lnTo>
                        <a:pt x="1037" y="172"/>
                      </a:lnTo>
                      <a:lnTo>
                        <a:pt x="1077" y="214"/>
                      </a:lnTo>
                      <a:lnTo>
                        <a:pt x="1112" y="259"/>
                      </a:lnTo>
                      <a:lnTo>
                        <a:pt x="1144" y="307"/>
                      </a:lnTo>
                      <a:lnTo>
                        <a:pt x="1169" y="360"/>
                      </a:lnTo>
                      <a:lnTo>
                        <a:pt x="1192" y="413"/>
                      </a:lnTo>
                      <a:lnTo>
                        <a:pt x="1208" y="469"/>
                      </a:lnTo>
                      <a:lnTo>
                        <a:pt x="1219" y="527"/>
                      </a:lnTo>
                      <a:lnTo>
                        <a:pt x="0" y="527"/>
                      </a:lnTo>
                      <a:lnTo>
                        <a:pt x="11" y="469"/>
                      </a:lnTo>
                      <a:lnTo>
                        <a:pt x="28" y="413"/>
                      </a:lnTo>
                      <a:lnTo>
                        <a:pt x="49" y="360"/>
                      </a:lnTo>
                      <a:lnTo>
                        <a:pt x="76" y="307"/>
                      </a:lnTo>
                      <a:lnTo>
                        <a:pt x="108" y="259"/>
                      </a:lnTo>
                      <a:lnTo>
                        <a:pt x="143" y="214"/>
                      </a:lnTo>
                      <a:lnTo>
                        <a:pt x="182" y="172"/>
                      </a:lnTo>
                      <a:lnTo>
                        <a:pt x="226" y="134"/>
                      </a:lnTo>
                      <a:lnTo>
                        <a:pt x="272" y="101"/>
                      </a:lnTo>
                      <a:lnTo>
                        <a:pt x="322" y="71"/>
                      </a:lnTo>
                      <a:lnTo>
                        <a:pt x="374" y="45"/>
                      </a:lnTo>
                      <a:lnTo>
                        <a:pt x="430" y="26"/>
                      </a:lnTo>
                      <a:lnTo>
                        <a:pt x="488" y="11"/>
                      </a:lnTo>
                      <a:lnTo>
                        <a:pt x="548" y="3"/>
                      </a:lnTo>
                      <a:lnTo>
                        <a:pt x="6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9" name="Freeform 61">
                  <a:extLst>
                    <a:ext uri="{FF2B5EF4-FFF2-40B4-BE49-F238E27FC236}">
                      <a16:creationId xmlns:a16="http://schemas.microsoft.com/office/drawing/2014/main" id="{6EE2D825-7532-632F-C2CE-12C12823D460}"/>
                    </a:ext>
                  </a:extLst>
                </p:cNvPr>
                <p:cNvSpPr>
                  <a:spLocks/>
                </p:cNvSpPr>
                <p:nvPr/>
              </p:nvSpPr>
              <p:spPr bwMode="auto">
                <a:xfrm>
                  <a:off x="3981450" y="5494338"/>
                  <a:ext cx="207963" cy="46038"/>
                </a:xfrm>
                <a:custGeom>
                  <a:avLst/>
                  <a:gdLst>
                    <a:gd name="T0" fmla="*/ 0 w 913"/>
                    <a:gd name="T1" fmla="*/ 0 h 205"/>
                    <a:gd name="T2" fmla="*/ 913 w 913"/>
                    <a:gd name="T3" fmla="*/ 0 h 205"/>
                    <a:gd name="T4" fmla="*/ 875 w 913"/>
                    <a:gd name="T5" fmla="*/ 40 h 205"/>
                    <a:gd name="T6" fmla="*/ 832 w 913"/>
                    <a:gd name="T7" fmla="*/ 76 h 205"/>
                    <a:gd name="T8" fmla="*/ 785 w 913"/>
                    <a:gd name="T9" fmla="*/ 108 h 205"/>
                    <a:gd name="T10" fmla="*/ 737 w 913"/>
                    <a:gd name="T11" fmla="*/ 137 h 205"/>
                    <a:gd name="T12" fmla="*/ 685 w 913"/>
                    <a:gd name="T13" fmla="*/ 161 h 205"/>
                    <a:gd name="T14" fmla="*/ 632 w 913"/>
                    <a:gd name="T15" fmla="*/ 180 h 205"/>
                    <a:gd name="T16" fmla="*/ 576 w 913"/>
                    <a:gd name="T17" fmla="*/ 194 h 205"/>
                    <a:gd name="T18" fmla="*/ 516 w 913"/>
                    <a:gd name="T19" fmla="*/ 202 h 205"/>
                    <a:gd name="T20" fmla="*/ 456 w 913"/>
                    <a:gd name="T21" fmla="*/ 205 h 205"/>
                    <a:gd name="T22" fmla="*/ 396 w 913"/>
                    <a:gd name="T23" fmla="*/ 202 h 205"/>
                    <a:gd name="T24" fmla="*/ 338 w 913"/>
                    <a:gd name="T25" fmla="*/ 194 h 205"/>
                    <a:gd name="T26" fmla="*/ 282 w 913"/>
                    <a:gd name="T27" fmla="*/ 180 h 205"/>
                    <a:gd name="T28" fmla="*/ 228 w 913"/>
                    <a:gd name="T29" fmla="*/ 161 h 205"/>
                    <a:gd name="T30" fmla="*/ 176 w 913"/>
                    <a:gd name="T31" fmla="*/ 137 h 205"/>
                    <a:gd name="T32" fmla="*/ 127 w 913"/>
                    <a:gd name="T33" fmla="*/ 108 h 205"/>
                    <a:gd name="T34" fmla="*/ 82 w 913"/>
                    <a:gd name="T35" fmla="*/ 76 h 205"/>
                    <a:gd name="T36" fmla="*/ 39 w 913"/>
                    <a:gd name="T37" fmla="*/ 40 h 205"/>
                    <a:gd name="T38" fmla="*/ 0 w 913"/>
                    <a:gd name="T3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3" h="205">
                      <a:moveTo>
                        <a:pt x="0" y="0"/>
                      </a:moveTo>
                      <a:lnTo>
                        <a:pt x="913" y="0"/>
                      </a:lnTo>
                      <a:lnTo>
                        <a:pt x="875" y="40"/>
                      </a:lnTo>
                      <a:lnTo>
                        <a:pt x="832" y="76"/>
                      </a:lnTo>
                      <a:lnTo>
                        <a:pt x="785" y="108"/>
                      </a:lnTo>
                      <a:lnTo>
                        <a:pt x="737" y="137"/>
                      </a:lnTo>
                      <a:lnTo>
                        <a:pt x="685" y="161"/>
                      </a:lnTo>
                      <a:lnTo>
                        <a:pt x="632" y="180"/>
                      </a:lnTo>
                      <a:lnTo>
                        <a:pt x="576" y="194"/>
                      </a:lnTo>
                      <a:lnTo>
                        <a:pt x="516" y="202"/>
                      </a:lnTo>
                      <a:lnTo>
                        <a:pt x="456" y="205"/>
                      </a:lnTo>
                      <a:lnTo>
                        <a:pt x="396" y="202"/>
                      </a:lnTo>
                      <a:lnTo>
                        <a:pt x="338" y="194"/>
                      </a:lnTo>
                      <a:lnTo>
                        <a:pt x="282" y="180"/>
                      </a:lnTo>
                      <a:lnTo>
                        <a:pt x="228" y="161"/>
                      </a:lnTo>
                      <a:lnTo>
                        <a:pt x="176" y="137"/>
                      </a:lnTo>
                      <a:lnTo>
                        <a:pt x="127" y="108"/>
                      </a:lnTo>
                      <a:lnTo>
                        <a:pt x="82" y="76"/>
                      </a:lnTo>
                      <a:lnTo>
                        <a:pt x="39" y="4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40" name="Group 39">
                <a:extLst>
                  <a:ext uri="{FF2B5EF4-FFF2-40B4-BE49-F238E27FC236}">
                    <a16:creationId xmlns:a16="http://schemas.microsoft.com/office/drawing/2014/main" id="{9B6D11BB-8DE9-4290-4117-7C93296549F8}"/>
                  </a:ext>
                </a:extLst>
              </p:cNvPr>
              <p:cNvGrpSpPr/>
              <p:nvPr/>
            </p:nvGrpSpPr>
            <p:grpSpPr>
              <a:xfrm>
                <a:off x="5731882" y="1957096"/>
                <a:ext cx="362530" cy="597870"/>
                <a:chOff x="5180013" y="1317625"/>
                <a:chExt cx="755650" cy="1246188"/>
              </a:xfrm>
              <a:grpFill/>
            </p:grpSpPr>
            <p:sp>
              <p:nvSpPr>
                <p:cNvPr id="55" name="Freeform 57">
                  <a:extLst>
                    <a:ext uri="{FF2B5EF4-FFF2-40B4-BE49-F238E27FC236}">
                      <a16:creationId xmlns:a16="http://schemas.microsoft.com/office/drawing/2014/main" id="{18D8231B-5B3F-9F1A-19B5-24F6383ABE38}"/>
                    </a:ext>
                  </a:extLst>
                </p:cNvPr>
                <p:cNvSpPr>
                  <a:spLocks noEditPoints="1"/>
                </p:cNvSpPr>
                <p:nvPr/>
              </p:nvSpPr>
              <p:spPr bwMode="auto">
                <a:xfrm>
                  <a:off x="5180013" y="1317625"/>
                  <a:ext cx="755650" cy="1246188"/>
                </a:xfrm>
                <a:custGeom>
                  <a:avLst/>
                  <a:gdLst>
                    <a:gd name="T0" fmla="*/ 893 w 1903"/>
                    <a:gd name="T1" fmla="*/ 709 h 3927"/>
                    <a:gd name="T2" fmla="*/ 820 w 1903"/>
                    <a:gd name="T3" fmla="*/ 736 h 3927"/>
                    <a:gd name="T4" fmla="*/ 758 w 1903"/>
                    <a:gd name="T5" fmla="*/ 786 h 3927"/>
                    <a:gd name="T6" fmla="*/ 709 w 1903"/>
                    <a:gd name="T7" fmla="*/ 854 h 3927"/>
                    <a:gd name="T8" fmla="*/ 678 w 1903"/>
                    <a:gd name="T9" fmla="*/ 939 h 3927"/>
                    <a:gd name="T10" fmla="*/ 667 w 1903"/>
                    <a:gd name="T11" fmla="*/ 1033 h 3927"/>
                    <a:gd name="T12" fmla="*/ 678 w 1903"/>
                    <a:gd name="T13" fmla="*/ 1129 h 3927"/>
                    <a:gd name="T14" fmla="*/ 709 w 1903"/>
                    <a:gd name="T15" fmla="*/ 1212 h 3927"/>
                    <a:gd name="T16" fmla="*/ 758 w 1903"/>
                    <a:gd name="T17" fmla="*/ 1282 h 3927"/>
                    <a:gd name="T18" fmla="*/ 820 w 1903"/>
                    <a:gd name="T19" fmla="*/ 1332 h 3927"/>
                    <a:gd name="T20" fmla="*/ 893 w 1903"/>
                    <a:gd name="T21" fmla="*/ 1359 h 3927"/>
                    <a:gd name="T22" fmla="*/ 972 w 1903"/>
                    <a:gd name="T23" fmla="*/ 1359 h 3927"/>
                    <a:gd name="T24" fmla="*/ 1044 w 1903"/>
                    <a:gd name="T25" fmla="*/ 1332 h 3927"/>
                    <a:gd name="T26" fmla="*/ 1106 w 1903"/>
                    <a:gd name="T27" fmla="*/ 1282 h 3927"/>
                    <a:gd name="T28" fmla="*/ 1156 w 1903"/>
                    <a:gd name="T29" fmla="*/ 1212 h 3927"/>
                    <a:gd name="T30" fmla="*/ 1187 w 1903"/>
                    <a:gd name="T31" fmla="*/ 1129 h 3927"/>
                    <a:gd name="T32" fmla="*/ 1198 w 1903"/>
                    <a:gd name="T33" fmla="*/ 1033 h 3927"/>
                    <a:gd name="T34" fmla="*/ 1187 w 1903"/>
                    <a:gd name="T35" fmla="*/ 939 h 3927"/>
                    <a:gd name="T36" fmla="*/ 1156 w 1903"/>
                    <a:gd name="T37" fmla="*/ 854 h 3927"/>
                    <a:gd name="T38" fmla="*/ 1106 w 1903"/>
                    <a:gd name="T39" fmla="*/ 786 h 3927"/>
                    <a:gd name="T40" fmla="*/ 1044 w 1903"/>
                    <a:gd name="T41" fmla="*/ 736 h 3927"/>
                    <a:gd name="T42" fmla="*/ 972 w 1903"/>
                    <a:gd name="T43" fmla="*/ 709 h 3927"/>
                    <a:gd name="T44" fmla="*/ 875 w 1903"/>
                    <a:gd name="T45" fmla="*/ 0 h 3927"/>
                    <a:gd name="T46" fmla="*/ 978 w 1903"/>
                    <a:gd name="T47" fmla="*/ 564 h 3927"/>
                    <a:gd name="T48" fmla="*/ 1067 w 1903"/>
                    <a:gd name="T49" fmla="*/ 592 h 3927"/>
                    <a:gd name="T50" fmla="*/ 1148 w 1903"/>
                    <a:gd name="T51" fmla="*/ 646 h 3927"/>
                    <a:gd name="T52" fmla="*/ 1215 w 1903"/>
                    <a:gd name="T53" fmla="*/ 720 h 3927"/>
                    <a:gd name="T54" fmla="*/ 1266 w 1903"/>
                    <a:gd name="T55" fmla="*/ 811 h 3927"/>
                    <a:gd name="T56" fmla="*/ 1299 w 1903"/>
                    <a:gd name="T57" fmla="*/ 917 h 3927"/>
                    <a:gd name="T58" fmla="*/ 1310 w 1903"/>
                    <a:gd name="T59" fmla="*/ 1033 h 3927"/>
                    <a:gd name="T60" fmla="*/ 1302 w 1903"/>
                    <a:gd name="T61" fmla="*/ 1133 h 3927"/>
                    <a:gd name="T62" fmla="*/ 1277 w 1903"/>
                    <a:gd name="T63" fmla="*/ 1225 h 3927"/>
                    <a:gd name="T64" fmla="*/ 1674 w 1903"/>
                    <a:gd name="T65" fmla="*/ 1888 h 3927"/>
                    <a:gd name="T66" fmla="*/ 1756 w 1903"/>
                    <a:gd name="T67" fmla="*/ 1723 h 3927"/>
                    <a:gd name="T68" fmla="*/ 1674 w 1903"/>
                    <a:gd name="T69" fmla="*/ 2155 h 3927"/>
                    <a:gd name="T70" fmla="*/ 1505 w 1903"/>
                    <a:gd name="T71" fmla="*/ 1990 h 3927"/>
                    <a:gd name="T72" fmla="*/ 1790 w 1903"/>
                    <a:gd name="T73" fmla="*/ 3302 h 3927"/>
                    <a:gd name="T74" fmla="*/ 1649 w 1903"/>
                    <a:gd name="T75" fmla="*/ 3374 h 3927"/>
                    <a:gd name="T76" fmla="*/ 952 w 1903"/>
                    <a:gd name="T77" fmla="*/ 1535 h 3927"/>
                    <a:gd name="T78" fmla="*/ 255 w 1903"/>
                    <a:gd name="T79" fmla="*/ 3374 h 3927"/>
                    <a:gd name="T80" fmla="*/ 113 w 1903"/>
                    <a:gd name="T81" fmla="*/ 3302 h 3927"/>
                    <a:gd name="T82" fmla="*/ 399 w 1903"/>
                    <a:gd name="T83" fmla="*/ 1990 h 3927"/>
                    <a:gd name="T84" fmla="*/ 222 w 1903"/>
                    <a:gd name="T85" fmla="*/ 2155 h 3927"/>
                    <a:gd name="T86" fmla="*/ 139 w 1903"/>
                    <a:gd name="T87" fmla="*/ 1723 h 3927"/>
                    <a:gd name="T88" fmla="*/ 222 w 1903"/>
                    <a:gd name="T89" fmla="*/ 1888 h 3927"/>
                    <a:gd name="T90" fmla="*/ 605 w 1903"/>
                    <a:gd name="T91" fmla="*/ 1293 h 3927"/>
                    <a:gd name="T92" fmla="*/ 565 w 1903"/>
                    <a:gd name="T93" fmla="*/ 1197 h 3927"/>
                    <a:gd name="T94" fmla="*/ 545 w 1903"/>
                    <a:gd name="T95" fmla="*/ 1091 h 3927"/>
                    <a:gd name="T96" fmla="*/ 545 w 1903"/>
                    <a:gd name="T97" fmla="*/ 974 h 3927"/>
                    <a:gd name="T98" fmla="*/ 567 w 1903"/>
                    <a:gd name="T99" fmla="*/ 862 h 3927"/>
                    <a:gd name="T100" fmla="*/ 610 w 1903"/>
                    <a:gd name="T101" fmla="*/ 764 h 3927"/>
                    <a:gd name="T102" fmla="*/ 670 w 1903"/>
                    <a:gd name="T103" fmla="*/ 681 h 3927"/>
                    <a:gd name="T104" fmla="*/ 743 w 1903"/>
                    <a:gd name="T105" fmla="*/ 616 h 3927"/>
                    <a:gd name="T106" fmla="*/ 828 w 1903"/>
                    <a:gd name="T107" fmla="*/ 575 h 3927"/>
                    <a:gd name="T108" fmla="*/ 875 w 1903"/>
                    <a:gd name="T109" fmla="*/ 0 h 3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3" h="3927">
                      <a:moveTo>
                        <a:pt x="933" y="705"/>
                      </a:moveTo>
                      <a:lnTo>
                        <a:pt x="893" y="709"/>
                      </a:lnTo>
                      <a:lnTo>
                        <a:pt x="855" y="719"/>
                      </a:lnTo>
                      <a:lnTo>
                        <a:pt x="820" y="736"/>
                      </a:lnTo>
                      <a:lnTo>
                        <a:pt x="787" y="759"/>
                      </a:lnTo>
                      <a:lnTo>
                        <a:pt x="758" y="786"/>
                      </a:lnTo>
                      <a:lnTo>
                        <a:pt x="732" y="818"/>
                      </a:lnTo>
                      <a:lnTo>
                        <a:pt x="709" y="854"/>
                      </a:lnTo>
                      <a:lnTo>
                        <a:pt x="691" y="895"/>
                      </a:lnTo>
                      <a:lnTo>
                        <a:pt x="678" y="939"/>
                      </a:lnTo>
                      <a:lnTo>
                        <a:pt x="669" y="985"/>
                      </a:lnTo>
                      <a:lnTo>
                        <a:pt x="667" y="1033"/>
                      </a:lnTo>
                      <a:lnTo>
                        <a:pt x="669" y="1082"/>
                      </a:lnTo>
                      <a:lnTo>
                        <a:pt x="678" y="1129"/>
                      </a:lnTo>
                      <a:lnTo>
                        <a:pt x="691" y="1173"/>
                      </a:lnTo>
                      <a:lnTo>
                        <a:pt x="709" y="1212"/>
                      </a:lnTo>
                      <a:lnTo>
                        <a:pt x="732" y="1250"/>
                      </a:lnTo>
                      <a:lnTo>
                        <a:pt x="758" y="1282"/>
                      </a:lnTo>
                      <a:lnTo>
                        <a:pt x="787" y="1309"/>
                      </a:lnTo>
                      <a:lnTo>
                        <a:pt x="820" y="1332"/>
                      </a:lnTo>
                      <a:lnTo>
                        <a:pt x="855" y="1348"/>
                      </a:lnTo>
                      <a:lnTo>
                        <a:pt x="893" y="1359"/>
                      </a:lnTo>
                      <a:lnTo>
                        <a:pt x="933" y="1363"/>
                      </a:lnTo>
                      <a:lnTo>
                        <a:pt x="972" y="1359"/>
                      </a:lnTo>
                      <a:lnTo>
                        <a:pt x="1009" y="1348"/>
                      </a:lnTo>
                      <a:lnTo>
                        <a:pt x="1044" y="1332"/>
                      </a:lnTo>
                      <a:lnTo>
                        <a:pt x="1077" y="1309"/>
                      </a:lnTo>
                      <a:lnTo>
                        <a:pt x="1106" y="1282"/>
                      </a:lnTo>
                      <a:lnTo>
                        <a:pt x="1133" y="1250"/>
                      </a:lnTo>
                      <a:lnTo>
                        <a:pt x="1156" y="1212"/>
                      </a:lnTo>
                      <a:lnTo>
                        <a:pt x="1174" y="1173"/>
                      </a:lnTo>
                      <a:lnTo>
                        <a:pt x="1187" y="1129"/>
                      </a:lnTo>
                      <a:lnTo>
                        <a:pt x="1195" y="1082"/>
                      </a:lnTo>
                      <a:lnTo>
                        <a:pt x="1198" y="1033"/>
                      </a:lnTo>
                      <a:lnTo>
                        <a:pt x="1195" y="985"/>
                      </a:lnTo>
                      <a:lnTo>
                        <a:pt x="1187" y="939"/>
                      </a:lnTo>
                      <a:lnTo>
                        <a:pt x="1174" y="895"/>
                      </a:lnTo>
                      <a:lnTo>
                        <a:pt x="1156" y="854"/>
                      </a:lnTo>
                      <a:lnTo>
                        <a:pt x="1133" y="818"/>
                      </a:lnTo>
                      <a:lnTo>
                        <a:pt x="1106" y="786"/>
                      </a:lnTo>
                      <a:lnTo>
                        <a:pt x="1077" y="759"/>
                      </a:lnTo>
                      <a:lnTo>
                        <a:pt x="1044" y="736"/>
                      </a:lnTo>
                      <a:lnTo>
                        <a:pt x="1009" y="719"/>
                      </a:lnTo>
                      <a:lnTo>
                        <a:pt x="972" y="709"/>
                      </a:lnTo>
                      <a:lnTo>
                        <a:pt x="933" y="705"/>
                      </a:lnTo>
                      <a:close/>
                      <a:moveTo>
                        <a:pt x="875" y="0"/>
                      </a:moveTo>
                      <a:lnTo>
                        <a:pt x="978" y="0"/>
                      </a:lnTo>
                      <a:lnTo>
                        <a:pt x="978" y="564"/>
                      </a:lnTo>
                      <a:lnTo>
                        <a:pt x="1024" y="575"/>
                      </a:lnTo>
                      <a:lnTo>
                        <a:pt x="1067" y="592"/>
                      </a:lnTo>
                      <a:lnTo>
                        <a:pt x="1108" y="616"/>
                      </a:lnTo>
                      <a:lnTo>
                        <a:pt x="1148" y="646"/>
                      </a:lnTo>
                      <a:lnTo>
                        <a:pt x="1183" y="681"/>
                      </a:lnTo>
                      <a:lnTo>
                        <a:pt x="1215" y="720"/>
                      </a:lnTo>
                      <a:lnTo>
                        <a:pt x="1242" y="764"/>
                      </a:lnTo>
                      <a:lnTo>
                        <a:pt x="1266" y="811"/>
                      </a:lnTo>
                      <a:lnTo>
                        <a:pt x="1285" y="862"/>
                      </a:lnTo>
                      <a:lnTo>
                        <a:pt x="1299" y="917"/>
                      </a:lnTo>
                      <a:lnTo>
                        <a:pt x="1307" y="974"/>
                      </a:lnTo>
                      <a:lnTo>
                        <a:pt x="1310" y="1033"/>
                      </a:lnTo>
                      <a:lnTo>
                        <a:pt x="1308" y="1083"/>
                      </a:lnTo>
                      <a:lnTo>
                        <a:pt x="1302" y="1133"/>
                      </a:lnTo>
                      <a:lnTo>
                        <a:pt x="1291" y="1179"/>
                      </a:lnTo>
                      <a:lnTo>
                        <a:pt x="1277" y="1225"/>
                      </a:lnTo>
                      <a:lnTo>
                        <a:pt x="1475" y="1888"/>
                      </a:lnTo>
                      <a:lnTo>
                        <a:pt x="1674" y="1888"/>
                      </a:lnTo>
                      <a:lnTo>
                        <a:pt x="1674" y="1723"/>
                      </a:lnTo>
                      <a:lnTo>
                        <a:pt x="1756" y="1723"/>
                      </a:lnTo>
                      <a:lnTo>
                        <a:pt x="1756" y="2155"/>
                      </a:lnTo>
                      <a:lnTo>
                        <a:pt x="1674" y="2155"/>
                      </a:lnTo>
                      <a:lnTo>
                        <a:pt x="1674" y="1990"/>
                      </a:lnTo>
                      <a:lnTo>
                        <a:pt x="1505" y="1990"/>
                      </a:lnTo>
                      <a:lnTo>
                        <a:pt x="1809" y="3014"/>
                      </a:lnTo>
                      <a:lnTo>
                        <a:pt x="1790" y="3302"/>
                      </a:lnTo>
                      <a:lnTo>
                        <a:pt x="1903" y="3927"/>
                      </a:lnTo>
                      <a:lnTo>
                        <a:pt x="1649" y="3374"/>
                      </a:lnTo>
                      <a:lnTo>
                        <a:pt x="1466" y="3162"/>
                      </a:lnTo>
                      <a:lnTo>
                        <a:pt x="952" y="1535"/>
                      </a:lnTo>
                      <a:lnTo>
                        <a:pt x="438" y="3162"/>
                      </a:lnTo>
                      <a:lnTo>
                        <a:pt x="255" y="3374"/>
                      </a:lnTo>
                      <a:lnTo>
                        <a:pt x="0" y="3927"/>
                      </a:lnTo>
                      <a:lnTo>
                        <a:pt x="113" y="3302"/>
                      </a:lnTo>
                      <a:lnTo>
                        <a:pt x="93" y="3014"/>
                      </a:lnTo>
                      <a:lnTo>
                        <a:pt x="399" y="1990"/>
                      </a:lnTo>
                      <a:lnTo>
                        <a:pt x="222" y="1990"/>
                      </a:lnTo>
                      <a:lnTo>
                        <a:pt x="222" y="2155"/>
                      </a:lnTo>
                      <a:lnTo>
                        <a:pt x="139" y="2155"/>
                      </a:lnTo>
                      <a:lnTo>
                        <a:pt x="139" y="1723"/>
                      </a:lnTo>
                      <a:lnTo>
                        <a:pt x="222" y="1723"/>
                      </a:lnTo>
                      <a:lnTo>
                        <a:pt x="222" y="1888"/>
                      </a:lnTo>
                      <a:lnTo>
                        <a:pt x="429" y="1888"/>
                      </a:lnTo>
                      <a:lnTo>
                        <a:pt x="605" y="1293"/>
                      </a:lnTo>
                      <a:lnTo>
                        <a:pt x="583" y="1247"/>
                      </a:lnTo>
                      <a:lnTo>
                        <a:pt x="565" y="1197"/>
                      </a:lnTo>
                      <a:lnTo>
                        <a:pt x="553" y="1145"/>
                      </a:lnTo>
                      <a:lnTo>
                        <a:pt x="545" y="1091"/>
                      </a:lnTo>
                      <a:lnTo>
                        <a:pt x="542" y="1033"/>
                      </a:lnTo>
                      <a:lnTo>
                        <a:pt x="545" y="974"/>
                      </a:lnTo>
                      <a:lnTo>
                        <a:pt x="553" y="917"/>
                      </a:lnTo>
                      <a:lnTo>
                        <a:pt x="567" y="862"/>
                      </a:lnTo>
                      <a:lnTo>
                        <a:pt x="586" y="811"/>
                      </a:lnTo>
                      <a:lnTo>
                        <a:pt x="610" y="764"/>
                      </a:lnTo>
                      <a:lnTo>
                        <a:pt x="638" y="720"/>
                      </a:lnTo>
                      <a:lnTo>
                        <a:pt x="670" y="681"/>
                      </a:lnTo>
                      <a:lnTo>
                        <a:pt x="705" y="646"/>
                      </a:lnTo>
                      <a:lnTo>
                        <a:pt x="743" y="616"/>
                      </a:lnTo>
                      <a:lnTo>
                        <a:pt x="785" y="592"/>
                      </a:lnTo>
                      <a:lnTo>
                        <a:pt x="828" y="575"/>
                      </a:lnTo>
                      <a:lnTo>
                        <a:pt x="875" y="56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6" name="Freeform 58">
                  <a:extLst>
                    <a:ext uri="{FF2B5EF4-FFF2-40B4-BE49-F238E27FC236}">
                      <a16:creationId xmlns:a16="http://schemas.microsoft.com/office/drawing/2014/main" id="{BBB6719D-AFCF-1979-80FE-30FE55742361}"/>
                    </a:ext>
                  </a:extLst>
                </p:cNvPr>
                <p:cNvSpPr>
                  <a:spLocks/>
                </p:cNvSpPr>
                <p:nvPr/>
              </p:nvSpPr>
              <p:spPr bwMode="auto">
                <a:xfrm>
                  <a:off x="5497513" y="1595438"/>
                  <a:ext cx="104775" cy="103188"/>
                </a:xfrm>
                <a:custGeom>
                  <a:avLst/>
                  <a:gdLst>
                    <a:gd name="T0" fmla="*/ 132 w 262"/>
                    <a:gd name="T1" fmla="*/ 0 h 323"/>
                    <a:gd name="T2" fmla="*/ 158 w 262"/>
                    <a:gd name="T3" fmla="*/ 2 h 323"/>
                    <a:gd name="T4" fmla="*/ 182 w 262"/>
                    <a:gd name="T5" fmla="*/ 12 h 323"/>
                    <a:gd name="T6" fmla="*/ 204 w 262"/>
                    <a:gd name="T7" fmla="*/ 27 h 323"/>
                    <a:gd name="T8" fmla="*/ 224 w 262"/>
                    <a:gd name="T9" fmla="*/ 47 h 323"/>
                    <a:gd name="T10" fmla="*/ 239 w 262"/>
                    <a:gd name="T11" fmla="*/ 71 h 323"/>
                    <a:gd name="T12" fmla="*/ 251 w 262"/>
                    <a:gd name="T13" fmla="*/ 98 h 323"/>
                    <a:gd name="T14" fmla="*/ 259 w 262"/>
                    <a:gd name="T15" fmla="*/ 129 h 323"/>
                    <a:gd name="T16" fmla="*/ 262 w 262"/>
                    <a:gd name="T17" fmla="*/ 161 h 323"/>
                    <a:gd name="T18" fmla="*/ 259 w 262"/>
                    <a:gd name="T19" fmla="*/ 194 h 323"/>
                    <a:gd name="T20" fmla="*/ 251 w 262"/>
                    <a:gd name="T21" fmla="*/ 225 h 323"/>
                    <a:gd name="T22" fmla="*/ 239 w 262"/>
                    <a:gd name="T23" fmla="*/ 252 h 323"/>
                    <a:gd name="T24" fmla="*/ 224 w 262"/>
                    <a:gd name="T25" fmla="*/ 276 h 323"/>
                    <a:gd name="T26" fmla="*/ 204 w 262"/>
                    <a:gd name="T27" fmla="*/ 296 h 323"/>
                    <a:gd name="T28" fmla="*/ 182 w 262"/>
                    <a:gd name="T29" fmla="*/ 310 h 323"/>
                    <a:gd name="T30" fmla="*/ 158 w 262"/>
                    <a:gd name="T31" fmla="*/ 319 h 323"/>
                    <a:gd name="T32" fmla="*/ 132 w 262"/>
                    <a:gd name="T33" fmla="*/ 323 h 323"/>
                    <a:gd name="T34" fmla="*/ 105 w 262"/>
                    <a:gd name="T35" fmla="*/ 319 h 323"/>
                    <a:gd name="T36" fmla="*/ 81 w 262"/>
                    <a:gd name="T37" fmla="*/ 310 h 323"/>
                    <a:gd name="T38" fmla="*/ 58 w 262"/>
                    <a:gd name="T39" fmla="*/ 296 h 323"/>
                    <a:gd name="T40" fmla="*/ 38 w 262"/>
                    <a:gd name="T41" fmla="*/ 276 h 323"/>
                    <a:gd name="T42" fmla="*/ 22 w 262"/>
                    <a:gd name="T43" fmla="*/ 252 h 323"/>
                    <a:gd name="T44" fmla="*/ 10 w 262"/>
                    <a:gd name="T45" fmla="*/ 225 h 323"/>
                    <a:gd name="T46" fmla="*/ 3 w 262"/>
                    <a:gd name="T47" fmla="*/ 194 h 323"/>
                    <a:gd name="T48" fmla="*/ 0 w 262"/>
                    <a:gd name="T49" fmla="*/ 161 h 323"/>
                    <a:gd name="T50" fmla="*/ 3 w 262"/>
                    <a:gd name="T51" fmla="*/ 129 h 323"/>
                    <a:gd name="T52" fmla="*/ 10 w 262"/>
                    <a:gd name="T53" fmla="*/ 98 h 323"/>
                    <a:gd name="T54" fmla="*/ 22 w 262"/>
                    <a:gd name="T55" fmla="*/ 71 h 323"/>
                    <a:gd name="T56" fmla="*/ 38 w 262"/>
                    <a:gd name="T57" fmla="*/ 47 h 323"/>
                    <a:gd name="T58" fmla="*/ 58 w 262"/>
                    <a:gd name="T59" fmla="*/ 27 h 323"/>
                    <a:gd name="T60" fmla="*/ 81 w 262"/>
                    <a:gd name="T61" fmla="*/ 12 h 323"/>
                    <a:gd name="T62" fmla="*/ 105 w 262"/>
                    <a:gd name="T63" fmla="*/ 2 h 323"/>
                    <a:gd name="T64" fmla="*/ 132 w 262"/>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23">
                      <a:moveTo>
                        <a:pt x="132" y="0"/>
                      </a:moveTo>
                      <a:lnTo>
                        <a:pt x="158" y="2"/>
                      </a:lnTo>
                      <a:lnTo>
                        <a:pt x="182" y="12"/>
                      </a:lnTo>
                      <a:lnTo>
                        <a:pt x="204" y="27"/>
                      </a:lnTo>
                      <a:lnTo>
                        <a:pt x="224" y="47"/>
                      </a:lnTo>
                      <a:lnTo>
                        <a:pt x="239" y="71"/>
                      </a:lnTo>
                      <a:lnTo>
                        <a:pt x="251" y="98"/>
                      </a:lnTo>
                      <a:lnTo>
                        <a:pt x="259" y="129"/>
                      </a:lnTo>
                      <a:lnTo>
                        <a:pt x="262" y="161"/>
                      </a:lnTo>
                      <a:lnTo>
                        <a:pt x="259" y="194"/>
                      </a:lnTo>
                      <a:lnTo>
                        <a:pt x="251" y="225"/>
                      </a:lnTo>
                      <a:lnTo>
                        <a:pt x="239" y="252"/>
                      </a:lnTo>
                      <a:lnTo>
                        <a:pt x="224" y="276"/>
                      </a:lnTo>
                      <a:lnTo>
                        <a:pt x="204" y="296"/>
                      </a:lnTo>
                      <a:lnTo>
                        <a:pt x="182" y="310"/>
                      </a:lnTo>
                      <a:lnTo>
                        <a:pt x="158" y="319"/>
                      </a:lnTo>
                      <a:lnTo>
                        <a:pt x="132" y="323"/>
                      </a:lnTo>
                      <a:lnTo>
                        <a:pt x="105" y="319"/>
                      </a:lnTo>
                      <a:lnTo>
                        <a:pt x="81" y="310"/>
                      </a:lnTo>
                      <a:lnTo>
                        <a:pt x="58" y="296"/>
                      </a:lnTo>
                      <a:lnTo>
                        <a:pt x="38" y="276"/>
                      </a:lnTo>
                      <a:lnTo>
                        <a:pt x="22" y="252"/>
                      </a:lnTo>
                      <a:lnTo>
                        <a:pt x="10" y="225"/>
                      </a:lnTo>
                      <a:lnTo>
                        <a:pt x="3" y="194"/>
                      </a:lnTo>
                      <a:lnTo>
                        <a:pt x="0" y="161"/>
                      </a:lnTo>
                      <a:lnTo>
                        <a:pt x="3" y="129"/>
                      </a:lnTo>
                      <a:lnTo>
                        <a:pt x="10" y="98"/>
                      </a:lnTo>
                      <a:lnTo>
                        <a:pt x="22" y="71"/>
                      </a:lnTo>
                      <a:lnTo>
                        <a:pt x="38" y="47"/>
                      </a:lnTo>
                      <a:lnTo>
                        <a:pt x="58" y="27"/>
                      </a:lnTo>
                      <a:lnTo>
                        <a:pt x="81" y="12"/>
                      </a:lnTo>
                      <a:lnTo>
                        <a:pt x="105"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41" name="Freeform 43">
                <a:extLst>
                  <a:ext uri="{FF2B5EF4-FFF2-40B4-BE49-F238E27FC236}">
                    <a16:creationId xmlns:a16="http://schemas.microsoft.com/office/drawing/2014/main" id="{B0D3953E-3010-1BD9-5097-C84FCFFAC2A7}"/>
                  </a:ext>
                </a:extLst>
              </p:cNvPr>
              <p:cNvSpPr>
                <a:spLocks noEditPoints="1"/>
              </p:cNvSpPr>
              <p:nvPr/>
            </p:nvSpPr>
            <p:spPr bwMode="auto">
              <a:xfrm>
                <a:off x="5322596" y="2380900"/>
                <a:ext cx="363658" cy="335975"/>
              </a:xfrm>
              <a:custGeom>
                <a:avLst/>
                <a:gdLst>
                  <a:gd name="T0" fmla="*/ 1088 w 3466"/>
                  <a:gd name="T1" fmla="*/ 1101 h 3203"/>
                  <a:gd name="T2" fmla="*/ 1023 w 3466"/>
                  <a:gd name="T3" fmla="*/ 1301 h 3203"/>
                  <a:gd name="T4" fmla="*/ 2337 w 3466"/>
                  <a:gd name="T5" fmla="*/ 1335 h 3203"/>
                  <a:gd name="T6" fmla="*/ 2417 w 3466"/>
                  <a:gd name="T7" fmla="*/ 1285 h 3203"/>
                  <a:gd name="T8" fmla="*/ 2463 w 3466"/>
                  <a:gd name="T9" fmla="*/ 1087 h 3203"/>
                  <a:gd name="T10" fmla="*/ 1329 w 3466"/>
                  <a:gd name="T11" fmla="*/ 533 h 3203"/>
                  <a:gd name="T12" fmla="*/ 1249 w 3466"/>
                  <a:gd name="T13" fmla="*/ 583 h 3203"/>
                  <a:gd name="T14" fmla="*/ 1203 w 3466"/>
                  <a:gd name="T15" fmla="*/ 781 h 3203"/>
                  <a:gd name="T16" fmla="*/ 2527 w 3466"/>
                  <a:gd name="T17" fmla="*/ 798 h 3203"/>
                  <a:gd name="T18" fmla="*/ 2597 w 3466"/>
                  <a:gd name="T19" fmla="*/ 733 h 3203"/>
                  <a:gd name="T20" fmla="*/ 2627 w 3466"/>
                  <a:gd name="T21" fmla="*/ 542 h 3203"/>
                  <a:gd name="T22" fmla="*/ 2847 w 3466"/>
                  <a:gd name="T23" fmla="*/ 0 h 3203"/>
                  <a:gd name="T24" fmla="*/ 3031 w 3466"/>
                  <a:gd name="T25" fmla="*/ 59 h 3203"/>
                  <a:gd name="T26" fmla="*/ 3132 w 3466"/>
                  <a:gd name="T27" fmla="*/ 224 h 3203"/>
                  <a:gd name="T28" fmla="*/ 2551 w 3466"/>
                  <a:gd name="T29" fmla="*/ 2277 h 3203"/>
                  <a:gd name="T30" fmla="*/ 2444 w 3466"/>
                  <a:gd name="T31" fmla="*/ 2542 h 3203"/>
                  <a:gd name="T32" fmla="*/ 2316 w 3466"/>
                  <a:gd name="T33" fmla="*/ 2645 h 3203"/>
                  <a:gd name="T34" fmla="*/ 326 w 3466"/>
                  <a:gd name="T35" fmla="*/ 2670 h 3203"/>
                  <a:gd name="T36" fmla="*/ 238 w 3466"/>
                  <a:gd name="T37" fmla="*/ 2718 h 3203"/>
                  <a:gd name="T38" fmla="*/ 272 w 3466"/>
                  <a:gd name="T39" fmla="*/ 2843 h 3203"/>
                  <a:gd name="T40" fmla="*/ 412 w 3466"/>
                  <a:gd name="T41" fmla="*/ 2923 h 3203"/>
                  <a:gd name="T42" fmla="*/ 2505 w 3466"/>
                  <a:gd name="T43" fmla="*/ 2933 h 3203"/>
                  <a:gd name="T44" fmla="*/ 2645 w 3466"/>
                  <a:gd name="T45" fmla="*/ 2843 h 3203"/>
                  <a:gd name="T46" fmla="*/ 3291 w 3466"/>
                  <a:gd name="T47" fmla="*/ 675 h 3203"/>
                  <a:gd name="T48" fmla="*/ 3412 w 3466"/>
                  <a:gd name="T49" fmla="*/ 729 h 3203"/>
                  <a:gd name="T50" fmla="*/ 3466 w 3466"/>
                  <a:gd name="T51" fmla="*/ 915 h 3203"/>
                  <a:gd name="T52" fmla="*/ 2843 w 3466"/>
                  <a:gd name="T53" fmla="*/ 2973 h 3203"/>
                  <a:gd name="T54" fmla="*/ 2678 w 3466"/>
                  <a:gd name="T55" fmla="*/ 3140 h 3203"/>
                  <a:gd name="T56" fmla="*/ 2463 w 3466"/>
                  <a:gd name="T57" fmla="*/ 3203 h 3203"/>
                  <a:gd name="T58" fmla="*/ 333 w 3466"/>
                  <a:gd name="T59" fmla="*/ 3154 h 3203"/>
                  <a:gd name="T60" fmla="*/ 107 w 3466"/>
                  <a:gd name="T61" fmla="*/ 2968 h 3203"/>
                  <a:gd name="T62" fmla="*/ 3 w 3466"/>
                  <a:gd name="T63" fmla="*/ 2726 h 3203"/>
                  <a:gd name="T64" fmla="*/ 22 w 3466"/>
                  <a:gd name="T65" fmla="*/ 2546 h 3203"/>
                  <a:gd name="T66" fmla="*/ 35 w 3466"/>
                  <a:gd name="T67" fmla="*/ 2440 h 3203"/>
                  <a:gd name="T68" fmla="*/ 26 w 3466"/>
                  <a:gd name="T69" fmla="*/ 2357 h 3203"/>
                  <a:gd name="T70" fmla="*/ 50 w 3466"/>
                  <a:gd name="T71" fmla="*/ 2275 h 3203"/>
                  <a:gd name="T72" fmla="*/ 141 w 3466"/>
                  <a:gd name="T73" fmla="*/ 2135 h 3203"/>
                  <a:gd name="T74" fmla="*/ 255 w 3466"/>
                  <a:gd name="T75" fmla="*/ 1851 h 3203"/>
                  <a:gd name="T76" fmla="*/ 264 w 3466"/>
                  <a:gd name="T77" fmla="*/ 1722 h 3203"/>
                  <a:gd name="T78" fmla="*/ 301 w 3466"/>
                  <a:gd name="T79" fmla="*/ 1630 h 3203"/>
                  <a:gd name="T80" fmla="*/ 358 w 3466"/>
                  <a:gd name="T81" fmla="*/ 1543 h 3203"/>
                  <a:gd name="T82" fmla="*/ 453 w 3466"/>
                  <a:gd name="T83" fmla="*/ 1305 h 3203"/>
                  <a:gd name="T84" fmla="*/ 476 w 3466"/>
                  <a:gd name="T85" fmla="*/ 1177 h 3203"/>
                  <a:gd name="T86" fmla="*/ 468 w 3466"/>
                  <a:gd name="T87" fmla="*/ 1085 h 3203"/>
                  <a:gd name="T88" fmla="*/ 517 w 3466"/>
                  <a:gd name="T89" fmla="*/ 1014 h 3203"/>
                  <a:gd name="T90" fmla="*/ 579 w 3466"/>
                  <a:gd name="T91" fmla="*/ 942 h 3203"/>
                  <a:gd name="T92" fmla="*/ 670 w 3466"/>
                  <a:gd name="T93" fmla="*/ 744 h 3203"/>
                  <a:gd name="T94" fmla="*/ 709 w 3466"/>
                  <a:gd name="T95" fmla="*/ 577 h 3203"/>
                  <a:gd name="T96" fmla="*/ 698 w 3466"/>
                  <a:gd name="T97" fmla="*/ 482 h 3203"/>
                  <a:gd name="T98" fmla="*/ 769 w 3466"/>
                  <a:gd name="T99" fmla="*/ 379 h 3203"/>
                  <a:gd name="T100" fmla="*/ 841 w 3466"/>
                  <a:gd name="T101" fmla="*/ 251 h 3203"/>
                  <a:gd name="T102" fmla="*/ 929 w 3466"/>
                  <a:gd name="T103" fmla="*/ 74 h 3203"/>
                  <a:gd name="T104" fmla="*/ 1059 w 3466"/>
                  <a:gd name="T105" fmla="*/ 1 h 3203"/>
                  <a:gd name="T106" fmla="*/ 1186 w 3466"/>
                  <a:gd name="T107" fmla="*/ 11 h 3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6" h="3203">
                    <a:moveTo>
                      <a:pt x="1156" y="1067"/>
                    </a:moveTo>
                    <a:lnTo>
                      <a:pt x="1138" y="1069"/>
                    </a:lnTo>
                    <a:lnTo>
                      <a:pt x="1120" y="1076"/>
                    </a:lnTo>
                    <a:lnTo>
                      <a:pt x="1103" y="1087"/>
                    </a:lnTo>
                    <a:lnTo>
                      <a:pt x="1088" y="1101"/>
                    </a:lnTo>
                    <a:lnTo>
                      <a:pt x="1076" y="1117"/>
                    </a:lnTo>
                    <a:lnTo>
                      <a:pt x="1069" y="1134"/>
                    </a:lnTo>
                    <a:lnTo>
                      <a:pt x="1025" y="1268"/>
                    </a:lnTo>
                    <a:lnTo>
                      <a:pt x="1022" y="1285"/>
                    </a:lnTo>
                    <a:lnTo>
                      <a:pt x="1023" y="1301"/>
                    </a:lnTo>
                    <a:lnTo>
                      <a:pt x="1030" y="1314"/>
                    </a:lnTo>
                    <a:lnTo>
                      <a:pt x="1039" y="1325"/>
                    </a:lnTo>
                    <a:lnTo>
                      <a:pt x="1054" y="1332"/>
                    </a:lnTo>
                    <a:lnTo>
                      <a:pt x="1071" y="1335"/>
                    </a:lnTo>
                    <a:lnTo>
                      <a:pt x="2337" y="1335"/>
                    </a:lnTo>
                    <a:lnTo>
                      <a:pt x="2354" y="1332"/>
                    </a:lnTo>
                    <a:lnTo>
                      <a:pt x="2372" y="1325"/>
                    </a:lnTo>
                    <a:lnTo>
                      <a:pt x="2389" y="1314"/>
                    </a:lnTo>
                    <a:lnTo>
                      <a:pt x="2405" y="1301"/>
                    </a:lnTo>
                    <a:lnTo>
                      <a:pt x="2417" y="1285"/>
                    </a:lnTo>
                    <a:lnTo>
                      <a:pt x="2424" y="1268"/>
                    </a:lnTo>
                    <a:lnTo>
                      <a:pt x="2467" y="1134"/>
                    </a:lnTo>
                    <a:lnTo>
                      <a:pt x="2470" y="1117"/>
                    </a:lnTo>
                    <a:lnTo>
                      <a:pt x="2469" y="1101"/>
                    </a:lnTo>
                    <a:lnTo>
                      <a:pt x="2463" y="1087"/>
                    </a:lnTo>
                    <a:lnTo>
                      <a:pt x="2454" y="1076"/>
                    </a:lnTo>
                    <a:lnTo>
                      <a:pt x="2440" y="1069"/>
                    </a:lnTo>
                    <a:lnTo>
                      <a:pt x="2422" y="1067"/>
                    </a:lnTo>
                    <a:lnTo>
                      <a:pt x="1156" y="1067"/>
                    </a:lnTo>
                    <a:close/>
                    <a:moveTo>
                      <a:pt x="1329" y="533"/>
                    </a:moveTo>
                    <a:lnTo>
                      <a:pt x="1311" y="535"/>
                    </a:lnTo>
                    <a:lnTo>
                      <a:pt x="1293" y="542"/>
                    </a:lnTo>
                    <a:lnTo>
                      <a:pt x="1276" y="553"/>
                    </a:lnTo>
                    <a:lnTo>
                      <a:pt x="1261" y="567"/>
                    </a:lnTo>
                    <a:lnTo>
                      <a:pt x="1249" y="583"/>
                    </a:lnTo>
                    <a:lnTo>
                      <a:pt x="1242" y="600"/>
                    </a:lnTo>
                    <a:lnTo>
                      <a:pt x="1198" y="733"/>
                    </a:lnTo>
                    <a:lnTo>
                      <a:pt x="1195" y="751"/>
                    </a:lnTo>
                    <a:lnTo>
                      <a:pt x="1196" y="767"/>
                    </a:lnTo>
                    <a:lnTo>
                      <a:pt x="1203" y="781"/>
                    </a:lnTo>
                    <a:lnTo>
                      <a:pt x="1212" y="791"/>
                    </a:lnTo>
                    <a:lnTo>
                      <a:pt x="1226" y="798"/>
                    </a:lnTo>
                    <a:lnTo>
                      <a:pt x="1244" y="801"/>
                    </a:lnTo>
                    <a:lnTo>
                      <a:pt x="2510" y="801"/>
                    </a:lnTo>
                    <a:lnTo>
                      <a:pt x="2527" y="798"/>
                    </a:lnTo>
                    <a:lnTo>
                      <a:pt x="2545" y="791"/>
                    </a:lnTo>
                    <a:lnTo>
                      <a:pt x="2562" y="781"/>
                    </a:lnTo>
                    <a:lnTo>
                      <a:pt x="2578" y="767"/>
                    </a:lnTo>
                    <a:lnTo>
                      <a:pt x="2590" y="751"/>
                    </a:lnTo>
                    <a:lnTo>
                      <a:pt x="2597" y="733"/>
                    </a:lnTo>
                    <a:lnTo>
                      <a:pt x="2640" y="600"/>
                    </a:lnTo>
                    <a:lnTo>
                      <a:pt x="2643" y="583"/>
                    </a:lnTo>
                    <a:lnTo>
                      <a:pt x="2642" y="567"/>
                    </a:lnTo>
                    <a:lnTo>
                      <a:pt x="2636" y="553"/>
                    </a:lnTo>
                    <a:lnTo>
                      <a:pt x="2627" y="542"/>
                    </a:lnTo>
                    <a:lnTo>
                      <a:pt x="2612" y="535"/>
                    </a:lnTo>
                    <a:lnTo>
                      <a:pt x="2595" y="533"/>
                    </a:lnTo>
                    <a:lnTo>
                      <a:pt x="1329" y="533"/>
                    </a:lnTo>
                    <a:close/>
                    <a:moveTo>
                      <a:pt x="1263" y="0"/>
                    </a:moveTo>
                    <a:lnTo>
                      <a:pt x="2847" y="0"/>
                    </a:lnTo>
                    <a:lnTo>
                      <a:pt x="2889" y="2"/>
                    </a:lnTo>
                    <a:lnTo>
                      <a:pt x="2928" y="9"/>
                    </a:lnTo>
                    <a:lnTo>
                      <a:pt x="2965" y="21"/>
                    </a:lnTo>
                    <a:lnTo>
                      <a:pt x="2999" y="38"/>
                    </a:lnTo>
                    <a:lnTo>
                      <a:pt x="3031" y="59"/>
                    </a:lnTo>
                    <a:lnTo>
                      <a:pt x="3059" y="85"/>
                    </a:lnTo>
                    <a:lnTo>
                      <a:pt x="3083" y="116"/>
                    </a:lnTo>
                    <a:lnTo>
                      <a:pt x="3106" y="151"/>
                    </a:lnTo>
                    <a:lnTo>
                      <a:pt x="3121" y="186"/>
                    </a:lnTo>
                    <a:lnTo>
                      <a:pt x="3132" y="224"/>
                    </a:lnTo>
                    <a:lnTo>
                      <a:pt x="3137" y="262"/>
                    </a:lnTo>
                    <a:lnTo>
                      <a:pt x="3137" y="302"/>
                    </a:lnTo>
                    <a:lnTo>
                      <a:pt x="3132" y="344"/>
                    </a:lnTo>
                    <a:lnTo>
                      <a:pt x="3121" y="387"/>
                    </a:lnTo>
                    <a:lnTo>
                      <a:pt x="2551" y="2277"/>
                    </a:lnTo>
                    <a:lnTo>
                      <a:pt x="2530" y="2344"/>
                    </a:lnTo>
                    <a:lnTo>
                      <a:pt x="2508" y="2404"/>
                    </a:lnTo>
                    <a:lnTo>
                      <a:pt x="2487" y="2457"/>
                    </a:lnTo>
                    <a:lnTo>
                      <a:pt x="2465" y="2504"/>
                    </a:lnTo>
                    <a:lnTo>
                      <a:pt x="2444" y="2542"/>
                    </a:lnTo>
                    <a:lnTo>
                      <a:pt x="2423" y="2573"/>
                    </a:lnTo>
                    <a:lnTo>
                      <a:pt x="2402" y="2598"/>
                    </a:lnTo>
                    <a:lnTo>
                      <a:pt x="2379" y="2617"/>
                    </a:lnTo>
                    <a:lnTo>
                      <a:pt x="2350" y="2633"/>
                    </a:lnTo>
                    <a:lnTo>
                      <a:pt x="2316" y="2645"/>
                    </a:lnTo>
                    <a:lnTo>
                      <a:pt x="2279" y="2656"/>
                    </a:lnTo>
                    <a:lnTo>
                      <a:pt x="2235" y="2663"/>
                    </a:lnTo>
                    <a:lnTo>
                      <a:pt x="2188" y="2667"/>
                    </a:lnTo>
                    <a:lnTo>
                      <a:pt x="2135" y="2670"/>
                    </a:lnTo>
                    <a:lnTo>
                      <a:pt x="326" y="2670"/>
                    </a:lnTo>
                    <a:lnTo>
                      <a:pt x="300" y="2672"/>
                    </a:lnTo>
                    <a:lnTo>
                      <a:pt x="277" y="2677"/>
                    </a:lnTo>
                    <a:lnTo>
                      <a:pt x="261" y="2686"/>
                    </a:lnTo>
                    <a:lnTo>
                      <a:pt x="247" y="2700"/>
                    </a:lnTo>
                    <a:lnTo>
                      <a:pt x="238" y="2718"/>
                    </a:lnTo>
                    <a:lnTo>
                      <a:pt x="234" y="2739"/>
                    </a:lnTo>
                    <a:lnTo>
                      <a:pt x="237" y="2764"/>
                    </a:lnTo>
                    <a:lnTo>
                      <a:pt x="245" y="2790"/>
                    </a:lnTo>
                    <a:lnTo>
                      <a:pt x="256" y="2817"/>
                    </a:lnTo>
                    <a:lnTo>
                      <a:pt x="272" y="2843"/>
                    </a:lnTo>
                    <a:lnTo>
                      <a:pt x="292" y="2865"/>
                    </a:lnTo>
                    <a:lnTo>
                      <a:pt x="316" y="2884"/>
                    </a:lnTo>
                    <a:lnTo>
                      <a:pt x="345" y="2900"/>
                    </a:lnTo>
                    <a:lnTo>
                      <a:pt x="377" y="2913"/>
                    </a:lnTo>
                    <a:lnTo>
                      <a:pt x="412" y="2923"/>
                    </a:lnTo>
                    <a:lnTo>
                      <a:pt x="453" y="2931"/>
                    </a:lnTo>
                    <a:lnTo>
                      <a:pt x="497" y="2935"/>
                    </a:lnTo>
                    <a:lnTo>
                      <a:pt x="544" y="2936"/>
                    </a:lnTo>
                    <a:lnTo>
                      <a:pt x="2465" y="2936"/>
                    </a:lnTo>
                    <a:lnTo>
                      <a:pt x="2505" y="2933"/>
                    </a:lnTo>
                    <a:lnTo>
                      <a:pt x="2544" y="2922"/>
                    </a:lnTo>
                    <a:lnTo>
                      <a:pt x="2582" y="2904"/>
                    </a:lnTo>
                    <a:lnTo>
                      <a:pt x="2608" y="2886"/>
                    </a:lnTo>
                    <a:lnTo>
                      <a:pt x="2629" y="2866"/>
                    </a:lnTo>
                    <a:lnTo>
                      <a:pt x="2645" y="2843"/>
                    </a:lnTo>
                    <a:lnTo>
                      <a:pt x="2655" y="2817"/>
                    </a:lnTo>
                    <a:lnTo>
                      <a:pt x="3280" y="758"/>
                    </a:lnTo>
                    <a:lnTo>
                      <a:pt x="3286" y="734"/>
                    </a:lnTo>
                    <a:lnTo>
                      <a:pt x="3289" y="706"/>
                    </a:lnTo>
                    <a:lnTo>
                      <a:pt x="3291" y="675"/>
                    </a:lnTo>
                    <a:lnTo>
                      <a:pt x="3290" y="640"/>
                    </a:lnTo>
                    <a:lnTo>
                      <a:pt x="3327" y="657"/>
                    </a:lnTo>
                    <a:lnTo>
                      <a:pt x="3360" y="678"/>
                    </a:lnTo>
                    <a:lnTo>
                      <a:pt x="3388" y="701"/>
                    </a:lnTo>
                    <a:lnTo>
                      <a:pt x="3412" y="729"/>
                    </a:lnTo>
                    <a:lnTo>
                      <a:pt x="3434" y="764"/>
                    </a:lnTo>
                    <a:lnTo>
                      <a:pt x="3449" y="800"/>
                    </a:lnTo>
                    <a:lnTo>
                      <a:pt x="3460" y="837"/>
                    </a:lnTo>
                    <a:lnTo>
                      <a:pt x="3465" y="876"/>
                    </a:lnTo>
                    <a:lnTo>
                      <a:pt x="3466" y="915"/>
                    </a:lnTo>
                    <a:lnTo>
                      <a:pt x="3461" y="956"/>
                    </a:lnTo>
                    <a:lnTo>
                      <a:pt x="3450" y="998"/>
                    </a:lnTo>
                    <a:lnTo>
                      <a:pt x="2878" y="2888"/>
                    </a:lnTo>
                    <a:lnTo>
                      <a:pt x="2862" y="2932"/>
                    </a:lnTo>
                    <a:lnTo>
                      <a:pt x="2843" y="2973"/>
                    </a:lnTo>
                    <a:lnTo>
                      <a:pt x="2819" y="3011"/>
                    </a:lnTo>
                    <a:lnTo>
                      <a:pt x="2789" y="3047"/>
                    </a:lnTo>
                    <a:lnTo>
                      <a:pt x="2756" y="3081"/>
                    </a:lnTo>
                    <a:lnTo>
                      <a:pt x="2718" y="3112"/>
                    </a:lnTo>
                    <a:lnTo>
                      <a:pt x="2678" y="3140"/>
                    </a:lnTo>
                    <a:lnTo>
                      <a:pt x="2637" y="3163"/>
                    </a:lnTo>
                    <a:lnTo>
                      <a:pt x="2595" y="3180"/>
                    </a:lnTo>
                    <a:lnTo>
                      <a:pt x="2552" y="3193"/>
                    </a:lnTo>
                    <a:lnTo>
                      <a:pt x="2508" y="3200"/>
                    </a:lnTo>
                    <a:lnTo>
                      <a:pt x="2463" y="3203"/>
                    </a:lnTo>
                    <a:lnTo>
                      <a:pt x="542" y="3203"/>
                    </a:lnTo>
                    <a:lnTo>
                      <a:pt x="489" y="3200"/>
                    </a:lnTo>
                    <a:lnTo>
                      <a:pt x="437" y="3191"/>
                    </a:lnTo>
                    <a:lnTo>
                      <a:pt x="385" y="3175"/>
                    </a:lnTo>
                    <a:lnTo>
                      <a:pt x="333" y="3154"/>
                    </a:lnTo>
                    <a:lnTo>
                      <a:pt x="283" y="3126"/>
                    </a:lnTo>
                    <a:lnTo>
                      <a:pt x="233" y="3091"/>
                    </a:lnTo>
                    <a:lnTo>
                      <a:pt x="186" y="3053"/>
                    </a:lnTo>
                    <a:lnTo>
                      <a:pt x="145" y="3011"/>
                    </a:lnTo>
                    <a:lnTo>
                      <a:pt x="107" y="2968"/>
                    </a:lnTo>
                    <a:lnTo>
                      <a:pt x="75" y="2920"/>
                    </a:lnTo>
                    <a:lnTo>
                      <a:pt x="47" y="2870"/>
                    </a:lnTo>
                    <a:lnTo>
                      <a:pt x="26" y="2817"/>
                    </a:lnTo>
                    <a:lnTo>
                      <a:pt x="12" y="2771"/>
                    </a:lnTo>
                    <a:lnTo>
                      <a:pt x="3" y="2726"/>
                    </a:lnTo>
                    <a:lnTo>
                      <a:pt x="0" y="2681"/>
                    </a:lnTo>
                    <a:lnTo>
                      <a:pt x="2" y="2638"/>
                    </a:lnTo>
                    <a:lnTo>
                      <a:pt x="9" y="2594"/>
                    </a:lnTo>
                    <a:lnTo>
                      <a:pt x="22" y="2552"/>
                    </a:lnTo>
                    <a:lnTo>
                      <a:pt x="22" y="2546"/>
                    </a:lnTo>
                    <a:lnTo>
                      <a:pt x="23" y="2534"/>
                    </a:lnTo>
                    <a:lnTo>
                      <a:pt x="25" y="2517"/>
                    </a:lnTo>
                    <a:lnTo>
                      <a:pt x="28" y="2496"/>
                    </a:lnTo>
                    <a:lnTo>
                      <a:pt x="32" y="2467"/>
                    </a:lnTo>
                    <a:lnTo>
                      <a:pt x="35" y="2440"/>
                    </a:lnTo>
                    <a:lnTo>
                      <a:pt x="37" y="2419"/>
                    </a:lnTo>
                    <a:lnTo>
                      <a:pt x="37" y="2406"/>
                    </a:lnTo>
                    <a:lnTo>
                      <a:pt x="35" y="2392"/>
                    </a:lnTo>
                    <a:lnTo>
                      <a:pt x="31" y="2374"/>
                    </a:lnTo>
                    <a:lnTo>
                      <a:pt x="26" y="2357"/>
                    </a:lnTo>
                    <a:lnTo>
                      <a:pt x="24" y="2343"/>
                    </a:lnTo>
                    <a:lnTo>
                      <a:pt x="24" y="2333"/>
                    </a:lnTo>
                    <a:lnTo>
                      <a:pt x="31" y="2311"/>
                    </a:lnTo>
                    <a:lnTo>
                      <a:pt x="41" y="2289"/>
                    </a:lnTo>
                    <a:lnTo>
                      <a:pt x="50" y="2275"/>
                    </a:lnTo>
                    <a:lnTo>
                      <a:pt x="61" y="2258"/>
                    </a:lnTo>
                    <a:lnTo>
                      <a:pt x="75" y="2240"/>
                    </a:lnTo>
                    <a:lnTo>
                      <a:pt x="95" y="2214"/>
                    </a:lnTo>
                    <a:lnTo>
                      <a:pt x="110" y="2192"/>
                    </a:lnTo>
                    <a:lnTo>
                      <a:pt x="141" y="2135"/>
                    </a:lnTo>
                    <a:lnTo>
                      <a:pt x="172" y="2071"/>
                    </a:lnTo>
                    <a:lnTo>
                      <a:pt x="203" y="2000"/>
                    </a:lnTo>
                    <a:lnTo>
                      <a:pt x="224" y="1947"/>
                    </a:lnTo>
                    <a:lnTo>
                      <a:pt x="242" y="1897"/>
                    </a:lnTo>
                    <a:lnTo>
                      <a:pt x="255" y="1851"/>
                    </a:lnTo>
                    <a:lnTo>
                      <a:pt x="266" y="1810"/>
                    </a:lnTo>
                    <a:lnTo>
                      <a:pt x="268" y="1793"/>
                    </a:lnTo>
                    <a:lnTo>
                      <a:pt x="269" y="1773"/>
                    </a:lnTo>
                    <a:lnTo>
                      <a:pt x="267" y="1747"/>
                    </a:lnTo>
                    <a:lnTo>
                      <a:pt x="264" y="1722"/>
                    </a:lnTo>
                    <a:lnTo>
                      <a:pt x="264" y="1702"/>
                    </a:lnTo>
                    <a:lnTo>
                      <a:pt x="266" y="1689"/>
                    </a:lnTo>
                    <a:lnTo>
                      <a:pt x="272" y="1672"/>
                    </a:lnTo>
                    <a:lnTo>
                      <a:pt x="284" y="1653"/>
                    </a:lnTo>
                    <a:lnTo>
                      <a:pt x="301" y="1630"/>
                    </a:lnTo>
                    <a:lnTo>
                      <a:pt x="314" y="1615"/>
                    </a:lnTo>
                    <a:lnTo>
                      <a:pt x="324" y="1601"/>
                    </a:lnTo>
                    <a:lnTo>
                      <a:pt x="331" y="1590"/>
                    </a:lnTo>
                    <a:lnTo>
                      <a:pt x="337" y="1583"/>
                    </a:lnTo>
                    <a:lnTo>
                      <a:pt x="358" y="1543"/>
                    </a:lnTo>
                    <a:lnTo>
                      <a:pt x="380" y="1497"/>
                    </a:lnTo>
                    <a:lnTo>
                      <a:pt x="402" y="1447"/>
                    </a:lnTo>
                    <a:lnTo>
                      <a:pt x="424" y="1391"/>
                    </a:lnTo>
                    <a:lnTo>
                      <a:pt x="440" y="1346"/>
                    </a:lnTo>
                    <a:lnTo>
                      <a:pt x="453" y="1305"/>
                    </a:lnTo>
                    <a:lnTo>
                      <a:pt x="463" y="1267"/>
                    </a:lnTo>
                    <a:lnTo>
                      <a:pt x="470" y="1233"/>
                    </a:lnTo>
                    <a:lnTo>
                      <a:pt x="476" y="1202"/>
                    </a:lnTo>
                    <a:lnTo>
                      <a:pt x="476" y="1192"/>
                    </a:lnTo>
                    <a:lnTo>
                      <a:pt x="476" y="1177"/>
                    </a:lnTo>
                    <a:lnTo>
                      <a:pt x="474" y="1158"/>
                    </a:lnTo>
                    <a:lnTo>
                      <a:pt x="470" y="1136"/>
                    </a:lnTo>
                    <a:lnTo>
                      <a:pt x="467" y="1115"/>
                    </a:lnTo>
                    <a:lnTo>
                      <a:pt x="467" y="1098"/>
                    </a:lnTo>
                    <a:lnTo>
                      <a:pt x="468" y="1085"/>
                    </a:lnTo>
                    <a:lnTo>
                      <a:pt x="472" y="1078"/>
                    </a:lnTo>
                    <a:lnTo>
                      <a:pt x="478" y="1064"/>
                    </a:lnTo>
                    <a:lnTo>
                      <a:pt x="487" y="1048"/>
                    </a:lnTo>
                    <a:lnTo>
                      <a:pt x="500" y="1032"/>
                    </a:lnTo>
                    <a:lnTo>
                      <a:pt x="517" y="1014"/>
                    </a:lnTo>
                    <a:lnTo>
                      <a:pt x="534" y="997"/>
                    </a:lnTo>
                    <a:lnTo>
                      <a:pt x="547" y="984"/>
                    </a:lnTo>
                    <a:lnTo>
                      <a:pt x="557" y="974"/>
                    </a:lnTo>
                    <a:lnTo>
                      <a:pt x="563" y="967"/>
                    </a:lnTo>
                    <a:lnTo>
                      <a:pt x="579" y="942"/>
                    </a:lnTo>
                    <a:lnTo>
                      <a:pt x="596" y="913"/>
                    </a:lnTo>
                    <a:lnTo>
                      <a:pt x="614" y="878"/>
                    </a:lnTo>
                    <a:lnTo>
                      <a:pt x="633" y="837"/>
                    </a:lnTo>
                    <a:lnTo>
                      <a:pt x="652" y="791"/>
                    </a:lnTo>
                    <a:lnTo>
                      <a:pt x="670" y="744"/>
                    </a:lnTo>
                    <a:lnTo>
                      <a:pt x="685" y="700"/>
                    </a:lnTo>
                    <a:lnTo>
                      <a:pt x="695" y="660"/>
                    </a:lnTo>
                    <a:lnTo>
                      <a:pt x="704" y="623"/>
                    </a:lnTo>
                    <a:lnTo>
                      <a:pt x="709" y="589"/>
                    </a:lnTo>
                    <a:lnTo>
                      <a:pt x="709" y="577"/>
                    </a:lnTo>
                    <a:lnTo>
                      <a:pt x="707" y="559"/>
                    </a:lnTo>
                    <a:lnTo>
                      <a:pt x="703" y="536"/>
                    </a:lnTo>
                    <a:lnTo>
                      <a:pt x="698" y="514"/>
                    </a:lnTo>
                    <a:lnTo>
                      <a:pt x="697" y="495"/>
                    </a:lnTo>
                    <a:lnTo>
                      <a:pt x="698" y="482"/>
                    </a:lnTo>
                    <a:lnTo>
                      <a:pt x="706" y="464"/>
                    </a:lnTo>
                    <a:lnTo>
                      <a:pt x="717" y="443"/>
                    </a:lnTo>
                    <a:lnTo>
                      <a:pt x="734" y="421"/>
                    </a:lnTo>
                    <a:lnTo>
                      <a:pt x="754" y="396"/>
                    </a:lnTo>
                    <a:lnTo>
                      <a:pt x="769" y="379"/>
                    </a:lnTo>
                    <a:lnTo>
                      <a:pt x="781" y="364"/>
                    </a:lnTo>
                    <a:lnTo>
                      <a:pt x="790" y="352"/>
                    </a:lnTo>
                    <a:lnTo>
                      <a:pt x="807" y="323"/>
                    </a:lnTo>
                    <a:lnTo>
                      <a:pt x="824" y="288"/>
                    </a:lnTo>
                    <a:lnTo>
                      <a:pt x="841" y="251"/>
                    </a:lnTo>
                    <a:lnTo>
                      <a:pt x="855" y="215"/>
                    </a:lnTo>
                    <a:lnTo>
                      <a:pt x="870" y="179"/>
                    </a:lnTo>
                    <a:lnTo>
                      <a:pt x="889" y="140"/>
                    </a:lnTo>
                    <a:lnTo>
                      <a:pt x="909" y="103"/>
                    </a:lnTo>
                    <a:lnTo>
                      <a:pt x="929" y="74"/>
                    </a:lnTo>
                    <a:lnTo>
                      <a:pt x="954" y="48"/>
                    </a:lnTo>
                    <a:lnTo>
                      <a:pt x="984" y="24"/>
                    </a:lnTo>
                    <a:lnTo>
                      <a:pt x="1008" y="11"/>
                    </a:lnTo>
                    <a:lnTo>
                      <a:pt x="1033" y="4"/>
                    </a:lnTo>
                    <a:lnTo>
                      <a:pt x="1059" y="1"/>
                    </a:lnTo>
                    <a:lnTo>
                      <a:pt x="1089" y="2"/>
                    </a:lnTo>
                    <a:lnTo>
                      <a:pt x="1121" y="5"/>
                    </a:lnTo>
                    <a:lnTo>
                      <a:pt x="1158" y="12"/>
                    </a:lnTo>
                    <a:lnTo>
                      <a:pt x="1156" y="19"/>
                    </a:lnTo>
                    <a:lnTo>
                      <a:pt x="1186" y="11"/>
                    </a:lnTo>
                    <a:lnTo>
                      <a:pt x="1211" y="6"/>
                    </a:lnTo>
                    <a:lnTo>
                      <a:pt x="1232" y="3"/>
                    </a:lnTo>
                    <a:lnTo>
                      <a:pt x="1250" y="1"/>
                    </a:lnTo>
                    <a:lnTo>
                      <a:pt x="12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42" name="Group 41">
                <a:extLst>
                  <a:ext uri="{FF2B5EF4-FFF2-40B4-BE49-F238E27FC236}">
                    <a16:creationId xmlns:a16="http://schemas.microsoft.com/office/drawing/2014/main" id="{C509B490-67A3-9C60-E874-9179AD6988F3}"/>
                  </a:ext>
                </a:extLst>
              </p:cNvPr>
              <p:cNvGrpSpPr/>
              <p:nvPr/>
            </p:nvGrpSpPr>
            <p:grpSpPr>
              <a:xfrm>
                <a:off x="6135790" y="2876345"/>
                <a:ext cx="384326" cy="372856"/>
                <a:chOff x="5316538" y="3825875"/>
                <a:chExt cx="638175" cy="619125"/>
              </a:xfrm>
              <a:grpFill/>
            </p:grpSpPr>
            <p:sp>
              <p:nvSpPr>
                <p:cNvPr id="51" name="Rectangle 50">
                  <a:extLst>
                    <a:ext uri="{FF2B5EF4-FFF2-40B4-BE49-F238E27FC236}">
                      <a16:creationId xmlns:a16="http://schemas.microsoft.com/office/drawing/2014/main" id="{92A31A9C-9349-7628-8E02-6EB0F76B12C3}"/>
                    </a:ext>
                  </a:extLst>
                </p:cNvPr>
                <p:cNvSpPr>
                  <a:spLocks noChangeArrowheads="1"/>
                </p:cNvSpPr>
                <p:nvPr/>
              </p:nvSpPr>
              <p:spPr bwMode="auto">
                <a:xfrm>
                  <a:off x="5799138" y="4127500"/>
                  <a:ext cx="103187"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2" name="Freeform 54">
                  <a:extLst>
                    <a:ext uri="{FF2B5EF4-FFF2-40B4-BE49-F238E27FC236}">
                      <a16:creationId xmlns:a16="http://schemas.microsoft.com/office/drawing/2014/main" id="{C0282EBD-3BF6-5570-BD52-0763101A25FD}"/>
                    </a:ext>
                  </a:extLst>
                </p:cNvPr>
                <p:cNvSpPr>
                  <a:spLocks/>
                </p:cNvSpPr>
                <p:nvPr/>
              </p:nvSpPr>
              <p:spPr bwMode="auto">
                <a:xfrm>
                  <a:off x="5376863" y="3825875"/>
                  <a:ext cx="577850" cy="387350"/>
                </a:xfrm>
                <a:custGeom>
                  <a:avLst/>
                  <a:gdLst>
                    <a:gd name="T0" fmla="*/ 0 w 2914"/>
                    <a:gd name="T1" fmla="*/ 0 h 1953"/>
                    <a:gd name="T2" fmla="*/ 2914 w 2914"/>
                    <a:gd name="T3" fmla="*/ 0 h 1953"/>
                    <a:gd name="T4" fmla="*/ 2914 w 2914"/>
                    <a:gd name="T5" fmla="*/ 1953 h 1953"/>
                    <a:gd name="T6" fmla="*/ 666 w 2914"/>
                    <a:gd name="T7" fmla="*/ 1953 h 1953"/>
                    <a:gd name="T8" fmla="*/ 674 w 2914"/>
                    <a:gd name="T9" fmla="*/ 1821 h 1953"/>
                    <a:gd name="T10" fmla="*/ 2781 w 2914"/>
                    <a:gd name="T11" fmla="*/ 1821 h 1953"/>
                    <a:gd name="T12" fmla="*/ 2781 w 2914"/>
                    <a:gd name="T13" fmla="*/ 132 h 1953"/>
                    <a:gd name="T14" fmla="*/ 132 w 2914"/>
                    <a:gd name="T15" fmla="*/ 132 h 1953"/>
                    <a:gd name="T16" fmla="*/ 132 w 2914"/>
                    <a:gd name="T17" fmla="*/ 262 h 1953"/>
                    <a:gd name="T18" fmla="*/ 0 w 2914"/>
                    <a:gd name="T19" fmla="*/ 303 h 1953"/>
                    <a:gd name="T20" fmla="*/ 0 w 2914"/>
                    <a:gd name="T21" fmla="*/ 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4" h="1953">
                      <a:moveTo>
                        <a:pt x="0" y="0"/>
                      </a:moveTo>
                      <a:lnTo>
                        <a:pt x="2914" y="0"/>
                      </a:lnTo>
                      <a:lnTo>
                        <a:pt x="2914" y="1953"/>
                      </a:lnTo>
                      <a:lnTo>
                        <a:pt x="666" y="1953"/>
                      </a:lnTo>
                      <a:lnTo>
                        <a:pt x="674" y="1821"/>
                      </a:lnTo>
                      <a:lnTo>
                        <a:pt x="2781" y="1821"/>
                      </a:lnTo>
                      <a:lnTo>
                        <a:pt x="2781" y="132"/>
                      </a:lnTo>
                      <a:lnTo>
                        <a:pt x="132" y="132"/>
                      </a:lnTo>
                      <a:lnTo>
                        <a:pt x="132" y="262"/>
                      </a:lnTo>
                      <a:lnTo>
                        <a:pt x="0" y="3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3" name="Freeform 55">
                  <a:extLst>
                    <a:ext uri="{FF2B5EF4-FFF2-40B4-BE49-F238E27FC236}">
                      <a16:creationId xmlns:a16="http://schemas.microsoft.com/office/drawing/2014/main" id="{3358C13B-70C6-52C1-A419-F64A5F5B2255}"/>
                    </a:ext>
                  </a:extLst>
                </p:cNvPr>
                <p:cNvSpPr>
                  <a:spLocks/>
                </p:cNvSpPr>
                <p:nvPr/>
              </p:nvSpPr>
              <p:spPr bwMode="auto">
                <a:xfrm>
                  <a:off x="5340350" y="3892550"/>
                  <a:ext cx="155575" cy="155575"/>
                </a:xfrm>
                <a:custGeom>
                  <a:avLst/>
                  <a:gdLst>
                    <a:gd name="T0" fmla="*/ 393 w 785"/>
                    <a:gd name="T1" fmla="*/ 0 h 784"/>
                    <a:gd name="T2" fmla="*/ 442 w 785"/>
                    <a:gd name="T3" fmla="*/ 3 h 784"/>
                    <a:gd name="T4" fmla="*/ 490 w 785"/>
                    <a:gd name="T5" fmla="*/ 12 h 784"/>
                    <a:gd name="T6" fmla="*/ 534 w 785"/>
                    <a:gd name="T7" fmla="*/ 26 h 784"/>
                    <a:gd name="T8" fmla="*/ 577 w 785"/>
                    <a:gd name="T9" fmla="*/ 45 h 784"/>
                    <a:gd name="T10" fmla="*/ 617 w 785"/>
                    <a:gd name="T11" fmla="*/ 69 h 784"/>
                    <a:gd name="T12" fmla="*/ 653 w 785"/>
                    <a:gd name="T13" fmla="*/ 99 h 784"/>
                    <a:gd name="T14" fmla="*/ 686 w 785"/>
                    <a:gd name="T15" fmla="*/ 131 h 784"/>
                    <a:gd name="T16" fmla="*/ 714 w 785"/>
                    <a:gd name="T17" fmla="*/ 167 h 784"/>
                    <a:gd name="T18" fmla="*/ 739 w 785"/>
                    <a:gd name="T19" fmla="*/ 207 h 784"/>
                    <a:gd name="T20" fmla="*/ 758 w 785"/>
                    <a:gd name="T21" fmla="*/ 250 h 784"/>
                    <a:gd name="T22" fmla="*/ 773 w 785"/>
                    <a:gd name="T23" fmla="*/ 295 h 784"/>
                    <a:gd name="T24" fmla="*/ 782 w 785"/>
                    <a:gd name="T25" fmla="*/ 342 h 784"/>
                    <a:gd name="T26" fmla="*/ 785 w 785"/>
                    <a:gd name="T27" fmla="*/ 392 h 784"/>
                    <a:gd name="T28" fmla="*/ 782 w 785"/>
                    <a:gd name="T29" fmla="*/ 441 h 784"/>
                    <a:gd name="T30" fmla="*/ 773 w 785"/>
                    <a:gd name="T31" fmla="*/ 489 h 784"/>
                    <a:gd name="T32" fmla="*/ 758 w 785"/>
                    <a:gd name="T33" fmla="*/ 533 h 784"/>
                    <a:gd name="T34" fmla="*/ 739 w 785"/>
                    <a:gd name="T35" fmla="*/ 576 h 784"/>
                    <a:gd name="T36" fmla="*/ 714 w 785"/>
                    <a:gd name="T37" fmla="*/ 616 h 784"/>
                    <a:gd name="T38" fmla="*/ 686 w 785"/>
                    <a:gd name="T39" fmla="*/ 653 h 784"/>
                    <a:gd name="T40" fmla="*/ 653 w 785"/>
                    <a:gd name="T41" fmla="*/ 685 h 784"/>
                    <a:gd name="T42" fmla="*/ 617 w 785"/>
                    <a:gd name="T43" fmla="*/ 713 h 784"/>
                    <a:gd name="T44" fmla="*/ 577 w 785"/>
                    <a:gd name="T45" fmla="*/ 738 h 784"/>
                    <a:gd name="T46" fmla="*/ 534 w 785"/>
                    <a:gd name="T47" fmla="*/ 758 h 784"/>
                    <a:gd name="T48" fmla="*/ 490 w 785"/>
                    <a:gd name="T49" fmla="*/ 772 h 784"/>
                    <a:gd name="T50" fmla="*/ 442 w 785"/>
                    <a:gd name="T51" fmla="*/ 781 h 784"/>
                    <a:gd name="T52" fmla="*/ 393 w 785"/>
                    <a:gd name="T53" fmla="*/ 784 h 784"/>
                    <a:gd name="T54" fmla="*/ 343 w 785"/>
                    <a:gd name="T55" fmla="*/ 781 h 784"/>
                    <a:gd name="T56" fmla="*/ 296 w 785"/>
                    <a:gd name="T57" fmla="*/ 772 h 784"/>
                    <a:gd name="T58" fmla="*/ 251 w 785"/>
                    <a:gd name="T59" fmla="*/ 758 h 784"/>
                    <a:gd name="T60" fmla="*/ 209 w 785"/>
                    <a:gd name="T61" fmla="*/ 738 h 784"/>
                    <a:gd name="T62" fmla="*/ 168 w 785"/>
                    <a:gd name="T63" fmla="*/ 713 h 784"/>
                    <a:gd name="T64" fmla="*/ 132 w 785"/>
                    <a:gd name="T65" fmla="*/ 685 h 784"/>
                    <a:gd name="T66" fmla="*/ 99 w 785"/>
                    <a:gd name="T67" fmla="*/ 653 h 784"/>
                    <a:gd name="T68" fmla="*/ 71 w 785"/>
                    <a:gd name="T69" fmla="*/ 616 h 784"/>
                    <a:gd name="T70" fmla="*/ 46 w 785"/>
                    <a:gd name="T71" fmla="*/ 576 h 784"/>
                    <a:gd name="T72" fmla="*/ 27 w 785"/>
                    <a:gd name="T73" fmla="*/ 533 h 784"/>
                    <a:gd name="T74" fmla="*/ 12 w 785"/>
                    <a:gd name="T75" fmla="*/ 489 h 784"/>
                    <a:gd name="T76" fmla="*/ 3 w 785"/>
                    <a:gd name="T77" fmla="*/ 441 h 784"/>
                    <a:gd name="T78" fmla="*/ 0 w 785"/>
                    <a:gd name="T79" fmla="*/ 392 h 784"/>
                    <a:gd name="T80" fmla="*/ 3 w 785"/>
                    <a:gd name="T81" fmla="*/ 342 h 784"/>
                    <a:gd name="T82" fmla="*/ 12 w 785"/>
                    <a:gd name="T83" fmla="*/ 295 h 784"/>
                    <a:gd name="T84" fmla="*/ 27 w 785"/>
                    <a:gd name="T85" fmla="*/ 250 h 784"/>
                    <a:gd name="T86" fmla="*/ 46 w 785"/>
                    <a:gd name="T87" fmla="*/ 207 h 784"/>
                    <a:gd name="T88" fmla="*/ 71 w 785"/>
                    <a:gd name="T89" fmla="*/ 167 h 784"/>
                    <a:gd name="T90" fmla="*/ 99 w 785"/>
                    <a:gd name="T91" fmla="*/ 131 h 784"/>
                    <a:gd name="T92" fmla="*/ 132 w 785"/>
                    <a:gd name="T93" fmla="*/ 99 h 784"/>
                    <a:gd name="T94" fmla="*/ 168 w 785"/>
                    <a:gd name="T95" fmla="*/ 69 h 784"/>
                    <a:gd name="T96" fmla="*/ 209 w 785"/>
                    <a:gd name="T97" fmla="*/ 45 h 784"/>
                    <a:gd name="T98" fmla="*/ 251 w 785"/>
                    <a:gd name="T99" fmla="*/ 26 h 784"/>
                    <a:gd name="T100" fmla="*/ 296 w 785"/>
                    <a:gd name="T101" fmla="*/ 12 h 784"/>
                    <a:gd name="T102" fmla="*/ 343 w 785"/>
                    <a:gd name="T103" fmla="*/ 3 h 784"/>
                    <a:gd name="T104" fmla="*/ 393 w 785"/>
                    <a:gd name="T105"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5" h="784">
                      <a:moveTo>
                        <a:pt x="393" y="0"/>
                      </a:moveTo>
                      <a:lnTo>
                        <a:pt x="442" y="3"/>
                      </a:lnTo>
                      <a:lnTo>
                        <a:pt x="490" y="12"/>
                      </a:lnTo>
                      <a:lnTo>
                        <a:pt x="534" y="26"/>
                      </a:lnTo>
                      <a:lnTo>
                        <a:pt x="577" y="45"/>
                      </a:lnTo>
                      <a:lnTo>
                        <a:pt x="617" y="69"/>
                      </a:lnTo>
                      <a:lnTo>
                        <a:pt x="653" y="99"/>
                      </a:lnTo>
                      <a:lnTo>
                        <a:pt x="686" y="131"/>
                      </a:lnTo>
                      <a:lnTo>
                        <a:pt x="714" y="167"/>
                      </a:lnTo>
                      <a:lnTo>
                        <a:pt x="739" y="207"/>
                      </a:lnTo>
                      <a:lnTo>
                        <a:pt x="758" y="250"/>
                      </a:lnTo>
                      <a:lnTo>
                        <a:pt x="773" y="295"/>
                      </a:lnTo>
                      <a:lnTo>
                        <a:pt x="782" y="342"/>
                      </a:lnTo>
                      <a:lnTo>
                        <a:pt x="785" y="392"/>
                      </a:lnTo>
                      <a:lnTo>
                        <a:pt x="782" y="441"/>
                      </a:lnTo>
                      <a:lnTo>
                        <a:pt x="773" y="489"/>
                      </a:lnTo>
                      <a:lnTo>
                        <a:pt x="758" y="533"/>
                      </a:lnTo>
                      <a:lnTo>
                        <a:pt x="739" y="576"/>
                      </a:lnTo>
                      <a:lnTo>
                        <a:pt x="714" y="616"/>
                      </a:lnTo>
                      <a:lnTo>
                        <a:pt x="686" y="653"/>
                      </a:lnTo>
                      <a:lnTo>
                        <a:pt x="653" y="685"/>
                      </a:lnTo>
                      <a:lnTo>
                        <a:pt x="617" y="713"/>
                      </a:lnTo>
                      <a:lnTo>
                        <a:pt x="577" y="738"/>
                      </a:lnTo>
                      <a:lnTo>
                        <a:pt x="534" y="758"/>
                      </a:lnTo>
                      <a:lnTo>
                        <a:pt x="490" y="772"/>
                      </a:lnTo>
                      <a:lnTo>
                        <a:pt x="442" y="781"/>
                      </a:lnTo>
                      <a:lnTo>
                        <a:pt x="393" y="784"/>
                      </a:lnTo>
                      <a:lnTo>
                        <a:pt x="343" y="781"/>
                      </a:lnTo>
                      <a:lnTo>
                        <a:pt x="296" y="772"/>
                      </a:lnTo>
                      <a:lnTo>
                        <a:pt x="251" y="758"/>
                      </a:lnTo>
                      <a:lnTo>
                        <a:pt x="209" y="738"/>
                      </a:lnTo>
                      <a:lnTo>
                        <a:pt x="168" y="713"/>
                      </a:lnTo>
                      <a:lnTo>
                        <a:pt x="132" y="685"/>
                      </a:lnTo>
                      <a:lnTo>
                        <a:pt x="99" y="653"/>
                      </a:lnTo>
                      <a:lnTo>
                        <a:pt x="71" y="616"/>
                      </a:lnTo>
                      <a:lnTo>
                        <a:pt x="46" y="576"/>
                      </a:lnTo>
                      <a:lnTo>
                        <a:pt x="27" y="533"/>
                      </a:lnTo>
                      <a:lnTo>
                        <a:pt x="12" y="489"/>
                      </a:lnTo>
                      <a:lnTo>
                        <a:pt x="3" y="441"/>
                      </a:lnTo>
                      <a:lnTo>
                        <a:pt x="0" y="392"/>
                      </a:lnTo>
                      <a:lnTo>
                        <a:pt x="3" y="342"/>
                      </a:lnTo>
                      <a:lnTo>
                        <a:pt x="12" y="295"/>
                      </a:lnTo>
                      <a:lnTo>
                        <a:pt x="27" y="250"/>
                      </a:lnTo>
                      <a:lnTo>
                        <a:pt x="46" y="207"/>
                      </a:lnTo>
                      <a:lnTo>
                        <a:pt x="71" y="167"/>
                      </a:lnTo>
                      <a:lnTo>
                        <a:pt x="99" y="131"/>
                      </a:lnTo>
                      <a:lnTo>
                        <a:pt x="132" y="99"/>
                      </a:lnTo>
                      <a:lnTo>
                        <a:pt x="168" y="69"/>
                      </a:lnTo>
                      <a:lnTo>
                        <a:pt x="209" y="45"/>
                      </a:lnTo>
                      <a:lnTo>
                        <a:pt x="251" y="26"/>
                      </a:lnTo>
                      <a:lnTo>
                        <a:pt x="296" y="12"/>
                      </a:lnTo>
                      <a:lnTo>
                        <a:pt x="343" y="3"/>
                      </a:lnTo>
                      <a:lnTo>
                        <a:pt x="3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4" name="Freeform 56">
                  <a:extLst>
                    <a:ext uri="{FF2B5EF4-FFF2-40B4-BE49-F238E27FC236}">
                      <a16:creationId xmlns:a16="http://schemas.microsoft.com/office/drawing/2014/main" id="{AA037F6D-B6E6-6B9E-5644-464987A731DF}"/>
                    </a:ext>
                  </a:extLst>
                </p:cNvPr>
                <p:cNvSpPr>
                  <a:spLocks/>
                </p:cNvSpPr>
                <p:nvPr/>
              </p:nvSpPr>
              <p:spPr bwMode="auto">
                <a:xfrm>
                  <a:off x="5316538" y="3919538"/>
                  <a:ext cx="449262" cy="525462"/>
                </a:xfrm>
                <a:custGeom>
                  <a:avLst/>
                  <a:gdLst>
                    <a:gd name="T0" fmla="*/ 2234 w 2266"/>
                    <a:gd name="T1" fmla="*/ 0 h 2645"/>
                    <a:gd name="T2" fmla="*/ 2266 w 2266"/>
                    <a:gd name="T3" fmla="*/ 57 h 2645"/>
                    <a:gd name="T4" fmla="*/ 1543 w 2266"/>
                    <a:gd name="T5" fmla="*/ 472 h 2645"/>
                    <a:gd name="T6" fmla="*/ 1525 w 2266"/>
                    <a:gd name="T7" fmla="*/ 443 h 2645"/>
                    <a:gd name="T8" fmla="*/ 1582 w 2266"/>
                    <a:gd name="T9" fmla="*/ 553 h 2645"/>
                    <a:gd name="T10" fmla="*/ 906 w 2266"/>
                    <a:gd name="T11" fmla="*/ 904 h 2645"/>
                    <a:gd name="T12" fmla="*/ 869 w 2266"/>
                    <a:gd name="T13" fmla="*/ 1612 h 2645"/>
                    <a:gd name="T14" fmla="*/ 844 w 2266"/>
                    <a:gd name="T15" fmla="*/ 1612 h 2645"/>
                    <a:gd name="T16" fmla="*/ 844 w 2266"/>
                    <a:gd name="T17" fmla="*/ 2466 h 2645"/>
                    <a:gd name="T18" fmla="*/ 871 w 2266"/>
                    <a:gd name="T19" fmla="*/ 2466 h 2645"/>
                    <a:gd name="T20" fmla="*/ 1029 w 2266"/>
                    <a:gd name="T21" fmla="*/ 2500 h 2645"/>
                    <a:gd name="T22" fmla="*/ 1029 w 2266"/>
                    <a:gd name="T23" fmla="*/ 2645 h 2645"/>
                    <a:gd name="T24" fmla="*/ 895 w 2266"/>
                    <a:gd name="T25" fmla="*/ 2645 h 2645"/>
                    <a:gd name="T26" fmla="*/ 738 w 2266"/>
                    <a:gd name="T27" fmla="*/ 2619 h 2645"/>
                    <a:gd name="T28" fmla="*/ 737 w 2266"/>
                    <a:gd name="T29" fmla="*/ 2645 h 2645"/>
                    <a:gd name="T30" fmla="*/ 564 w 2266"/>
                    <a:gd name="T31" fmla="*/ 2645 h 2645"/>
                    <a:gd name="T32" fmla="*/ 564 w 2266"/>
                    <a:gd name="T33" fmla="*/ 1767 h 2645"/>
                    <a:gd name="T34" fmla="*/ 465 w 2266"/>
                    <a:gd name="T35" fmla="*/ 1767 h 2645"/>
                    <a:gd name="T36" fmla="*/ 465 w 2266"/>
                    <a:gd name="T37" fmla="*/ 2645 h 2645"/>
                    <a:gd name="T38" fmla="*/ 291 w 2266"/>
                    <a:gd name="T39" fmla="*/ 2645 h 2645"/>
                    <a:gd name="T40" fmla="*/ 290 w 2266"/>
                    <a:gd name="T41" fmla="*/ 2619 h 2645"/>
                    <a:gd name="T42" fmla="*/ 133 w 2266"/>
                    <a:gd name="T43" fmla="*/ 2645 h 2645"/>
                    <a:gd name="T44" fmla="*/ 0 w 2266"/>
                    <a:gd name="T45" fmla="*/ 2645 h 2645"/>
                    <a:gd name="T46" fmla="*/ 0 w 2266"/>
                    <a:gd name="T47" fmla="*/ 2500 h 2645"/>
                    <a:gd name="T48" fmla="*/ 158 w 2266"/>
                    <a:gd name="T49" fmla="*/ 2466 h 2645"/>
                    <a:gd name="T50" fmla="*/ 185 w 2266"/>
                    <a:gd name="T51" fmla="*/ 2466 h 2645"/>
                    <a:gd name="T52" fmla="*/ 185 w 2266"/>
                    <a:gd name="T53" fmla="*/ 1612 h 2645"/>
                    <a:gd name="T54" fmla="*/ 164 w 2266"/>
                    <a:gd name="T55" fmla="*/ 1612 h 2645"/>
                    <a:gd name="T56" fmla="*/ 157 w 2266"/>
                    <a:gd name="T57" fmla="*/ 1466 h 2645"/>
                    <a:gd name="T58" fmla="*/ 22 w 2266"/>
                    <a:gd name="T59" fmla="*/ 1466 h 2645"/>
                    <a:gd name="T60" fmla="*/ 42 w 2266"/>
                    <a:gd name="T61" fmla="*/ 761 h 2645"/>
                    <a:gd name="T62" fmla="*/ 360 w 2266"/>
                    <a:gd name="T63" fmla="*/ 702 h 2645"/>
                    <a:gd name="T64" fmla="*/ 504 w 2266"/>
                    <a:gd name="T65" fmla="*/ 876 h 2645"/>
                    <a:gd name="T66" fmla="*/ 654 w 2266"/>
                    <a:gd name="T67" fmla="*/ 702 h 2645"/>
                    <a:gd name="T68" fmla="*/ 875 w 2266"/>
                    <a:gd name="T69" fmla="*/ 702 h 2645"/>
                    <a:gd name="T70" fmla="*/ 1494 w 2266"/>
                    <a:gd name="T71" fmla="*/ 381 h 2645"/>
                    <a:gd name="T72" fmla="*/ 1510 w 2266"/>
                    <a:gd name="T73" fmla="*/ 414 h 2645"/>
                    <a:gd name="T74" fmla="*/ 2234 w 2266"/>
                    <a:gd name="T75" fmla="*/ 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6" h="2645">
                      <a:moveTo>
                        <a:pt x="2234" y="0"/>
                      </a:moveTo>
                      <a:lnTo>
                        <a:pt x="2266" y="57"/>
                      </a:lnTo>
                      <a:lnTo>
                        <a:pt x="1543" y="472"/>
                      </a:lnTo>
                      <a:lnTo>
                        <a:pt x="1525" y="443"/>
                      </a:lnTo>
                      <a:lnTo>
                        <a:pt x="1582" y="553"/>
                      </a:lnTo>
                      <a:lnTo>
                        <a:pt x="906" y="904"/>
                      </a:lnTo>
                      <a:lnTo>
                        <a:pt x="869" y="1612"/>
                      </a:lnTo>
                      <a:lnTo>
                        <a:pt x="844" y="1612"/>
                      </a:lnTo>
                      <a:lnTo>
                        <a:pt x="844" y="2466"/>
                      </a:lnTo>
                      <a:lnTo>
                        <a:pt x="871" y="2466"/>
                      </a:lnTo>
                      <a:lnTo>
                        <a:pt x="1029" y="2500"/>
                      </a:lnTo>
                      <a:lnTo>
                        <a:pt x="1029" y="2645"/>
                      </a:lnTo>
                      <a:lnTo>
                        <a:pt x="895" y="2645"/>
                      </a:lnTo>
                      <a:lnTo>
                        <a:pt x="738" y="2619"/>
                      </a:lnTo>
                      <a:lnTo>
                        <a:pt x="737" y="2645"/>
                      </a:lnTo>
                      <a:lnTo>
                        <a:pt x="564" y="2645"/>
                      </a:lnTo>
                      <a:lnTo>
                        <a:pt x="564" y="1767"/>
                      </a:lnTo>
                      <a:lnTo>
                        <a:pt x="465" y="1767"/>
                      </a:lnTo>
                      <a:lnTo>
                        <a:pt x="465" y="2645"/>
                      </a:lnTo>
                      <a:lnTo>
                        <a:pt x="291" y="2645"/>
                      </a:lnTo>
                      <a:lnTo>
                        <a:pt x="290" y="2619"/>
                      </a:lnTo>
                      <a:lnTo>
                        <a:pt x="133" y="2645"/>
                      </a:lnTo>
                      <a:lnTo>
                        <a:pt x="0" y="2645"/>
                      </a:lnTo>
                      <a:lnTo>
                        <a:pt x="0" y="2500"/>
                      </a:lnTo>
                      <a:lnTo>
                        <a:pt x="158" y="2466"/>
                      </a:lnTo>
                      <a:lnTo>
                        <a:pt x="185" y="2466"/>
                      </a:lnTo>
                      <a:lnTo>
                        <a:pt x="185" y="1612"/>
                      </a:lnTo>
                      <a:lnTo>
                        <a:pt x="164" y="1612"/>
                      </a:lnTo>
                      <a:lnTo>
                        <a:pt x="157" y="1466"/>
                      </a:lnTo>
                      <a:lnTo>
                        <a:pt x="22" y="1466"/>
                      </a:lnTo>
                      <a:lnTo>
                        <a:pt x="42" y="761"/>
                      </a:lnTo>
                      <a:lnTo>
                        <a:pt x="360" y="702"/>
                      </a:lnTo>
                      <a:lnTo>
                        <a:pt x="504" y="876"/>
                      </a:lnTo>
                      <a:lnTo>
                        <a:pt x="654" y="702"/>
                      </a:lnTo>
                      <a:lnTo>
                        <a:pt x="875" y="702"/>
                      </a:lnTo>
                      <a:lnTo>
                        <a:pt x="1494" y="381"/>
                      </a:lnTo>
                      <a:lnTo>
                        <a:pt x="1510" y="414"/>
                      </a:lnTo>
                      <a:lnTo>
                        <a:pt x="2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43" name="Freeform 45">
                <a:extLst>
                  <a:ext uri="{FF2B5EF4-FFF2-40B4-BE49-F238E27FC236}">
                    <a16:creationId xmlns:a16="http://schemas.microsoft.com/office/drawing/2014/main" id="{96DA758B-E080-9E3F-08A2-3D0A92D93EAB}"/>
                  </a:ext>
                </a:extLst>
              </p:cNvPr>
              <p:cNvSpPr>
                <a:spLocks noEditPoints="1"/>
              </p:cNvSpPr>
              <p:nvPr/>
            </p:nvSpPr>
            <p:spPr bwMode="auto">
              <a:xfrm>
                <a:off x="7163346" y="3281163"/>
                <a:ext cx="533132" cy="486967"/>
              </a:xfrm>
              <a:custGeom>
                <a:avLst/>
                <a:gdLst>
                  <a:gd name="T0" fmla="*/ 2225 w 3582"/>
                  <a:gd name="T1" fmla="*/ 1063 h 3269"/>
                  <a:gd name="T2" fmla="*/ 2000 w 3582"/>
                  <a:gd name="T3" fmla="*/ 1151 h 3269"/>
                  <a:gd name="T4" fmla="*/ 1989 w 3582"/>
                  <a:gd name="T5" fmla="*/ 2927 h 3269"/>
                  <a:gd name="T6" fmla="*/ 2376 w 3582"/>
                  <a:gd name="T7" fmla="*/ 2848 h 3269"/>
                  <a:gd name="T8" fmla="*/ 2719 w 3582"/>
                  <a:gd name="T9" fmla="*/ 2873 h 3269"/>
                  <a:gd name="T10" fmla="*/ 2974 w 3582"/>
                  <a:gd name="T11" fmla="*/ 2954 h 3269"/>
                  <a:gd name="T12" fmla="*/ 2776 w 3582"/>
                  <a:gd name="T13" fmla="*/ 2272 h 3269"/>
                  <a:gd name="T14" fmla="*/ 2662 w 3582"/>
                  <a:gd name="T15" fmla="*/ 2139 h 3269"/>
                  <a:gd name="T16" fmla="*/ 2662 w 3582"/>
                  <a:gd name="T17" fmla="*/ 1754 h 3269"/>
                  <a:gd name="T18" fmla="*/ 2776 w 3582"/>
                  <a:gd name="T19" fmla="*/ 1617 h 3269"/>
                  <a:gd name="T20" fmla="*/ 2974 w 3582"/>
                  <a:gd name="T21" fmla="*/ 1211 h 3269"/>
                  <a:gd name="T22" fmla="*/ 2612 w 3582"/>
                  <a:gd name="T23" fmla="*/ 1047 h 3269"/>
                  <a:gd name="T24" fmla="*/ 927 w 3582"/>
                  <a:gd name="T25" fmla="*/ 1044 h 3269"/>
                  <a:gd name="T26" fmla="*/ 606 w 3582"/>
                  <a:gd name="T27" fmla="*/ 1170 h 3269"/>
                  <a:gd name="T28" fmla="*/ 776 w 3582"/>
                  <a:gd name="T29" fmla="*/ 1603 h 3269"/>
                  <a:gd name="T30" fmla="*/ 906 w 3582"/>
                  <a:gd name="T31" fmla="*/ 1720 h 3269"/>
                  <a:gd name="T32" fmla="*/ 929 w 3582"/>
                  <a:gd name="T33" fmla="*/ 2103 h 3269"/>
                  <a:gd name="T34" fmla="*/ 839 w 3582"/>
                  <a:gd name="T35" fmla="*/ 2253 h 3269"/>
                  <a:gd name="T36" fmla="*/ 548 w 3582"/>
                  <a:gd name="T37" fmla="*/ 2298 h 3269"/>
                  <a:gd name="T38" fmla="*/ 770 w 3582"/>
                  <a:gd name="T39" fmla="*/ 2880 h 3269"/>
                  <a:gd name="T40" fmla="*/ 1157 w 3582"/>
                  <a:gd name="T41" fmla="*/ 2849 h 3269"/>
                  <a:gd name="T42" fmla="*/ 1607 w 3582"/>
                  <a:gd name="T43" fmla="*/ 2955 h 3269"/>
                  <a:gd name="T44" fmla="*/ 1536 w 3582"/>
                  <a:gd name="T45" fmla="*/ 1161 h 3269"/>
                  <a:gd name="T46" fmla="*/ 1306 w 3582"/>
                  <a:gd name="T47" fmla="*/ 1067 h 3269"/>
                  <a:gd name="T48" fmla="*/ 1734 w 3582"/>
                  <a:gd name="T49" fmla="*/ 0 h 3269"/>
                  <a:gd name="T50" fmla="*/ 2050 w 3582"/>
                  <a:gd name="T51" fmla="*/ 77 h 3269"/>
                  <a:gd name="T52" fmla="*/ 2292 w 3582"/>
                  <a:gd name="T53" fmla="*/ 280 h 3269"/>
                  <a:gd name="T54" fmla="*/ 2423 w 3582"/>
                  <a:gd name="T55" fmla="*/ 574 h 3269"/>
                  <a:gd name="T56" fmla="*/ 2455 w 3582"/>
                  <a:gd name="T57" fmla="*/ 796 h 3269"/>
                  <a:gd name="T58" fmla="*/ 2863 w 3582"/>
                  <a:gd name="T59" fmla="*/ 878 h 3269"/>
                  <a:gd name="T60" fmla="*/ 3181 w 3582"/>
                  <a:gd name="T61" fmla="*/ 1081 h 3269"/>
                  <a:gd name="T62" fmla="*/ 3349 w 3582"/>
                  <a:gd name="T63" fmla="*/ 1590 h 3269"/>
                  <a:gd name="T64" fmla="*/ 3514 w 3582"/>
                  <a:gd name="T65" fmla="*/ 1661 h 3269"/>
                  <a:gd name="T66" fmla="*/ 3582 w 3582"/>
                  <a:gd name="T67" fmla="*/ 1829 h 3269"/>
                  <a:gd name="T68" fmla="*/ 3537 w 3582"/>
                  <a:gd name="T69" fmla="*/ 2203 h 3269"/>
                  <a:gd name="T70" fmla="*/ 3387 w 3582"/>
                  <a:gd name="T71" fmla="*/ 2295 h 3269"/>
                  <a:gd name="T72" fmla="*/ 3194 w 3582"/>
                  <a:gd name="T73" fmla="*/ 3202 h 3269"/>
                  <a:gd name="T74" fmla="*/ 3089 w 3582"/>
                  <a:gd name="T75" fmla="*/ 3269 h 3269"/>
                  <a:gd name="T76" fmla="*/ 3009 w 3582"/>
                  <a:gd name="T77" fmla="*/ 3240 h 3269"/>
                  <a:gd name="T78" fmla="*/ 2909 w 3582"/>
                  <a:gd name="T79" fmla="*/ 3185 h 3269"/>
                  <a:gd name="T80" fmla="*/ 2718 w 3582"/>
                  <a:gd name="T81" fmla="*/ 3116 h 3269"/>
                  <a:gd name="T82" fmla="*/ 2451 w 3582"/>
                  <a:gd name="T83" fmla="*/ 3082 h 3269"/>
                  <a:gd name="T84" fmla="*/ 2021 w 3582"/>
                  <a:gd name="T85" fmla="*/ 3166 h 3269"/>
                  <a:gd name="T86" fmla="*/ 1797 w 3582"/>
                  <a:gd name="T87" fmla="*/ 3263 h 3269"/>
                  <a:gd name="T88" fmla="*/ 1665 w 3582"/>
                  <a:gd name="T89" fmla="*/ 3245 h 3269"/>
                  <a:gd name="T90" fmla="*/ 1236 w 3582"/>
                  <a:gd name="T91" fmla="*/ 3095 h 3269"/>
                  <a:gd name="T92" fmla="*/ 894 w 3582"/>
                  <a:gd name="T93" fmla="*/ 3095 h 3269"/>
                  <a:gd name="T94" fmla="*/ 669 w 3582"/>
                  <a:gd name="T95" fmla="*/ 3156 h 3269"/>
                  <a:gd name="T96" fmla="*/ 533 w 3582"/>
                  <a:gd name="T97" fmla="*/ 3222 h 3269"/>
                  <a:gd name="T98" fmla="*/ 475 w 3582"/>
                  <a:gd name="T99" fmla="*/ 3259 h 3269"/>
                  <a:gd name="T100" fmla="*/ 352 w 3582"/>
                  <a:gd name="T101" fmla="*/ 3243 h 3269"/>
                  <a:gd name="T102" fmla="*/ 307 w 3582"/>
                  <a:gd name="T103" fmla="*/ 2298 h 3269"/>
                  <a:gd name="T104" fmla="*/ 97 w 3582"/>
                  <a:gd name="T105" fmla="*/ 2253 h 3269"/>
                  <a:gd name="T106" fmla="*/ 3 w 3582"/>
                  <a:gd name="T107" fmla="*/ 2103 h 3269"/>
                  <a:gd name="T108" fmla="*/ 26 w 3582"/>
                  <a:gd name="T109" fmla="*/ 1720 h 3269"/>
                  <a:gd name="T110" fmla="*/ 161 w 3582"/>
                  <a:gd name="T111" fmla="*/ 1603 h 3269"/>
                  <a:gd name="T112" fmla="*/ 311 w 3582"/>
                  <a:gd name="T113" fmla="*/ 1128 h 3269"/>
                  <a:gd name="T114" fmla="*/ 494 w 3582"/>
                  <a:gd name="T115" fmla="*/ 960 h 3269"/>
                  <a:gd name="T116" fmla="*/ 877 w 3582"/>
                  <a:gd name="T117" fmla="*/ 812 h 3269"/>
                  <a:gd name="T118" fmla="*/ 1036 w 3582"/>
                  <a:gd name="T119" fmla="*/ 640 h 3269"/>
                  <a:gd name="T120" fmla="*/ 1140 w 3582"/>
                  <a:gd name="T121" fmla="*/ 333 h 3269"/>
                  <a:gd name="T122" fmla="*/ 1362 w 3582"/>
                  <a:gd name="T123" fmla="*/ 109 h 3269"/>
                  <a:gd name="T124" fmla="*/ 1666 w 3582"/>
                  <a:gd name="T125" fmla="*/ 4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2" h="3269">
                    <a:moveTo>
                      <a:pt x="2458" y="1032"/>
                    </a:moveTo>
                    <a:lnTo>
                      <a:pt x="2397" y="1034"/>
                    </a:lnTo>
                    <a:lnTo>
                      <a:pt x="2338" y="1040"/>
                    </a:lnTo>
                    <a:lnTo>
                      <a:pt x="2280" y="1050"/>
                    </a:lnTo>
                    <a:lnTo>
                      <a:pt x="2225" y="1063"/>
                    </a:lnTo>
                    <a:lnTo>
                      <a:pt x="2174" y="1079"/>
                    </a:lnTo>
                    <a:lnTo>
                      <a:pt x="2125" y="1096"/>
                    </a:lnTo>
                    <a:lnTo>
                      <a:pt x="2079" y="1114"/>
                    </a:lnTo>
                    <a:lnTo>
                      <a:pt x="2038" y="1132"/>
                    </a:lnTo>
                    <a:lnTo>
                      <a:pt x="2000" y="1151"/>
                    </a:lnTo>
                    <a:lnTo>
                      <a:pt x="1967" y="1170"/>
                    </a:lnTo>
                    <a:lnTo>
                      <a:pt x="1938" y="1186"/>
                    </a:lnTo>
                    <a:lnTo>
                      <a:pt x="1914" y="1202"/>
                    </a:lnTo>
                    <a:lnTo>
                      <a:pt x="1914" y="2955"/>
                    </a:lnTo>
                    <a:lnTo>
                      <a:pt x="1989" y="2927"/>
                    </a:lnTo>
                    <a:lnTo>
                      <a:pt x="2065" y="2902"/>
                    </a:lnTo>
                    <a:lnTo>
                      <a:pt x="2142" y="2882"/>
                    </a:lnTo>
                    <a:lnTo>
                      <a:pt x="2219" y="2866"/>
                    </a:lnTo>
                    <a:lnTo>
                      <a:pt x="2298" y="2855"/>
                    </a:lnTo>
                    <a:lnTo>
                      <a:pt x="2376" y="2848"/>
                    </a:lnTo>
                    <a:lnTo>
                      <a:pt x="2454" y="2846"/>
                    </a:lnTo>
                    <a:lnTo>
                      <a:pt x="2526" y="2848"/>
                    </a:lnTo>
                    <a:lnTo>
                      <a:pt x="2593" y="2853"/>
                    </a:lnTo>
                    <a:lnTo>
                      <a:pt x="2658" y="2862"/>
                    </a:lnTo>
                    <a:lnTo>
                      <a:pt x="2719" y="2873"/>
                    </a:lnTo>
                    <a:lnTo>
                      <a:pt x="2777" y="2886"/>
                    </a:lnTo>
                    <a:lnTo>
                      <a:pt x="2831" y="2902"/>
                    </a:lnTo>
                    <a:lnTo>
                      <a:pt x="2882" y="2918"/>
                    </a:lnTo>
                    <a:lnTo>
                      <a:pt x="2930" y="2936"/>
                    </a:lnTo>
                    <a:lnTo>
                      <a:pt x="2974" y="2954"/>
                    </a:lnTo>
                    <a:lnTo>
                      <a:pt x="2974" y="2298"/>
                    </a:lnTo>
                    <a:lnTo>
                      <a:pt x="2882" y="2298"/>
                    </a:lnTo>
                    <a:lnTo>
                      <a:pt x="2844" y="2295"/>
                    </a:lnTo>
                    <a:lnTo>
                      <a:pt x="2808" y="2286"/>
                    </a:lnTo>
                    <a:lnTo>
                      <a:pt x="2776" y="2272"/>
                    </a:lnTo>
                    <a:lnTo>
                      <a:pt x="2744" y="2253"/>
                    </a:lnTo>
                    <a:lnTo>
                      <a:pt x="2718" y="2230"/>
                    </a:lnTo>
                    <a:lnTo>
                      <a:pt x="2694" y="2203"/>
                    </a:lnTo>
                    <a:lnTo>
                      <a:pt x="2676" y="2173"/>
                    </a:lnTo>
                    <a:lnTo>
                      <a:pt x="2662" y="2139"/>
                    </a:lnTo>
                    <a:lnTo>
                      <a:pt x="2653" y="2103"/>
                    </a:lnTo>
                    <a:lnTo>
                      <a:pt x="2650" y="2065"/>
                    </a:lnTo>
                    <a:lnTo>
                      <a:pt x="2650" y="1829"/>
                    </a:lnTo>
                    <a:lnTo>
                      <a:pt x="2653" y="1791"/>
                    </a:lnTo>
                    <a:lnTo>
                      <a:pt x="2662" y="1754"/>
                    </a:lnTo>
                    <a:lnTo>
                      <a:pt x="2676" y="1720"/>
                    </a:lnTo>
                    <a:lnTo>
                      <a:pt x="2694" y="1689"/>
                    </a:lnTo>
                    <a:lnTo>
                      <a:pt x="2718" y="1661"/>
                    </a:lnTo>
                    <a:lnTo>
                      <a:pt x="2744" y="1637"/>
                    </a:lnTo>
                    <a:lnTo>
                      <a:pt x="2776" y="1617"/>
                    </a:lnTo>
                    <a:lnTo>
                      <a:pt x="2808" y="1603"/>
                    </a:lnTo>
                    <a:lnTo>
                      <a:pt x="2844" y="1593"/>
                    </a:lnTo>
                    <a:lnTo>
                      <a:pt x="2882" y="1590"/>
                    </a:lnTo>
                    <a:lnTo>
                      <a:pt x="2974" y="1590"/>
                    </a:lnTo>
                    <a:lnTo>
                      <a:pt x="2974" y="1211"/>
                    </a:lnTo>
                    <a:lnTo>
                      <a:pt x="2904" y="1164"/>
                    </a:lnTo>
                    <a:lnTo>
                      <a:pt x="2833" y="1124"/>
                    </a:lnTo>
                    <a:lnTo>
                      <a:pt x="2760" y="1091"/>
                    </a:lnTo>
                    <a:lnTo>
                      <a:pt x="2687" y="1066"/>
                    </a:lnTo>
                    <a:lnTo>
                      <a:pt x="2612" y="1047"/>
                    </a:lnTo>
                    <a:lnTo>
                      <a:pt x="2536" y="1036"/>
                    </a:lnTo>
                    <a:lnTo>
                      <a:pt x="2458" y="1032"/>
                    </a:lnTo>
                    <a:close/>
                    <a:moveTo>
                      <a:pt x="1062" y="1032"/>
                    </a:moveTo>
                    <a:lnTo>
                      <a:pt x="994" y="1035"/>
                    </a:lnTo>
                    <a:lnTo>
                      <a:pt x="927" y="1044"/>
                    </a:lnTo>
                    <a:lnTo>
                      <a:pt x="859" y="1058"/>
                    </a:lnTo>
                    <a:lnTo>
                      <a:pt x="794" y="1078"/>
                    </a:lnTo>
                    <a:lnTo>
                      <a:pt x="729" y="1103"/>
                    </a:lnTo>
                    <a:lnTo>
                      <a:pt x="667" y="1134"/>
                    </a:lnTo>
                    <a:lnTo>
                      <a:pt x="606" y="1170"/>
                    </a:lnTo>
                    <a:lnTo>
                      <a:pt x="548" y="1211"/>
                    </a:lnTo>
                    <a:lnTo>
                      <a:pt x="548" y="1590"/>
                    </a:lnTo>
                    <a:lnTo>
                      <a:pt x="702" y="1590"/>
                    </a:lnTo>
                    <a:lnTo>
                      <a:pt x="740" y="1593"/>
                    </a:lnTo>
                    <a:lnTo>
                      <a:pt x="776" y="1603"/>
                    </a:lnTo>
                    <a:lnTo>
                      <a:pt x="808" y="1617"/>
                    </a:lnTo>
                    <a:lnTo>
                      <a:pt x="839" y="1637"/>
                    </a:lnTo>
                    <a:lnTo>
                      <a:pt x="865" y="1661"/>
                    </a:lnTo>
                    <a:lnTo>
                      <a:pt x="888" y="1689"/>
                    </a:lnTo>
                    <a:lnTo>
                      <a:pt x="906" y="1720"/>
                    </a:lnTo>
                    <a:lnTo>
                      <a:pt x="920" y="1754"/>
                    </a:lnTo>
                    <a:lnTo>
                      <a:pt x="929" y="1791"/>
                    </a:lnTo>
                    <a:lnTo>
                      <a:pt x="931" y="1829"/>
                    </a:lnTo>
                    <a:lnTo>
                      <a:pt x="931" y="2065"/>
                    </a:lnTo>
                    <a:lnTo>
                      <a:pt x="929" y="2103"/>
                    </a:lnTo>
                    <a:lnTo>
                      <a:pt x="920" y="2139"/>
                    </a:lnTo>
                    <a:lnTo>
                      <a:pt x="906" y="2173"/>
                    </a:lnTo>
                    <a:lnTo>
                      <a:pt x="888" y="2203"/>
                    </a:lnTo>
                    <a:lnTo>
                      <a:pt x="865" y="2230"/>
                    </a:lnTo>
                    <a:lnTo>
                      <a:pt x="839" y="2253"/>
                    </a:lnTo>
                    <a:lnTo>
                      <a:pt x="808" y="2272"/>
                    </a:lnTo>
                    <a:lnTo>
                      <a:pt x="776" y="2286"/>
                    </a:lnTo>
                    <a:lnTo>
                      <a:pt x="740" y="2295"/>
                    </a:lnTo>
                    <a:lnTo>
                      <a:pt x="702" y="2298"/>
                    </a:lnTo>
                    <a:lnTo>
                      <a:pt x="548" y="2298"/>
                    </a:lnTo>
                    <a:lnTo>
                      <a:pt x="548" y="2954"/>
                    </a:lnTo>
                    <a:lnTo>
                      <a:pt x="595" y="2934"/>
                    </a:lnTo>
                    <a:lnTo>
                      <a:pt x="647" y="2914"/>
                    </a:lnTo>
                    <a:lnTo>
                      <a:pt x="706" y="2896"/>
                    </a:lnTo>
                    <a:lnTo>
                      <a:pt x="770" y="2880"/>
                    </a:lnTo>
                    <a:lnTo>
                      <a:pt x="838" y="2866"/>
                    </a:lnTo>
                    <a:lnTo>
                      <a:pt x="910" y="2856"/>
                    </a:lnTo>
                    <a:lnTo>
                      <a:pt x="986" y="2848"/>
                    </a:lnTo>
                    <a:lnTo>
                      <a:pt x="1067" y="2846"/>
                    </a:lnTo>
                    <a:lnTo>
                      <a:pt x="1157" y="2849"/>
                    </a:lnTo>
                    <a:lnTo>
                      <a:pt x="1247" y="2858"/>
                    </a:lnTo>
                    <a:lnTo>
                      <a:pt x="1337" y="2873"/>
                    </a:lnTo>
                    <a:lnTo>
                      <a:pt x="1427" y="2895"/>
                    </a:lnTo>
                    <a:lnTo>
                      <a:pt x="1518" y="2923"/>
                    </a:lnTo>
                    <a:lnTo>
                      <a:pt x="1607" y="2955"/>
                    </a:lnTo>
                    <a:lnTo>
                      <a:pt x="1607" y="1218"/>
                    </a:lnTo>
                    <a:lnTo>
                      <a:pt x="1593" y="1205"/>
                    </a:lnTo>
                    <a:lnTo>
                      <a:pt x="1581" y="1192"/>
                    </a:lnTo>
                    <a:lnTo>
                      <a:pt x="1569" y="1179"/>
                    </a:lnTo>
                    <a:lnTo>
                      <a:pt x="1536" y="1161"/>
                    </a:lnTo>
                    <a:lnTo>
                      <a:pt x="1498" y="1141"/>
                    </a:lnTo>
                    <a:lnTo>
                      <a:pt x="1456" y="1121"/>
                    </a:lnTo>
                    <a:lnTo>
                      <a:pt x="1410" y="1102"/>
                    </a:lnTo>
                    <a:lnTo>
                      <a:pt x="1360" y="1083"/>
                    </a:lnTo>
                    <a:lnTo>
                      <a:pt x="1306" y="1067"/>
                    </a:lnTo>
                    <a:lnTo>
                      <a:pt x="1249" y="1052"/>
                    </a:lnTo>
                    <a:lnTo>
                      <a:pt x="1190" y="1041"/>
                    </a:lnTo>
                    <a:lnTo>
                      <a:pt x="1127" y="1035"/>
                    </a:lnTo>
                    <a:lnTo>
                      <a:pt x="1062" y="1032"/>
                    </a:lnTo>
                    <a:close/>
                    <a:moveTo>
                      <a:pt x="1734" y="0"/>
                    </a:moveTo>
                    <a:lnTo>
                      <a:pt x="1801" y="4"/>
                    </a:lnTo>
                    <a:lnTo>
                      <a:pt x="1867" y="14"/>
                    </a:lnTo>
                    <a:lnTo>
                      <a:pt x="1930" y="29"/>
                    </a:lnTo>
                    <a:lnTo>
                      <a:pt x="1992" y="50"/>
                    </a:lnTo>
                    <a:lnTo>
                      <a:pt x="2050" y="77"/>
                    </a:lnTo>
                    <a:lnTo>
                      <a:pt x="2106" y="109"/>
                    </a:lnTo>
                    <a:lnTo>
                      <a:pt x="2159" y="145"/>
                    </a:lnTo>
                    <a:lnTo>
                      <a:pt x="2206" y="186"/>
                    </a:lnTo>
                    <a:lnTo>
                      <a:pt x="2252" y="231"/>
                    </a:lnTo>
                    <a:lnTo>
                      <a:pt x="2292" y="280"/>
                    </a:lnTo>
                    <a:lnTo>
                      <a:pt x="2328" y="333"/>
                    </a:lnTo>
                    <a:lnTo>
                      <a:pt x="2360" y="389"/>
                    </a:lnTo>
                    <a:lnTo>
                      <a:pt x="2386" y="448"/>
                    </a:lnTo>
                    <a:lnTo>
                      <a:pt x="2407" y="509"/>
                    </a:lnTo>
                    <a:lnTo>
                      <a:pt x="2423" y="574"/>
                    </a:lnTo>
                    <a:lnTo>
                      <a:pt x="2431" y="640"/>
                    </a:lnTo>
                    <a:lnTo>
                      <a:pt x="2435" y="708"/>
                    </a:lnTo>
                    <a:lnTo>
                      <a:pt x="2433" y="753"/>
                    </a:lnTo>
                    <a:lnTo>
                      <a:pt x="2429" y="797"/>
                    </a:lnTo>
                    <a:lnTo>
                      <a:pt x="2455" y="796"/>
                    </a:lnTo>
                    <a:lnTo>
                      <a:pt x="2539" y="799"/>
                    </a:lnTo>
                    <a:lnTo>
                      <a:pt x="2622" y="809"/>
                    </a:lnTo>
                    <a:lnTo>
                      <a:pt x="2704" y="825"/>
                    </a:lnTo>
                    <a:lnTo>
                      <a:pt x="2784" y="848"/>
                    </a:lnTo>
                    <a:lnTo>
                      <a:pt x="2863" y="878"/>
                    </a:lnTo>
                    <a:lnTo>
                      <a:pt x="2940" y="914"/>
                    </a:lnTo>
                    <a:lnTo>
                      <a:pt x="3016" y="957"/>
                    </a:lnTo>
                    <a:lnTo>
                      <a:pt x="3090" y="1006"/>
                    </a:lnTo>
                    <a:lnTo>
                      <a:pt x="3162" y="1062"/>
                    </a:lnTo>
                    <a:lnTo>
                      <a:pt x="3181" y="1081"/>
                    </a:lnTo>
                    <a:lnTo>
                      <a:pt x="3194" y="1103"/>
                    </a:lnTo>
                    <a:lnTo>
                      <a:pt x="3203" y="1128"/>
                    </a:lnTo>
                    <a:lnTo>
                      <a:pt x="3205" y="1153"/>
                    </a:lnTo>
                    <a:lnTo>
                      <a:pt x="3205" y="1590"/>
                    </a:lnTo>
                    <a:lnTo>
                      <a:pt x="3349" y="1590"/>
                    </a:lnTo>
                    <a:lnTo>
                      <a:pt x="3387" y="1593"/>
                    </a:lnTo>
                    <a:lnTo>
                      <a:pt x="3423" y="1603"/>
                    </a:lnTo>
                    <a:lnTo>
                      <a:pt x="3457" y="1617"/>
                    </a:lnTo>
                    <a:lnTo>
                      <a:pt x="3487" y="1637"/>
                    </a:lnTo>
                    <a:lnTo>
                      <a:pt x="3514" y="1661"/>
                    </a:lnTo>
                    <a:lnTo>
                      <a:pt x="3537" y="1689"/>
                    </a:lnTo>
                    <a:lnTo>
                      <a:pt x="3556" y="1720"/>
                    </a:lnTo>
                    <a:lnTo>
                      <a:pt x="3570" y="1754"/>
                    </a:lnTo>
                    <a:lnTo>
                      <a:pt x="3578" y="1791"/>
                    </a:lnTo>
                    <a:lnTo>
                      <a:pt x="3582" y="1829"/>
                    </a:lnTo>
                    <a:lnTo>
                      <a:pt x="3582" y="2065"/>
                    </a:lnTo>
                    <a:lnTo>
                      <a:pt x="3578" y="2103"/>
                    </a:lnTo>
                    <a:lnTo>
                      <a:pt x="3570" y="2139"/>
                    </a:lnTo>
                    <a:lnTo>
                      <a:pt x="3556" y="2173"/>
                    </a:lnTo>
                    <a:lnTo>
                      <a:pt x="3537" y="2203"/>
                    </a:lnTo>
                    <a:lnTo>
                      <a:pt x="3514" y="2230"/>
                    </a:lnTo>
                    <a:lnTo>
                      <a:pt x="3487" y="2253"/>
                    </a:lnTo>
                    <a:lnTo>
                      <a:pt x="3457" y="2272"/>
                    </a:lnTo>
                    <a:lnTo>
                      <a:pt x="3423" y="2286"/>
                    </a:lnTo>
                    <a:lnTo>
                      <a:pt x="3387" y="2295"/>
                    </a:lnTo>
                    <a:lnTo>
                      <a:pt x="3349" y="2298"/>
                    </a:lnTo>
                    <a:lnTo>
                      <a:pt x="3205" y="2298"/>
                    </a:lnTo>
                    <a:lnTo>
                      <a:pt x="3205" y="3151"/>
                    </a:lnTo>
                    <a:lnTo>
                      <a:pt x="3203" y="3178"/>
                    </a:lnTo>
                    <a:lnTo>
                      <a:pt x="3194" y="3202"/>
                    </a:lnTo>
                    <a:lnTo>
                      <a:pt x="3181" y="3224"/>
                    </a:lnTo>
                    <a:lnTo>
                      <a:pt x="3162" y="3243"/>
                    </a:lnTo>
                    <a:lnTo>
                      <a:pt x="3141" y="3257"/>
                    </a:lnTo>
                    <a:lnTo>
                      <a:pt x="3116" y="3266"/>
                    </a:lnTo>
                    <a:lnTo>
                      <a:pt x="3089" y="3269"/>
                    </a:lnTo>
                    <a:lnTo>
                      <a:pt x="3065" y="3267"/>
                    </a:lnTo>
                    <a:lnTo>
                      <a:pt x="3041" y="3259"/>
                    </a:lnTo>
                    <a:lnTo>
                      <a:pt x="3019" y="3246"/>
                    </a:lnTo>
                    <a:lnTo>
                      <a:pt x="3017" y="3244"/>
                    </a:lnTo>
                    <a:lnTo>
                      <a:pt x="3009" y="3240"/>
                    </a:lnTo>
                    <a:lnTo>
                      <a:pt x="2997" y="3232"/>
                    </a:lnTo>
                    <a:lnTo>
                      <a:pt x="2981" y="3222"/>
                    </a:lnTo>
                    <a:lnTo>
                      <a:pt x="2961" y="3211"/>
                    </a:lnTo>
                    <a:lnTo>
                      <a:pt x="2938" y="3198"/>
                    </a:lnTo>
                    <a:lnTo>
                      <a:pt x="2909" y="3185"/>
                    </a:lnTo>
                    <a:lnTo>
                      <a:pt x="2878" y="3170"/>
                    </a:lnTo>
                    <a:lnTo>
                      <a:pt x="2843" y="3156"/>
                    </a:lnTo>
                    <a:lnTo>
                      <a:pt x="2805" y="3142"/>
                    </a:lnTo>
                    <a:lnTo>
                      <a:pt x="2764" y="3128"/>
                    </a:lnTo>
                    <a:lnTo>
                      <a:pt x="2718" y="3116"/>
                    </a:lnTo>
                    <a:lnTo>
                      <a:pt x="2670" y="3105"/>
                    </a:lnTo>
                    <a:lnTo>
                      <a:pt x="2620" y="3095"/>
                    </a:lnTo>
                    <a:lnTo>
                      <a:pt x="2566" y="3088"/>
                    </a:lnTo>
                    <a:lnTo>
                      <a:pt x="2511" y="3084"/>
                    </a:lnTo>
                    <a:lnTo>
                      <a:pt x="2451" y="3082"/>
                    </a:lnTo>
                    <a:lnTo>
                      <a:pt x="2365" y="3085"/>
                    </a:lnTo>
                    <a:lnTo>
                      <a:pt x="2279" y="3095"/>
                    </a:lnTo>
                    <a:lnTo>
                      <a:pt x="2193" y="3112"/>
                    </a:lnTo>
                    <a:lnTo>
                      <a:pt x="2106" y="3135"/>
                    </a:lnTo>
                    <a:lnTo>
                      <a:pt x="2021" y="3166"/>
                    </a:lnTo>
                    <a:lnTo>
                      <a:pt x="1935" y="3202"/>
                    </a:lnTo>
                    <a:lnTo>
                      <a:pt x="1850" y="3245"/>
                    </a:lnTo>
                    <a:lnTo>
                      <a:pt x="1836" y="3252"/>
                    </a:lnTo>
                    <a:lnTo>
                      <a:pt x="1819" y="3258"/>
                    </a:lnTo>
                    <a:lnTo>
                      <a:pt x="1797" y="3263"/>
                    </a:lnTo>
                    <a:lnTo>
                      <a:pt x="1773" y="3266"/>
                    </a:lnTo>
                    <a:lnTo>
                      <a:pt x="1747" y="3267"/>
                    </a:lnTo>
                    <a:lnTo>
                      <a:pt x="1720" y="3265"/>
                    </a:lnTo>
                    <a:lnTo>
                      <a:pt x="1693" y="3257"/>
                    </a:lnTo>
                    <a:lnTo>
                      <a:pt x="1665" y="3245"/>
                    </a:lnTo>
                    <a:lnTo>
                      <a:pt x="1581" y="3201"/>
                    </a:lnTo>
                    <a:lnTo>
                      <a:pt x="1495" y="3164"/>
                    </a:lnTo>
                    <a:lnTo>
                      <a:pt x="1409" y="3134"/>
                    </a:lnTo>
                    <a:lnTo>
                      <a:pt x="1323" y="3111"/>
                    </a:lnTo>
                    <a:lnTo>
                      <a:pt x="1236" y="3095"/>
                    </a:lnTo>
                    <a:lnTo>
                      <a:pt x="1150" y="3085"/>
                    </a:lnTo>
                    <a:lnTo>
                      <a:pt x="1065" y="3082"/>
                    </a:lnTo>
                    <a:lnTo>
                      <a:pt x="1005" y="3084"/>
                    </a:lnTo>
                    <a:lnTo>
                      <a:pt x="947" y="3088"/>
                    </a:lnTo>
                    <a:lnTo>
                      <a:pt x="894" y="3095"/>
                    </a:lnTo>
                    <a:lnTo>
                      <a:pt x="842" y="3105"/>
                    </a:lnTo>
                    <a:lnTo>
                      <a:pt x="794" y="3116"/>
                    </a:lnTo>
                    <a:lnTo>
                      <a:pt x="750" y="3129"/>
                    </a:lnTo>
                    <a:lnTo>
                      <a:pt x="707" y="3142"/>
                    </a:lnTo>
                    <a:lnTo>
                      <a:pt x="669" y="3156"/>
                    </a:lnTo>
                    <a:lnTo>
                      <a:pt x="634" y="3170"/>
                    </a:lnTo>
                    <a:lnTo>
                      <a:pt x="604" y="3185"/>
                    </a:lnTo>
                    <a:lnTo>
                      <a:pt x="576" y="3198"/>
                    </a:lnTo>
                    <a:lnTo>
                      <a:pt x="553" y="3211"/>
                    </a:lnTo>
                    <a:lnTo>
                      <a:pt x="533" y="3222"/>
                    </a:lnTo>
                    <a:lnTo>
                      <a:pt x="517" y="3232"/>
                    </a:lnTo>
                    <a:lnTo>
                      <a:pt x="506" y="3240"/>
                    </a:lnTo>
                    <a:lnTo>
                      <a:pt x="499" y="3244"/>
                    </a:lnTo>
                    <a:lnTo>
                      <a:pt x="496" y="3245"/>
                    </a:lnTo>
                    <a:lnTo>
                      <a:pt x="475" y="3259"/>
                    </a:lnTo>
                    <a:lnTo>
                      <a:pt x="451" y="3267"/>
                    </a:lnTo>
                    <a:lnTo>
                      <a:pt x="426" y="3269"/>
                    </a:lnTo>
                    <a:lnTo>
                      <a:pt x="400" y="3266"/>
                    </a:lnTo>
                    <a:lnTo>
                      <a:pt x="374" y="3257"/>
                    </a:lnTo>
                    <a:lnTo>
                      <a:pt x="352" y="3243"/>
                    </a:lnTo>
                    <a:lnTo>
                      <a:pt x="334" y="3224"/>
                    </a:lnTo>
                    <a:lnTo>
                      <a:pt x="319" y="3202"/>
                    </a:lnTo>
                    <a:lnTo>
                      <a:pt x="311" y="3178"/>
                    </a:lnTo>
                    <a:lnTo>
                      <a:pt x="307" y="3151"/>
                    </a:lnTo>
                    <a:lnTo>
                      <a:pt x="307" y="2298"/>
                    </a:lnTo>
                    <a:lnTo>
                      <a:pt x="235" y="2298"/>
                    </a:lnTo>
                    <a:lnTo>
                      <a:pt x="197" y="2295"/>
                    </a:lnTo>
                    <a:lnTo>
                      <a:pt x="161" y="2286"/>
                    </a:lnTo>
                    <a:lnTo>
                      <a:pt x="127" y="2272"/>
                    </a:lnTo>
                    <a:lnTo>
                      <a:pt x="97" y="2253"/>
                    </a:lnTo>
                    <a:lnTo>
                      <a:pt x="68" y="2230"/>
                    </a:lnTo>
                    <a:lnTo>
                      <a:pt x="46" y="2203"/>
                    </a:lnTo>
                    <a:lnTo>
                      <a:pt x="26" y="2173"/>
                    </a:lnTo>
                    <a:lnTo>
                      <a:pt x="12" y="2139"/>
                    </a:lnTo>
                    <a:lnTo>
                      <a:pt x="3" y="2103"/>
                    </a:lnTo>
                    <a:lnTo>
                      <a:pt x="0" y="2065"/>
                    </a:lnTo>
                    <a:lnTo>
                      <a:pt x="0" y="1829"/>
                    </a:lnTo>
                    <a:lnTo>
                      <a:pt x="3" y="1791"/>
                    </a:lnTo>
                    <a:lnTo>
                      <a:pt x="12" y="1754"/>
                    </a:lnTo>
                    <a:lnTo>
                      <a:pt x="26" y="1720"/>
                    </a:lnTo>
                    <a:lnTo>
                      <a:pt x="46" y="1690"/>
                    </a:lnTo>
                    <a:lnTo>
                      <a:pt x="68" y="1661"/>
                    </a:lnTo>
                    <a:lnTo>
                      <a:pt x="97" y="1637"/>
                    </a:lnTo>
                    <a:lnTo>
                      <a:pt x="127" y="1617"/>
                    </a:lnTo>
                    <a:lnTo>
                      <a:pt x="161" y="1603"/>
                    </a:lnTo>
                    <a:lnTo>
                      <a:pt x="197" y="1594"/>
                    </a:lnTo>
                    <a:lnTo>
                      <a:pt x="235" y="1591"/>
                    </a:lnTo>
                    <a:lnTo>
                      <a:pt x="307" y="1591"/>
                    </a:lnTo>
                    <a:lnTo>
                      <a:pt x="307" y="1154"/>
                    </a:lnTo>
                    <a:lnTo>
                      <a:pt x="311" y="1128"/>
                    </a:lnTo>
                    <a:lnTo>
                      <a:pt x="319" y="1103"/>
                    </a:lnTo>
                    <a:lnTo>
                      <a:pt x="334" y="1081"/>
                    </a:lnTo>
                    <a:lnTo>
                      <a:pt x="352" y="1062"/>
                    </a:lnTo>
                    <a:lnTo>
                      <a:pt x="423" y="1008"/>
                    </a:lnTo>
                    <a:lnTo>
                      <a:pt x="494" y="960"/>
                    </a:lnTo>
                    <a:lnTo>
                      <a:pt x="568" y="919"/>
                    </a:lnTo>
                    <a:lnTo>
                      <a:pt x="643" y="882"/>
                    </a:lnTo>
                    <a:lnTo>
                      <a:pt x="719" y="853"/>
                    </a:lnTo>
                    <a:lnTo>
                      <a:pt x="797" y="830"/>
                    </a:lnTo>
                    <a:lnTo>
                      <a:pt x="877" y="812"/>
                    </a:lnTo>
                    <a:lnTo>
                      <a:pt x="957" y="801"/>
                    </a:lnTo>
                    <a:lnTo>
                      <a:pt x="1039" y="796"/>
                    </a:lnTo>
                    <a:lnTo>
                      <a:pt x="1034" y="753"/>
                    </a:lnTo>
                    <a:lnTo>
                      <a:pt x="1033" y="708"/>
                    </a:lnTo>
                    <a:lnTo>
                      <a:pt x="1036" y="640"/>
                    </a:lnTo>
                    <a:lnTo>
                      <a:pt x="1045" y="574"/>
                    </a:lnTo>
                    <a:lnTo>
                      <a:pt x="1061" y="509"/>
                    </a:lnTo>
                    <a:lnTo>
                      <a:pt x="1082" y="448"/>
                    </a:lnTo>
                    <a:lnTo>
                      <a:pt x="1108" y="389"/>
                    </a:lnTo>
                    <a:lnTo>
                      <a:pt x="1140" y="333"/>
                    </a:lnTo>
                    <a:lnTo>
                      <a:pt x="1175" y="280"/>
                    </a:lnTo>
                    <a:lnTo>
                      <a:pt x="1217" y="231"/>
                    </a:lnTo>
                    <a:lnTo>
                      <a:pt x="1261" y="186"/>
                    </a:lnTo>
                    <a:lnTo>
                      <a:pt x="1310" y="145"/>
                    </a:lnTo>
                    <a:lnTo>
                      <a:pt x="1362" y="109"/>
                    </a:lnTo>
                    <a:lnTo>
                      <a:pt x="1418" y="77"/>
                    </a:lnTo>
                    <a:lnTo>
                      <a:pt x="1475" y="50"/>
                    </a:lnTo>
                    <a:lnTo>
                      <a:pt x="1537" y="29"/>
                    </a:lnTo>
                    <a:lnTo>
                      <a:pt x="1600" y="14"/>
                    </a:lnTo>
                    <a:lnTo>
                      <a:pt x="1666" y="4"/>
                    </a:lnTo>
                    <a:lnTo>
                      <a:pt x="1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44" name="Group 43">
                <a:extLst>
                  <a:ext uri="{FF2B5EF4-FFF2-40B4-BE49-F238E27FC236}">
                    <a16:creationId xmlns:a16="http://schemas.microsoft.com/office/drawing/2014/main" id="{AE020C9D-62AD-92DF-F719-17BCB66C1349}"/>
                  </a:ext>
                </a:extLst>
              </p:cNvPr>
              <p:cNvGrpSpPr/>
              <p:nvPr/>
            </p:nvGrpSpPr>
            <p:grpSpPr>
              <a:xfrm>
                <a:off x="6668813" y="2066920"/>
                <a:ext cx="328674" cy="331439"/>
                <a:chOff x="6731000" y="1487488"/>
                <a:chExt cx="1133475" cy="1143001"/>
              </a:xfrm>
              <a:grpFill/>
            </p:grpSpPr>
            <p:sp>
              <p:nvSpPr>
                <p:cNvPr id="48" name="Freeform 50">
                  <a:extLst>
                    <a:ext uri="{FF2B5EF4-FFF2-40B4-BE49-F238E27FC236}">
                      <a16:creationId xmlns:a16="http://schemas.microsoft.com/office/drawing/2014/main" id="{B114F1CF-644E-7882-960E-6D659945D5E8}"/>
                    </a:ext>
                  </a:extLst>
                </p:cNvPr>
                <p:cNvSpPr>
                  <a:spLocks/>
                </p:cNvSpPr>
                <p:nvPr/>
              </p:nvSpPr>
              <p:spPr bwMode="auto">
                <a:xfrm>
                  <a:off x="7327900" y="1487488"/>
                  <a:ext cx="536575" cy="541338"/>
                </a:xfrm>
                <a:custGeom>
                  <a:avLst/>
                  <a:gdLst>
                    <a:gd name="T0" fmla="*/ 978 w 1688"/>
                    <a:gd name="T1" fmla="*/ 0 h 1708"/>
                    <a:gd name="T2" fmla="*/ 1688 w 1688"/>
                    <a:gd name="T3" fmla="*/ 738 h 1708"/>
                    <a:gd name="T4" fmla="*/ 720 w 1688"/>
                    <a:gd name="T5" fmla="*/ 1708 h 1708"/>
                    <a:gd name="T6" fmla="*/ 450 w 1688"/>
                    <a:gd name="T7" fmla="*/ 1433 h 1708"/>
                    <a:gd name="T8" fmla="*/ 541 w 1688"/>
                    <a:gd name="T9" fmla="*/ 1343 h 1708"/>
                    <a:gd name="T10" fmla="*/ 684 w 1688"/>
                    <a:gd name="T11" fmla="*/ 1491 h 1708"/>
                    <a:gd name="T12" fmla="*/ 781 w 1688"/>
                    <a:gd name="T13" fmla="*/ 1393 h 1708"/>
                    <a:gd name="T14" fmla="*/ 561 w 1688"/>
                    <a:gd name="T15" fmla="*/ 1165 h 1708"/>
                    <a:gd name="T16" fmla="*/ 652 w 1688"/>
                    <a:gd name="T17" fmla="*/ 1074 h 1708"/>
                    <a:gd name="T18" fmla="*/ 872 w 1688"/>
                    <a:gd name="T19" fmla="*/ 1302 h 1708"/>
                    <a:gd name="T20" fmla="*/ 1007 w 1688"/>
                    <a:gd name="T21" fmla="*/ 1167 h 1708"/>
                    <a:gd name="T22" fmla="*/ 864 w 1688"/>
                    <a:gd name="T23" fmla="*/ 1019 h 1708"/>
                    <a:gd name="T24" fmla="*/ 954 w 1688"/>
                    <a:gd name="T25" fmla="*/ 929 h 1708"/>
                    <a:gd name="T26" fmla="*/ 1098 w 1688"/>
                    <a:gd name="T27" fmla="*/ 1077 h 1708"/>
                    <a:gd name="T28" fmla="*/ 1195 w 1688"/>
                    <a:gd name="T29" fmla="*/ 979 h 1708"/>
                    <a:gd name="T30" fmla="*/ 975 w 1688"/>
                    <a:gd name="T31" fmla="*/ 751 h 1708"/>
                    <a:gd name="T32" fmla="*/ 1067 w 1688"/>
                    <a:gd name="T33" fmla="*/ 659 h 1708"/>
                    <a:gd name="T34" fmla="*/ 1285 w 1688"/>
                    <a:gd name="T35" fmla="*/ 888 h 1708"/>
                    <a:gd name="T36" fmla="*/ 1438 w 1688"/>
                    <a:gd name="T37" fmla="*/ 736 h 1708"/>
                    <a:gd name="T38" fmla="*/ 976 w 1688"/>
                    <a:gd name="T39" fmla="*/ 254 h 1708"/>
                    <a:gd name="T40" fmla="*/ 124 w 1688"/>
                    <a:gd name="T41" fmla="*/ 1107 h 1708"/>
                    <a:gd name="T42" fmla="*/ 0 w 1688"/>
                    <a:gd name="T43" fmla="*/ 980 h 1708"/>
                    <a:gd name="T44" fmla="*/ 978 w 1688"/>
                    <a:gd name="T45" fmla="*/ 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8" h="1708">
                      <a:moveTo>
                        <a:pt x="978" y="0"/>
                      </a:moveTo>
                      <a:lnTo>
                        <a:pt x="1688" y="738"/>
                      </a:lnTo>
                      <a:lnTo>
                        <a:pt x="720" y="1708"/>
                      </a:lnTo>
                      <a:lnTo>
                        <a:pt x="450" y="1433"/>
                      </a:lnTo>
                      <a:lnTo>
                        <a:pt x="541" y="1343"/>
                      </a:lnTo>
                      <a:lnTo>
                        <a:pt x="684" y="1491"/>
                      </a:lnTo>
                      <a:lnTo>
                        <a:pt x="781" y="1393"/>
                      </a:lnTo>
                      <a:lnTo>
                        <a:pt x="561" y="1165"/>
                      </a:lnTo>
                      <a:lnTo>
                        <a:pt x="652" y="1074"/>
                      </a:lnTo>
                      <a:lnTo>
                        <a:pt x="872" y="1302"/>
                      </a:lnTo>
                      <a:lnTo>
                        <a:pt x="1007" y="1167"/>
                      </a:lnTo>
                      <a:lnTo>
                        <a:pt x="864" y="1019"/>
                      </a:lnTo>
                      <a:lnTo>
                        <a:pt x="954" y="929"/>
                      </a:lnTo>
                      <a:lnTo>
                        <a:pt x="1098" y="1077"/>
                      </a:lnTo>
                      <a:lnTo>
                        <a:pt x="1195" y="979"/>
                      </a:lnTo>
                      <a:lnTo>
                        <a:pt x="975" y="751"/>
                      </a:lnTo>
                      <a:lnTo>
                        <a:pt x="1067" y="659"/>
                      </a:lnTo>
                      <a:lnTo>
                        <a:pt x="1285" y="888"/>
                      </a:lnTo>
                      <a:lnTo>
                        <a:pt x="1438" y="736"/>
                      </a:lnTo>
                      <a:lnTo>
                        <a:pt x="976" y="254"/>
                      </a:lnTo>
                      <a:lnTo>
                        <a:pt x="124" y="1107"/>
                      </a:lnTo>
                      <a:lnTo>
                        <a:pt x="0" y="980"/>
                      </a:lnTo>
                      <a:lnTo>
                        <a:pt x="9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9" name="Freeform 51">
                  <a:extLst>
                    <a:ext uri="{FF2B5EF4-FFF2-40B4-BE49-F238E27FC236}">
                      <a16:creationId xmlns:a16="http://schemas.microsoft.com/office/drawing/2014/main" id="{8D14DE21-D209-F96D-B037-9D2D8861192C}"/>
                    </a:ext>
                  </a:extLst>
                </p:cNvPr>
                <p:cNvSpPr>
                  <a:spLocks/>
                </p:cNvSpPr>
                <p:nvPr/>
              </p:nvSpPr>
              <p:spPr bwMode="auto">
                <a:xfrm>
                  <a:off x="6731000" y="2028826"/>
                  <a:ext cx="592138" cy="601663"/>
                </a:xfrm>
                <a:custGeom>
                  <a:avLst/>
                  <a:gdLst>
                    <a:gd name="T0" fmla="*/ 1156 w 1866"/>
                    <a:gd name="T1" fmla="*/ 0 h 1894"/>
                    <a:gd name="T2" fmla="*/ 1281 w 1866"/>
                    <a:gd name="T3" fmla="*/ 126 h 1894"/>
                    <a:gd name="T4" fmla="*/ 250 w 1866"/>
                    <a:gd name="T5" fmla="*/ 1159 h 1894"/>
                    <a:gd name="T6" fmla="*/ 712 w 1866"/>
                    <a:gd name="T7" fmla="*/ 1641 h 1894"/>
                    <a:gd name="T8" fmla="*/ 833 w 1866"/>
                    <a:gd name="T9" fmla="*/ 1519 h 1894"/>
                    <a:gd name="T10" fmla="*/ 668 w 1866"/>
                    <a:gd name="T11" fmla="*/ 1347 h 1894"/>
                    <a:gd name="T12" fmla="*/ 757 w 1866"/>
                    <a:gd name="T13" fmla="*/ 1256 h 1894"/>
                    <a:gd name="T14" fmla="*/ 923 w 1866"/>
                    <a:gd name="T15" fmla="*/ 1429 h 1894"/>
                    <a:gd name="T16" fmla="*/ 1022 w 1866"/>
                    <a:gd name="T17" fmla="*/ 1329 h 1894"/>
                    <a:gd name="T18" fmla="*/ 779 w 1866"/>
                    <a:gd name="T19" fmla="*/ 1078 h 1894"/>
                    <a:gd name="T20" fmla="*/ 869 w 1866"/>
                    <a:gd name="T21" fmla="*/ 987 h 1894"/>
                    <a:gd name="T22" fmla="*/ 1112 w 1866"/>
                    <a:gd name="T23" fmla="*/ 1239 h 1894"/>
                    <a:gd name="T24" fmla="*/ 1246 w 1866"/>
                    <a:gd name="T25" fmla="*/ 1104 h 1894"/>
                    <a:gd name="T26" fmla="*/ 1080 w 1866"/>
                    <a:gd name="T27" fmla="*/ 932 h 1894"/>
                    <a:gd name="T28" fmla="*/ 1172 w 1866"/>
                    <a:gd name="T29" fmla="*/ 842 h 1894"/>
                    <a:gd name="T30" fmla="*/ 1338 w 1866"/>
                    <a:gd name="T31" fmla="*/ 1014 h 1894"/>
                    <a:gd name="T32" fmla="*/ 1435 w 1866"/>
                    <a:gd name="T33" fmla="*/ 915 h 1894"/>
                    <a:gd name="T34" fmla="*/ 1192 w 1866"/>
                    <a:gd name="T35" fmla="*/ 663 h 1894"/>
                    <a:gd name="T36" fmla="*/ 1283 w 1866"/>
                    <a:gd name="T37" fmla="*/ 572 h 1894"/>
                    <a:gd name="T38" fmla="*/ 1526 w 1866"/>
                    <a:gd name="T39" fmla="*/ 825 h 1894"/>
                    <a:gd name="T40" fmla="*/ 1650 w 1866"/>
                    <a:gd name="T41" fmla="*/ 700 h 1894"/>
                    <a:gd name="T42" fmla="*/ 1483 w 1866"/>
                    <a:gd name="T43" fmla="*/ 528 h 1894"/>
                    <a:gd name="T44" fmla="*/ 1575 w 1866"/>
                    <a:gd name="T45" fmla="*/ 437 h 1894"/>
                    <a:gd name="T46" fmla="*/ 1866 w 1866"/>
                    <a:gd name="T47" fmla="*/ 741 h 1894"/>
                    <a:gd name="T48" fmla="*/ 710 w 1866"/>
                    <a:gd name="T49" fmla="*/ 1894 h 1894"/>
                    <a:gd name="T50" fmla="*/ 0 w 1866"/>
                    <a:gd name="T51" fmla="*/ 1156 h 1894"/>
                    <a:gd name="T52" fmla="*/ 1156 w 1866"/>
                    <a:gd name="T5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6" h="1894">
                      <a:moveTo>
                        <a:pt x="1156" y="0"/>
                      </a:moveTo>
                      <a:lnTo>
                        <a:pt x="1281" y="126"/>
                      </a:lnTo>
                      <a:lnTo>
                        <a:pt x="250" y="1159"/>
                      </a:lnTo>
                      <a:lnTo>
                        <a:pt x="712" y="1641"/>
                      </a:lnTo>
                      <a:lnTo>
                        <a:pt x="833" y="1519"/>
                      </a:lnTo>
                      <a:lnTo>
                        <a:pt x="668" y="1347"/>
                      </a:lnTo>
                      <a:lnTo>
                        <a:pt x="757" y="1256"/>
                      </a:lnTo>
                      <a:lnTo>
                        <a:pt x="923" y="1429"/>
                      </a:lnTo>
                      <a:lnTo>
                        <a:pt x="1022" y="1329"/>
                      </a:lnTo>
                      <a:lnTo>
                        <a:pt x="779" y="1078"/>
                      </a:lnTo>
                      <a:lnTo>
                        <a:pt x="869" y="987"/>
                      </a:lnTo>
                      <a:lnTo>
                        <a:pt x="1112" y="1239"/>
                      </a:lnTo>
                      <a:lnTo>
                        <a:pt x="1246" y="1104"/>
                      </a:lnTo>
                      <a:lnTo>
                        <a:pt x="1080" y="932"/>
                      </a:lnTo>
                      <a:lnTo>
                        <a:pt x="1172" y="842"/>
                      </a:lnTo>
                      <a:lnTo>
                        <a:pt x="1338" y="1014"/>
                      </a:lnTo>
                      <a:lnTo>
                        <a:pt x="1435" y="915"/>
                      </a:lnTo>
                      <a:lnTo>
                        <a:pt x="1192" y="663"/>
                      </a:lnTo>
                      <a:lnTo>
                        <a:pt x="1283" y="572"/>
                      </a:lnTo>
                      <a:lnTo>
                        <a:pt x="1526" y="825"/>
                      </a:lnTo>
                      <a:lnTo>
                        <a:pt x="1650" y="700"/>
                      </a:lnTo>
                      <a:lnTo>
                        <a:pt x="1483" y="528"/>
                      </a:lnTo>
                      <a:lnTo>
                        <a:pt x="1575" y="437"/>
                      </a:lnTo>
                      <a:lnTo>
                        <a:pt x="1866" y="741"/>
                      </a:lnTo>
                      <a:lnTo>
                        <a:pt x="710" y="1894"/>
                      </a:lnTo>
                      <a:lnTo>
                        <a:pt x="0" y="1156"/>
                      </a:lnTo>
                      <a:lnTo>
                        <a:pt x="1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0" name="Freeform 52">
                  <a:extLst>
                    <a:ext uri="{FF2B5EF4-FFF2-40B4-BE49-F238E27FC236}">
                      <a16:creationId xmlns:a16="http://schemas.microsoft.com/office/drawing/2014/main" id="{E2FEA19A-A3CC-8087-40F3-F24523D61F85}"/>
                    </a:ext>
                  </a:extLst>
                </p:cNvPr>
                <p:cNvSpPr>
                  <a:spLocks noEditPoints="1"/>
                </p:cNvSpPr>
                <p:nvPr/>
              </p:nvSpPr>
              <p:spPr bwMode="auto">
                <a:xfrm>
                  <a:off x="6859588" y="1554163"/>
                  <a:ext cx="906463" cy="942975"/>
                </a:xfrm>
                <a:custGeom>
                  <a:avLst/>
                  <a:gdLst>
                    <a:gd name="T0" fmla="*/ 2403 w 2857"/>
                    <a:gd name="T1" fmla="*/ 1988 h 2967"/>
                    <a:gd name="T2" fmla="*/ 2400 w 2857"/>
                    <a:gd name="T3" fmla="*/ 2279 h 2967"/>
                    <a:gd name="T4" fmla="*/ 2180 w 2857"/>
                    <a:gd name="T5" fmla="*/ 2240 h 2967"/>
                    <a:gd name="T6" fmla="*/ 2231 w 2857"/>
                    <a:gd name="T7" fmla="*/ 2453 h 2967"/>
                    <a:gd name="T8" fmla="*/ 1932 w 2857"/>
                    <a:gd name="T9" fmla="*/ 2434 h 2967"/>
                    <a:gd name="T10" fmla="*/ 1998 w 2857"/>
                    <a:gd name="T11" fmla="*/ 2503 h 2967"/>
                    <a:gd name="T12" fmla="*/ 2506 w 2857"/>
                    <a:gd name="T13" fmla="*/ 2729 h 2967"/>
                    <a:gd name="T14" fmla="*/ 2644 w 2857"/>
                    <a:gd name="T15" fmla="*/ 2588 h 2967"/>
                    <a:gd name="T16" fmla="*/ 2451 w 2857"/>
                    <a:gd name="T17" fmla="*/ 2038 h 2967"/>
                    <a:gd name="T18" fmla="*/ 2403 w 2857"/>
                    <a:gd name="T19" fmla="*/ 1988 h 2967"/>
                    <a:gd name="T20" fmla="*/ 560 w 2857"/>
                    <a:gd name="T21" fmla="*/ 213 h 2967"/>
                    <a:gd name="T22" fmla="*/ 210 w 2857"/>
                    <a:gd name="T23" fmla="*/ 570 h 2967"/>
                    <a:gd name="T24" fmla="*/ 385 w 2857"/>
                    <a:gd name="T25" fmla="*/ 751 h 2967"/>
                    <a:gd name="T26" fmla="*/ 737 w 2857"/>
                    <a:gd name="T27" fmla="*/ 392 h 2967"/>
                    <a:gd name="T28" fmla="*/ 560 w 2857"/>
                    <a:gd name="T29" fmla="*/ 213 h 2967"/>
                    <a:gd name="T30" fmla="*/ 560 w 2857"/>
                    <a:gd name="T31" fmla="*/ 0 h 2967"/>
                    <a:gd name="T32" fmla="*/ 1036 w 2857"/>
                    <a:gd name="T33" fmla="*/ 485 h 2967"/>
                    <a:gd name="T34" fmla="*/ 1035 w 2857"/>
                    <a:gd name="T35" fmla="*/ 486 h 2967"/>
                    <a:gd name="T36" fmla="*/ 2517 w 2857"/>
                    <a:gd name="T37" fmla="*/ 2005 h 2967"/>
                    <a:gd name="T38" fmla="*/ 2857 w 2857"/>
                    <a:gd name="T39" fmla="*/ 2967 h 2967"/>
                    <a:gd name="T40" fmla="*/ 1951 w 2857"/>
                    <a:gd name="T41" fmla="*/ 2560 h 2967"/>
                    <a:gd name="T42" fmla="*/ 477 w 2857"/>
                    <a:gd name="T43" fmla="*/ 1056 h 2967"/>
                    <a:gd name="T44" fmla="*/ 477 w 2857"/>
                    <a:gd name="T45" fmla="*/ 1057 h 2967"/>
                    <a:gd name="T46" fmla="*/ 0 w 2857"/>
                    <a:gd name="T47" fmla="*/ 570 h 2967"/>
                    <a:gd name="T48" fmla="*/ 560 w 2857"/>
                    <a:gd name="T49" fmla="*/ 0 h 2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7" h="2967">
                      <a:moveTo>
                        <a:pt x="2403" y="1988"/>
                      </a:moveTo>
                      <a:lnTo>
                        <a:pt x="2400" y="2279"/>
                      </a:lnTo>
                      <a:lnTo>
                        <a:pt x="2180" y="2240"/>
                      </a:lnTo>
                      <a:lnTo>
                        <a:pt x="2231" y="2453"/>
                      </a:lnTo>
                      <a:lnTo>
                        <a:pt x="1932" y="2434"/>
                      </a:lnTo>
                      <a:lnTo>
                        <a:pt x="1998" y="2503"/>
                      </a:lnTo>
                      <a:lnTo>
                        <a:pt x="2506" y="2729"/>
                      </a:lnTo>
                      <a:lnTo>
                        <a:pt x="2644" y="2588"/>
                      </a:lnTo>
                      <a:lnTo>
                        <a:pt x="2451" y="2038"/>
                      </a:lnTo>
                      <a:lnTo>
                        <a:pt x="2403" y="1988"/>
                      </a:lnTo>
                      <a:close/>
                      <a:moveTo>
                        <a:pt x="560" y="213"/>
                      </a:moveTo>
                      <a:lnTo>
                        <a:pt x="210" y="570"/>
                      </a:lnTo>
                      <a:lnTo>
                        <a:pt x="385" y="751"/>
                      </a:lnTo>
                      <a:lnTo>
                        <a:pt x="737" y="392"/>
                      </a:lnTo>
                      <a:lnTo>
                        <a:pt x="560" y="213"/>
                      </a:lnTo>
                      <a:close/>
                      <a:moveTo>
                        <a:pt x="560" y="0"/>
                      </a:moveTo>
                      <a:lnTo>
                        <a:pt x="1036" y="485"/>
                      </a:lnTo>
                      <a:lnTo>
                        <a:pt x="1035" y="486"/>
                      </a:lnTo>
                      <a:lnTo>
                        <a:pt x="2517" y="2005"/>
                      </a:lnTo>
                      <a:lnTo>
                        <a:pt x="2857" y="2967"/>
                      </a:lnTo>
                      <a:lnTo>
                        <a:pt x="1951" y="2560"/>
                      </a:lnTo>
                      <a:lnTo>
                        <a:pt x="477" y="1056"/>
                      </a:lnTo>
                      <a:lnTo>
                        <a:pt x="477" y="1057"/>
                      </a:lnTo>
                      <a:lnTo>
                        <a:pt x="0" y="570"/>
                      </a:lnTo>
                      <a:lnTo>
                        <a:pt x="5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45" name="Group 44">
                <a:extLst>
                  <a:ext uri="{FF2B5EF4-FFF2-40B4-BE49-F238E27FC236}">
                    <a16:creationId xmlns:a16="http://schemas.microsoft.com/office/drawing/2014/main" id="{14325836-E29B-3298-6B5B-FD32ABBECDCE}"/>
                  </a:ext>
                </a:extLst>
              </p:cNvPr>
              <p:cNvGrpSpPr/>
              <p:nvPr/>
            </p:nvGrpSpPr>
            <p:grpSpPr>
              <a:xfrm>
                <a:off x="6839432" y="3184667"/>
                <a:ext cx="286416" cy="338867"/>
                <a:chOff x="6932613" y="2759076"/>
                <a:chExt cx="771525" cy="912813"/>
              </a:xfrm>
              <a:grpFill/>
            </p:grpSpPr>
            <p:sp>
              <p:nvSpPr>
                <p:cNvPr id="46" name="Freeform 48">
                  <a:extLst>
                    <a:ext uri="{FF2B5EF4-FFF2-40B4-BE49-F238E27FC236}">
                      <a16:creationId xmlns:a16="http://schemas.microsoft.com/office/drawing/2014/main" id="{E2779ECC-A024-0DCB-112A-C70EBA91FE01}"/>
                    </a:ext>
                  </a:extLst>
                </p:cNvPr>
                <p:cNvSpPr>
                  <a:spLocks noEditPoints="1"/>
                </p:cNvSpPr>
                <p:nvPr/>
              </p:nvSpPr>
              <p:spPr bwMode="auto">
                <a:xfrm>
                  <a:off x="6932613" y="2759076"/>
                  <a:ext cx="771525" cy="912813"/>
                </a:xfrm>
                <a:custGeom>
                  <a:avLst/>
                  <a:gdLst>
                    <a:gd name="T0" fmla="*/ 1160 w 2917"/>
                    <a:gd name="T1" fmla="*/ 875 h 3451"/>
                    <a:gd name="T2" fmla="*/ 845 w 2917"/>
                    <a:gd name="T3" fmla="*/ 1002 h 3451"/>
                    <a:gd name="T4" fmla="*/ 730 w 2917"/>
                    <a:gd name="T5" fmla="*/ 1138 h 3451"/>
                    <a:gd name="T6" fmla="*/ 707 w 2917"/>
                    <a:gd name="T7" fmla="*/ 1227 h 3451"/>
                    <a:gd name="T8" fmla="*/ 624 w 2917"/>
                    <a:gd name="T9" fmla="*/ 1252 h 3451"/>
                    <a:gd name="T10" fmla="*/ 523 w 2917"/>
                    <a:gd name="T11" fmla="*/ 1281 h 3451"/>
                    <a:gd name="T12" fmla="*/ 359 w 2917"/>
                    <a:gd name="T13" fmla="*/ 1556 h 3451"/>
                    <a:gd name="T14" fmla="*/ 275 w 2917"/>
                    <a:gd name="T15" fmla="*/ 1874 h 3451"/>
                    <a:gd name="T16" fmla="*/ 266 w 2917"/>
                    <a:gd name="T17" fmla="*/ 2014 h 3451"/>
                    <a:gd name="T18" fmla="*/ 320 w 2917"/>
                    <a:gd name="T19" fmla="*/ 2366 h 3451"/>
                    <a:gd name="T20" fmla="*/ 470 w 2917"/>
                    <a:gd name="T21" fmla="*/ 2675 h 3451"/>
                    <a:gd name="T22" fmla="*/ 570 w 2917"/>
                    <a:gd name="T23" fmla="*/ 2709 h 3451"/>
                    <a:gd name="T24" fmla="*/ 656 w 2917"/>
                    <a:gd name="T25" fmla="*/ 2733 h 3451"/>
                    <a:gd name="T26" fmla="*/ 679 w 2917"/>
                    <a:gd name="T27" fmla="*/ 2821 h 3451"/>
                    <a:gd name="T28" fmla="*/ 704 w 2917"/>
                    <a:gd name="T29" fmla="*/ 2927 h 3451"/>
                    <a:gd name="T30" fmla="*/ 995 w 2917"/>
                    <a:gd name="T31" fmla="*/ 3099 h 3451"/>
                    <a:gd name="T32" fmla="*/ 1332 w 2917"/>
                    <a:gd name="T33" fmla="*/ 3179 h 3451"/>
                    <a:gd name="T34" fmla="*/ 1477 w 2917"/>
                    <a:gd name="T35" fmla="*/ 3179 h 3451"/>
                    <a:gd name="T36" fmla="*/ 1815 w 2917"/>
                    <a:gd name="T37" fmla="*/ 3111 h 3451"/>
                    <a:gd name="T38" fmla="*/ 2111 w 2917"/>
                    <a:gd name="T39" fmla="*/ 2950 h 3451"/>
                    <a:gd name="T40" fmla="*/ 2278 w 2917"/>
                    <a:gd name="T41" fmla="*/ 2765 h 3451"/>
                    <a:gd name="T42" fmla="*/ 2258 w 2917"/>
                    <a:gd name="T43" fmla="*/ 2682 h 3451"/>
                    <a:gd name="T44" fmla="*/ 2321 w 2917"/>
                    <a:gd name="T45" fmla="*/ 2618 h 3451"/>
                    <a:gd name="T46" fmla="*/ 2400 w 2917"/>
                    <a:gd name="T47" fmla="*/ 2635 h 3451"/>
                    <a:gd name="T48" fmla="*/ 2531 w 2917"/>
                    <a:gd name="T49" fmla="*/ 2342 h 3451"/>
                    <a:gd name="T50" fmla="*/ 2580 w 2917"/>
                    <a:gd name="T51" fmla="*/ 2014 h 3451"/>
                    <a:gd name="T52" fmla="*/ 2570 w 2917"/>
                    <a:gd name="T53" fmla="*/ 1872 h 3451"/>
                    <a:gd name="T54" fmla="*/ 2482 w 2917"/>
                    <a:gd name="T55" fmla="*/ 1549 h 3451"/>
                    <a:gd name="T56" fmla="*/ 2313 w 2917"/>
                    <a:gd name="T57" fmla="*/ 1270 h 3451"/>
                    <a:gd name="T58" fmla="*/ 2213 w 2917"/>
                    <a:gd name="T59" fmla="*/ 1235 h 3451"/>
                    <a:gd name="T60" fmla="*/ 2131 w 2917"/>
                    <a:gd name="T61" fmla="*/ 1210 h 3451"/>
                    <a:gd name="T62" fmla="*/ 2107 w 2917"/>
                    <a:gd name="T63" fmla="*/ 1124 h 3451"/>
                    <a:gd name="T64" fmla="*/ 1999 w 2917"/>
                    <a:gd name="T65" fmla="*/ 1002 h 3451"/>
                    <a:gd name="T66" fmla="*/ 1713 w 2917"/>
                    <a:gd name="T67" fmla="*/ 884 h 3451"/>
                    <a:gd name="T68" fmla="*/ 1477 w 2917"/>
                    <a:gd name="T69" fmla="*/ 1237 h 3451"/>
                    <a:gd name="T70" fmla="*/ 2014 w 2917"/>
                    <a:gd name="T71" fmla="*/ 0 h 3451"/>
                    <a:gd name="T72" fmla="*/ 1858 w 2917"/>
                    <a:gd name="T73" fmla="*/ 647 h 3451"/>
                    <a:gd name="T74" fmla="*/ 2143 w 2917"/>
                    <a:gd name="T75" fmla="*/ 775 h 3451"/>
                    <a:gd name="T76" fmla="*/ 2655 w 2917"/>
                    <a:gd name="T77" fmla="*/ 1300 h 3451"/>
                    <a:gd name="T78" fmla="*/ 2795 w 2917"/>
                    <a:gd name="T79" fmla="*/ 1638 h 3451"/>
                    <a:gd name="T80" fmla="*/ 2845 w 2917"/>
                    <a:gd name="T81" fmla="*/ 2013 h 3451"/>
                    <a:gd name="T82" fmla="*/ 2794 w 2917"/>
                    <a:gd name="T83" fmla="*/ 2395 h 3451"/>
                    <a:gd name="T84" fmla="*/ 2650 w 2917"/>
                    <a:gd name="T85" fmla="*/ 2739 h 3451"/>
                    <a:gd name="T86" fmla="*/ 2428 w 2917"/>
                    <a:gd name="T87" fmla="*/ 3029 h 3451"/>
                    <a:gd name="T88" fmla="*/ 2139 w 2917"/>
                    <a:gd name="T89" fmla="*/ 3254 h 3451"/>
                    <a:gd name="T90" fmla="*/ 1800 w 2917"/>
                    <a:gd name="T91" fmla="*/ 3399 h 3451"/>
                    <a:gd name="T92" fmla="*/ 1422 w 2917"/>
                    <a:gd name="T93" fmla="*/ 3451 h 3451"/>
                    <a:gd name="T94" fmla="*/ 1044 w 2917"/>
                    <a:gd name="T95" fmla="*/ 3399 h 3451"/>
                    <a:gd name="T96" fmla="*/ 705 w 2917"/>
                    <a:gd name="T97" fmla="*/ 3254 h 3451"/>
                    <a:gd name="T98" fmla="*/ 416 w 2917"/>
                    <a:gd name="T99" fmla="*/ 3029 h 3451"/>
                    <a:gd name="T100" fmla="*/ 194 w 2917"/>
                    <a:gd name="T101" fmla="*/ 2739 h 3451"/>
                    <a:gd name="T102" fmla="*/ 51 w 2917"/>
                    <a:gd name="T103" fmla="*/ 2395 h 3451"/>
                    <a:gd name="T104" fmla="*/ 0 w 2917"/>
                    <a:gd name="T105" fmla="*/ 2013 h 3451"/>
                    <a:gd name="T106" fmla="*/ 51 w 2917"/>
                    <a:gd name="T107" fmla="*/ 1631 h 3451"/>
                    <a:gd name="T108" fmla="*/ 194 w 2917"/>
                    <a:gd name="T109" fmla="*/ 1288 h 3451"/>
                    <a:gd name="T110" fmla="*/ 417 w 2917"/>
                    <a:gd name="T111" fmla="*/ 998 h 3451"/>
                    <a:gd name="T112" fmla="*/ 706 w 2917"/>
                    <a:gd name="T113" fmla="*/ 773 h 3451"/>
                    <a:gd name="T114" fmla="*/ 1047 w 2917"/>
                    <a:gd name="T115" fmla="*/ 628 h 3451"/>
                    <a:gd name="T116" fmla="*/ 1328 w 2917"/>
                    <a:gd name="T117" fmla="*/ 392 h 3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7" h="3451">
                      <a:moveTo>
                        <a:pt x="1422" y="845"/>
                      </a:moveTo>
                      <a:lnTo>
                        <a:pt x="1333" y="848"/>
                      </a:lnTo>
                      <a:lnTo>
                        <a:pt x="1245" y="858"/>
                      </a:lnTo>
                      <a:lnTo>
                        <a:pt x="1160" y="875"/>
                      </a:lnTo>
                      <a:lnTo>
                        <a:pt x="1077" y="898"/>
                      </a:lnTo>
                      <a:lnTo>
                        <a:pt x="997" y="927"/>
                      </a:lnTo>
                      <a:lnTo>
                        <a:pt x="919" y="961"/>
                      </a:lnTo>
                      <a:lnTo>
                        <a:pt x="845" y="1002"/>
                      </a:lnTo>
                      <a:lnTo>
                        <a:pt x="774" y="1047"/>
                      </a:lnTo>
                      <a:lnTo>
                        <a:pt x="706" y="1097"/>
                      </a:lnTo>
                      <a:lnTo>
                        <a:pt x="720" y="1115"/>
                      </a:lnTo>
                      <a:lnTo>
                        <a:pt x="730" y="1138"/>
                      </a:lnTo>
                      <a:lnTo>
                        <a:pt x="734" y="1162"/>
                      </a:lnTo>
                      <a:lnTo>
                        <a:pt x="730" y="1186"/>
                      </a:lnTo>
                      <a:lnTo>
                        <a:pt x="722" y="1209"/>
                      </a:lnTo>
                      <a:lnTo>
                        <a:pt x="707" y="1227"/>
                      </a:lnTo>
                      <a:lnTo>
                        <a:pt x="689" y="1242"/>
                      </a:lnTo>
                      <a:lnTo>
                        <a:pt x="668" y="1251"/>
                      </a:lnTo>
                      <a:lnTo>
                        <a:pt x="644" y="1254"/>
                      </a:lnTo>
                      <a:lnTo>
                        <a:pt x="624" y="1252"/>
                      </a:lnTo>
                      <a:lnTo>
                        <a:pt x="605" y="1244"/>
                      </a:lnTo>
                      <a:lnTo>
                        <a:pt x="589" y="1234"/>
                      </a:lnTo>
                      <a:lnTo>
                        <a:pt x="574" y="1221"/>
                      </a:lnTo>
                      <a:lnTo>
                        <a:pt x="523" y="1281"/>
                      </a:lnTo>
                      <a:lnTo>
                        <a:pt x="474" y="1345"/>
                      </a:lnTo>
                      <a:lnTo>
                        <a:pt x="432" y="1413"/>
                      </a:lnTo>
                      <a:lnTo>
                        <a:pt x="393" y="1483"/>
                      </a:lnTo>
                      <a:lnTo>
                        <a:pt x="359" y="1556"/>
                      </a:lnTo>
                      <a:lnTo>
                        <a:pt x="329" y="1632"/>
                      </a:lnTo>
                      <a:lnTo>
                        <a:pt x="306" y="1710"/>
                      </a:lnTo>
                      <a:lnTo>
                        <a:pt x="288" y="1791"/>
                      </a:lnTo>
                      <a:lnTo>
                        <a:pt x="275" y="1874"/>
                      </a:lnTo>
                      <a:lnTo>
                        <a:pt x="268" y="1959"/>
                      </a:lnTo>
                      <a:lnTo>
                        <a:pt x="552" y="1959"/>
                      </a:lnTo>
                      <a:lnTo>
                        <a:pt x="552" y="2014"/>
                      </a:lnTo>
                      <a:lnTo>
                        <a:pt x="266" y="2014"/>
                      </a:lnTo>
                      <a:lnTo>
                        <a:pt x="269" y="2105"/>
                      </a:lnTo>
                      <a:lnTo>
                        <a:pt x="279" y="2194"/>
                      </a:lnTo>
                      <a:lnTo>
                        <a:pt x="297" y="2281"/>
                      </a:lnTo>
                      <a:lnTo>
                        <a:pt x="320" y="2366"/>
                      </a:lnTo>
                      <a:lnTo>
                        <a:pt x="348" y="2448"/>
                      </a:lnTo>
                      <a:lnTo>
                        <a:pt x="383" y="2527"/>
                      </a:lnTo>
                      <a:lnTo>
                        <a:pt x="424" y="2603"/>
                      </a:lnTo>
                      <a:lnTo>
                        <a:pt x="470" y="2675"/>
                      </a:lnTo>
                      <a:lnTo>
                        <a:pt x="521" y="2744"/>
                      </a:lnTo>
                      <a:lnTo>
                        <a:pt x="534" y="2729"/>
                      </a:lnTo>
                      <a:lnTo>
                        <a:pt x="551" y="2716"/>
                      </a:lnTo>
                      <a:lnTo>
                        <a:pt x="570" y="2709"/>
                      </a:lnTo>
                      <a:lnTo>
                        <a:pt x="592" y="2706"/>
                      </a:lnTo>
                      <a:lnTo>
                        <a:pt x="615" y="2709"/>
                      </a:lnTo>
                      <a:lnTo>
                        <a:pt x="637" y="2719"/>
                      </a:lnTo>
                      <a:lnTo>
                        <a:pt x="656" y="2733"/>
                      </a:lnTo>
                      <a:lnTo>
                        <a:pt x="670" y="2751"/>
                      </a:lnTo>
                      <a:lnTo>
                        <a:pt x="679" y="2773"/>
                      </a:lnTo>
                      <a:lnTo>
                        <a:pt x="682" y="2797"/>
                      </a:lnTo>
                      <a:lnTo>
                        <a:pt x="679" y="2821"/>
                      </a:lnTo>
                      <a:lnTo>
                        <a:pt x="670" y="2841"/>
                      </a:lnTo>
                      <a:lnTo>
                        <a:pt x="657" y="2858"/>
                      </a:lnTo>
                      <a:lnTo>
                        <a:pt x="640" y="2872"/>
                      </a:lnTo>
                      <a:lnTo>
                        <a:pt x="704" y="2927"/>
                      </a:lnTo>
                      <a:lnTo>
                        <a:pt x="772" y="2978"/>
                      </a:lnTo>
                      <a:lnTo>
                        <a:pt x="843" y="3024"/>
                      </a:lnTo>
                      <a:lnTo>
                        <a:pt x="918" y="3064"/>
                      </a:lnTo>
                      <a:lnTo>
                        <a:pt x="995" y="3099"/>
                      </a:lnTo>
                      <a:lnTo>
                        <a:pt x="1076" y="3128"/>
                      </a:lnTo>
                      <a:lnTo>
                        <a:pt x="1160" y="3151"/>
                      </a:lnTo>
                      <a:lnTo>
                        <a:pt x="1244" y="3168"/>
                      </a:lnTo>
                      <a:lnTo>
                        <a:pt x="1332" y="3179"/>
                      </a:lnTo>
                      <a:lnTo>
                        <a:pt x="1422" y="3182"/>
                      </a:lnTo>
                      <a:lnTo>
                        <a:pt x="1422" y="2842"/>
                      </a:lnTo>
                      <a:lnTo>
                        <a:pt x="1477" y="2842"/>
                      </a:lnTo>
                      <a:lnTo>
                        <a:pt x="1477" y="3179"/>
                      </a:lnTo>
                      <a:lnTo>
                        <a:pt x="1565" y="3171"/>
                      </a:lnTo>
                      <a:lnTo>
                        <a:pt x="1652" y="3158"/>
                      </a:lnTo>
                      <a:lnTo>
                        <a:pt x="1735" y="3137"/>
                      </a:lnTo>
                      <a:lnTo>
                        <a:pt x="1815" y="3111"/>
                      </a:lnTo>
                      <a:lnTo>
                        <a:pt x="1894" y="3079"/>
                      </a:lnTo>
                      <a:lnTo>
                        <a:pt x="1970" y="3041"/>
                      </a:lnTo>
                      <a:lnTo>
                        <a:pt x="2042" y="2998"/>
                      </a:lnTo>
                      <a:lnTo>
                        <a:pt x="2111" y="2950"/>
                      </a:lnTo>
                      <a:lnTo>
                        <a:pt x="2176" y="2898"/>
                      </a:lnTo>
                      <a:lnTo>
                        <a:pt x="2237" y="2841"/>
                      </a:lnTo>
                      <a:lnTo>
                        <a:pt x="2294" y="2780"/>
                      </a:lnTo>
                      <a:lnTo>
                        <a:pt x="2278" y="2765"/>
                      </a:lnTo>
                      <a:lnTo>
                        <a:pt x="2266" y="2748"/>
                      </a:lnTo>
                      <a:lnTo>
                        <a:pt x="2258" y="2729"/>
                      </a:lnTo>
                      <a:lnTo>
                        <a:pt x="2255" y="2706"/>
                      </a:lnTo>
                      <a:lnTo>
                        <a:pt x="2258" y="2682"/>
                      </a:lnTo>
                      <a:lnTo>
                        <a:pt x="2267" y="2660"/>
                      </a:lnTo>
                      <a:lnTo>
                        <a:pt x="2281" y="2641"/>
                      </a:lnTo>
                      <a:lnTo>
                        <a:pt x="2300" y="2628"/>
                      </a:lnTo>
                      <a:lnTo>
                        <a:pt x="2321" y="2618"/>
                      </a:lnTo>
                      <a:lnTo>
                        <a:pt x="2345" y="2614"/>
                      </a:lnTo>
                      <a:lnTo>
                        <a:pt x="2366" y="2618"/>
                      </a:lnTo>
                      <a:lnTo>
                        <a:pt x="2383" y="2624"/>
                      </a:lnTo>
                      <a:lnTo>
                        <a:pt x="2400" y="2635"/>
                      </a:lnTo>
                      <a:lnTo>
                        <a:pt x="2440" y="2567"/>
                      </a:lnTo>
                      <a:lnTo>
                        <a:pt x="2475" y="2494"/>
                      </a:lnTo>
                      <a:lnTo>
                        <a:pt x="2506" y="2420"/>
                      </a:lnTo>
                      <a:lnTo>
                        <a:pt x="2531" y="2342"/>
                      </a:lnTo>
                      <a:lnTo>
                        <a:pt x="2552" y="2264"/>
                      </a:lnTo>
                      <a:lnTo>
                        <a:pt x="2567" y="2182"/>
                      </a:lnTo>
                      <a:lnTo>
                        <a:pt x="2576" y="2098"/>
                      </a:lnTo>
                      <a:lnTo>
                        <a:pt x="2580" y="2014"/>
                      </a:lnTo>
                      <a:lnTo>
                        <a:pt x="2304" y="2014"/>
                      </a:lnTo>
                      <a:lnTo>
                        <a:pt x="2304" y="1959"/>
                      </a:lnTo>
                      <a:lnTo>
                        <a:pt x="2576" y="1959"/>
                      </a:lnTo>
                      <a:lnTo>
                        <a:pt x="2570" y="1872"/>
                      </a:lnTo>
                      <a:lnTo>
                        <a:pt x="2557" y="1788"/>
                      </a:lnTo>
                      <a:lnTo>
                        <a:pt x="2537" y="1706"/>
                      </a:lnTo>
                      <a:lnTo>
                        <a:pt x="2513" y="1626"/>
                      </a:lnTo>
                      <a:lnTo>
                        <a:pt x="2482" y="1549"/>
                      </a:lnTo>
                      <a:lnTo>
                        <a:pt x="2447" y="1474"/>
                      </a:lnTo>
                      <a:lnTo>
                        <a:pt x="2407" y="1403"/>
                      </a:lnTo>
                      <a:lnTo>
                        <a:pt x="2362" y="1335"/>
                      </a:lnTo>
                      <a:lnTo>
                        <a:pt x="2313" y="1270"/>
                      </a:lnTo>
                      <a:lnTo>
                        <a:pt x="2259" y="1209"/>
                      </a:lnTo>
                      <a:lnTo>
                        <a:pt x="2246" y="1221"/>
                      </a:lnTo>
                      <a:lnTo>
                        <a:pt x="2230" y="1230"/>
                      </a:lnTo>
                      <a:lnTo>
                        <a:pt x="2213" y="1235"/>
                      </a:lnTo>
                      <a:lnTo>
                        <a:pt x="2194" y="1237"/>
                      </a:lnTo>
                      <a:lnTo>
                        <a:pt x="2170" y="1234"/>
                      </a:lnTo>
                      <a:lnTo>
                        <a:pt x="2149" y="1224"/>
                      </a:lnTo>
                      <a:lnTo>
                        <a:pt x="2131" y="1210"/>
                      </a:lnTo>
                      <a:lnTo>
                        <a:pt x="2116" y="1192"/>
                      </a:lnTo>
                      <a:lnTo>
                        <a:pt x="2107" y="1170"/>
                      </a:lnTo>
                      <a:lnTo>
                        <a:pt x="2104" y="1145"/>
                      </a:lnTo>
                      <a:lnTo>
                        <a:pt x="2107" y="1124"/>
                      </a:lnTo>
                      <a:lnTo>
                        <a:pt x="2114" y="1104"/>
                      </a:lnTo>
                      <a:lnTo>
                        <a:pt x="2126" y="1088"/>
                      </a:lnTo>
                      <a:lnTo>
                        <a:pt x="2064" y="1043"/>
                      </a:lnTo>
                      <a:lnTo>
                        <a:pt x="1999" y="1002"/>
                      </a:lnTo>
                      <a:lnTo>
                        <a:pt x="1931" y="966"/>
                      </a:lnTo>
                      <a:lnTo>
                        <a:pt x="1860" y="933"/>
                      </a:lnTo>
                      <a:lnTo>
                        <a:pt x="1788" y="906"/>
                      </a:lnTo>
                      <a:lnTo>
                        <a:pt x="1713" y="884"/>
                      </a:lnTo>
                      <a:lnTo>
                        <a:pt x="1636" y="867"/>
                      </a:lnTo>
                      <a:lnTo>
                        <a:pt x="1558" y="855"/>
                      </a:lnTo>
                      <a:lnTo>
                        <a:pt x="1477" y="848"/>
                      </a:lnTo>
                      <a:lnTo>
                        <a:pt x="1477" y="1237"/>
                      </a:lnTo>
                      <a:lnTo>
                        <a:pt x="1422" y="1237"/>
                      </a:lnTo>
                      <a:lnTo>
                        <a:pt x="1422" y="845"/>
                      </a:lnTo>
                      <a:close/>
                      <a:moveTo>
                        <a:pt x="1062" y="0"/>
                      </a:moveTo>
                      <a:lnTo>
                        <a:pt x="2014" y="0"/>
                      </a:lnTo>
                      <a:lnTo>
                        <a:pt x="2014" y="392"/>
                      </a:lnTo>
                      <a:lnTo>
                        <a:pt x="1781" y="392"/>
                      </a:lnTo>
                      <a:lnTo>
                        <a:pt x="1781" y="625"/>
                      </a:lnTo>
                      <a:lnTo>
                        <a:pt x="1858" y="647"/>
                      </a:lnTo>
                      <a:lnTo>
                        <a:pt x="1932" y="673"/>
                      </a:lnTo>
                      <a:lnTo>
                        <a:pt x="2004" y="703"/>
                      </a:lnTo>
                      <a:lnTo>
                        <a:pt x="2075" y="737"/>
                      </a:lnTo>
                      <a:lnTo>
                        <a:pt x="2143" y="775"/>
                      </a:lnTo>
                      <a:lnTo>
                        <a:pt x="2209" y="816"/>
                      </a:lnTo>
                      <a:lnTo>
                        <a:pt x="2498" y="572"/>
                      </a:lnTo>
                      <a:lnTo>
                        <a:pt x="2917" y="1079"/>
                      </a:lnTo>
                      <a:lnTo>
                        <a:pt x="2655" y="1300"/>
                      </a:lnTo>
                      <a:lnTo>
                        <a:pt x="2698" y="1379"/>
                      </a:lnTo>
                      <a:lnTo>
                        <a:pt x="2736" y="1463"/>
                      </a:lnTo>
                      <a:lnTo>
                        <a:pt x="2768" y="1549"/>
                      </a:lnTo>
                      <a:lnTo>
                        <a:pt x="2795" y="1638"/>
                      </a:lnTo>
                      <a:lnTo>
                        <a:pt x="2817" y="1729"/>
                      </a:lnTo>
                      <a:lnTo>
                        <a:pt x="2832" y="1822"/>
                      </a:lnTo>
                      <a:lnTo>
                        <a:pt x="2842" y="1916"/>
                      </a:lnTo>
                      <a:lnTo>
                        <a:pt x="2845" y="2013"/>
                      </a:lnTo>
                      <a:lnTo>
                        <a:pt x="2842" y="2112"/>
                      </a:lnTo>
                      <a:lnTo>
                        <a:pt x="2832" y="2208"/>
                      </a:lnTo>
                      <a:lnTo>
                        <a:pt x="2816" y="2303"/>
                      </a:lnTo>
                      <a:lnTo>
                        <a:pt x="2794" y="2395"/>
                      </a:lnTo>
                      <a:lnTo>
                        <a:pt x="2766" y="2484"/>
                      </a:lnTo>
                      <a:lnTo>
                        <a:pt x="2733" y="2572"/>
                      </a:lnTo>
                      <a:lnTo>
                        <a:pt x="2694" y="2656"/>
                      </a:lnTo>
                      <a:lnTo>
                        <a:pt x="2650" y="2739"/>
                      </a:lnTo>
                      <a:lnTo>
                        <a:pt x="2602" y="2816"/>
                      </a:lnTo>
                      <a:lnTo>
                        <a:pt x="2548" y="2892"/>
                      </a:lnTo>
                      <a:lnTo>
                        <a:pt x="2490" y="2963"/>
                      </a:lnTo>
                      <a:lnTo>
                        <a:pt x="2428" y="3029"/>
                      </a:lnTo>
                      <a:lnTo>
                        <a:pt x="2361" y="3092"/>
                      </a:lnTo>
                      <a:lnTo>
                        <a:pt x="2291" y="3151"/>
                      </a:lnTo>
                      <a:lnTo>
                        <a:pt x="2217" y="3204"/>
                      </a:lnTo>
                      <a:lnTo>
                        <a:pt x="2139" y="3254"/>
                      </a:lnTo>
                      <a:lnTo>
                        <a:pt x="2059" y="3299"/>
                      </a:lnTo>
                      <a:lnTo>
                        <a:pt x="1976" y="3338"/>
                      </a:lnTo>
                      <a:lnTo>
                        <a:pt x="1889" y="3371"/>
                      </a:lnTo>
                      <a:lnTo>
                        <a:pt x="1800" y="3399"/>
                      </a:lnTo>
                      <a:lnTo>
                        <a:pt x="1709" y="3421"/>
                      </a:lnTo>
                      <a:lnTo>
                        <a:pt x="1614" y="3437"/>
                      </a:lnTo>
                      <a:lnTo>
                        <a:pt x="1519" y="3447"/>
                      </a:lnTo>
                      <a:lnTo>
                        <a:pt x="1422" y="3451"/>
                      </a:lnTo>
                      <a:lnTo>
                        <a:pt x="1324" y="3447"/>
                      </a:lnTo>
                      <a:lnTo>
                        <a:pt x="1229" y="3437"/>
                      </a:lnTo>
                      <a:lnTo>
                        <a:pt x="1136" y="3421"/>
                      </a:lnTo>
                      <a:lnTo>
                        <a:pt x="1044" y="3399"/>
                      </a:lnTo>
                      <a:lnTo>
                        <a:pt x="955" y="3371"/>
                      </a:lnTo>
                      <a:lnTo>
                        <a:pt x="869" y="3338"/>
                      </a:lnTo>
                      <a:lnTo>
                        <a:pt x="785" y="3299"/>
                      </a:lnTo>
                      <a:lnTo>
                        <a:pt x="705" y="3254"/>
                      </a:lnTo>
                      <a:lnTo>
                        <a:pt x="627" y="3204"/>
                      </a:lnTo>
                      <a:lnTo>
                        <a:pt x="554" y="3151"/>
                      </a:lnTo>
                      <a:lnTo>
                        <a:pt x="483" y="3092"/>
                      </a:lnTo>
                      <a:lnTo>
                        <a:pt x="416" y="3029"/>
                      </a:lnTo>
                      <a:lnTo>
                        <a:pt x="355" y="2963"/>
                      </a:lnTo>
                      <a:lnTo>
                        <a:pt x="297" y="2892"/>
                      </a:lnTo>
                      <a:lnTo>
                        <a:pt x="243" y="2816"/>
                      </a:lnTo>
                      <a:lnTo>
                        <a:pt x="194" y="2739"/>
                      </a:lnTo>
                      <a:lnTo>
                        <a:pt x="150" y="2656"/>
                      </a:lnTo>
                      <a:lnTo>
                        <a:pt x="112" y="2572"/>
                      </a:lnTo>
                      <a:lnTo>
                        <a:pt x="78" y="2484"/>
                      </a:lnTo>
                      <a:lnTo>
                        <a:pt x="51" y="2395"/>
                      </a:lnTo>
                      <a:lnTo>
                        <a:pt x="29" y="2303"/>
                      </a:lnTo>
                      <a:lnTo>
                        <a:pt x="12" y="2208"/>
                      </a:lnTo>
                      <a:lnTo>
                        <a:pt x="3" y="2112"/>
                      </a:lnTo>
                      <a:lnTo>
                        <a:pt x="0" y="2013"/>
                      </a:lnTo>
                      <a:lnTo>
                        <a:pt x="3" y="1915"/>
                      </a:lnTo>
                      <a:lnTo>
                        <a:pt x="12" y="1819"/>
                      </a:lnTo>
                      <a:lnTo>
                        <a:pt x="29" y="1723"/>
                      </a:lnTo>
                      <a:lnTo>
                        <a:pt x="51" y="1631"/>
                      </a:lnTo>
                      <a:lnTo>
                        <a:pt x="78" y="1541"/>
                      </a:lnTo>
                      <a:lnTo>
                        <a:pt x="112" y="1454"/>
                      </a:lnTo>
                      <a:lnTo>
                        <a:pt x="150" y="1369"/>
                      </a:lnTo>
                      <a:lnTo>
                        <a:pt x="194" y="1288"/>
                      </a:lnTo>
                      <a:lnTo>
                        <a:pt x="244" y="1210"/>
                      </a:lnTo>
                      <a:lnTo>
                        <a:pt x="298" y="1135"/>
                      </a:lnTo>
                      <a:lnTo>
                        <a:pt x="356" y="1064"/>
                      </a:lnTo>
                      <a:lnTo>
                        <a:pt x="417" y="998"/>
                      </a:lnTo>
                      <a:lnTo>
                        <a:pt x="484" y="935"/>
                      </a:lnTo>
                      <a:lnTo>
                        <a:pt x="555" y="876"/>
                      </a:lnTo>
                      <a:lnTo>
                        <a:pt x="629" y="823"/>
                      </a:lnTo>
                      <a:lnTo>
                        <a:pt x="706" y="773"/>
                      </a:lnTo>
                      <a:lnTo>
                        <a:pt x="787" y="729"/>
                      </a:lnTo>
                      <a:lnTo>
                        <a:pt x="871" y="689"/>
                      </a:lnTo>
                      <a:lnTo>
                        <a:pt x="958" y="656"/>
                      </a:lnTo>
                      <a:lnTo>
                        <a:pt x="1047" y="628"/>
                      </a:lnTo>
                      <a:lnTo>
                        <a:pt x="1139" y="606"/>
                      </a:lnTo>
                      <a:lnTo>
                        <a:pt x="1232" y="591"/>
                      </a:lnTo>
                      <a:lnTo>
                        <a:pt x="1328" y="581"/>
                      </a:lnTo>
                      <a:lnTo>
                        <a:pt x="1328" y="392"/>
                      </a:lnTo>
                      <a:lnTo>
                        <a:pt x="1062" y="392"/>
                      </a:lnTo>
                      <a:lnTo>
                        <a:pt x="10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7" name="Freeform 49">
                  <a:extLst>
                    <a:ext uri="{FF2B5EF4-FFF2-40B4-BE49-F238E27FC236}">
                      <a16:creationId xmlns:a16="http://schemas.microsoft.com/office/drawing/2014/main" id="{7D9095A5-0810-58EA-E05A-E432EBDA653C}"/>
                    </a:ext>
                  </a:extLst>
                </p:cNvPr>
                <p:cNvSpPr>
                  <a:spLocks/>
                </p:cNvSpPr>
                <p:nvPr/>
              </p:nvSpPr>
              <p:spPr bwMode="auto">
                <a:xfrm>
                  <a:off x="7327901" y="3065463"/>
                  <a:ext cx="209550" cy="225425"/>
                </a:xfrm>
                <a:custGeom>
                  <a:avLst/>
                  <a:gdLst>
                    <a:gd name="T0" fmla="*/ 0 w 791"/>
                    <a:gd name="T1" fmla="*/ 0 h 849"/>
                    <a:gd name="T2" fmla="*/ 76 w 791"/>
                    <a:gd name="T3" fmla="*/ 10 h 849"/>
                    <a:gd name="T4" fmla="*/ 150 w 791"/>
                    <a:gd name="T5" fmla="*/ 27 h 849"/>
                    <a:gd name="T6" fmla="*/ 223 w 791"/>
                    <a:gd name="T7" fmla="*/ 50 h 849"/>
                    <a:gd name="T8" fmla="*/ 291 w 791"/>
                    <a:gd name="T9" fmla="*/ 79 h 849"/>
                    <a:gd name="T10" fmla="*/ 356 w 791"/>
                    <a:gd name="T11" fmla="*/ 113 h 849"/>
                    <a:gd name="T12" fmla="*/ 419 w 791"/>
                    <a:gd name="T13" fmla="*/ 152 h 849"/>
                    <a:gd name="T14" fmla="*/ 477 w 791"/>
                    <a:gd name="T15" fmla="*/ 197 h 849"/>
                    <a:gd name="T16" fmla="*/ 532 w 791"/>
                    <a:gd name="T17" fmla="*/ 246 h 849"/>
                    <a:gd name="T18" fmla="*/ 583 w 791"/>
                    <a:gd name="T19" fmla="*/ 301 h 849"/>
                    <a:gd name="T20" fmla="*/ 629 w 791"/>
                    <a:gd name="T21" fmla="*/ 358 h 849"/>
                    <a:gd name="T22" fmla="*/ 669 w 791"/>
                    <a:gd name="T23" fmla="*/ 420 h 849"/>
                    <a:gd name="T24" fmla="*/ 706 w 791"/>
                    <a:gd name="T25" fmla="*/ 486 h 849"/>
                    <a:gd name="T26" fmla="*/ 735 w 791"/>
                    <a:gd name="T27" fmla="*/ 555 h 849"/>
                    <a:gd name="T28" fmla="*/ 761 w 791"/>
                    <a:gd name="T29" fmla="*/ 626 h 849"/>
                    <a:gd name="T30" fmla="*/ 779 w 791"/>
                    <a:gd name="T31" fmla="*/ 700 h 849"/>
                    <a:gd name="T32" fmla="*/ 791 w 791"/>
                    <a:gd name="T33" fmla="*/ 777 h 849"/>
                    <a:gd name="T34" fmla="*/ 352 w 791"/>
                    <a:gd name="T35" fmla="*/ 849 h 849"/>
                    <a:gd name="T36" fmla="*/ 344 w 791"/>
                    <a:gd name="T37" fmla="*/ 795 h 849"/>
                    <a:gd name="T38" fmla="*/ 331 w 791"/>
                    <a:gd name="T39" fmla="*/ 743 h 849"/>
                    <a:gd name="T40" fmla="*/ 313 w 791"/>
                    <a:gd name="T41" fmla="*/ 696 h 849"/>
                    <a:gd name="T42" fmla="*/ 288 w 791"/>
                    <a:gd name="T43" fmla="*/ 649 h 849"/>
                    <a:gd name="T44" fmla="*/ 259 w 791"/>
                    <a:gd name="T45" fmla="*/ 608 h 849"/>
                    <a:gd name="T46" fmla="*/ 225 w 791"/>
                    <a:gd name="T47" fmla="*/ 569 h 849"/>
                    <a:gd name="T48" fmla="*/ 187 w 791"/>
                    <a:gd name="T49" fmla="*/ 536 h 849"/>
                    <a:gd name="T50" fmla="*/ 145 w 791"/>
                    <a:gd name="T51" fmla="*/ 506 h 849"/>
                    <a:gd name="T52" fmla="*/ 100 w 791"/>
                    <a:gd name="T53" fmla="*/ 483 h 849"/>
                    <a:gd name="T54" fmla="*/ 51 w 791"/>
                    <a:gd name="T55" fmla="*/ 464 h 849"/>
                    <a:gd name="T56" fmla="*/ 0 w 791"/>
                    <a:gd name="T57" fmla="*/ 452 h 849"/>
                    <a:gd name="T58" fmla="*/ 0 w 791"/>
                    <a:gd name="T5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1" h="849">
                      <a:moveTo>
                        <a:pt x="0" y="0"/>
                      </a:moveTo>
                      <a:lnTo>
                        <a:pt x="76" y="10"/>
                      </a:lnTo>
                      <a:lnTo>
                        <a:pt x="150" y="27"/>
                      </a:lnTo>
                      <a:lnTo>
                        <a:pt x="223" y="50"/>
                      </a:lnTo>
                      <a:lnTo>
                        <a:pt x="291" y="79"/>
                      </a:lnTo>
                      <a:lnTo>
                        <a:pt x="356" y="113"/>
                      </a:lnTo>
                      <a:lnTo>
                        <a:pt x="419" y="152"/>
                      </a:lnTo>
                      <a:lnTo>
                        <a:pt x="477" y="197"/>
                      </a:lnTo>
                      <a:lnTo>
                        <a:pt x="532" y="246"/>
                      </a:lnTo>
                      <a:lnTo>
                        <a:pt x="583" y="301"/>
                      </a:lnTo>
                      <a:lnTo>
                        <a:pt x="629" y="358"/>
                      </a:lnTo>
                      <a:lnTo>
                        <a:pt x="669" y="420"/>
                      </a:lnTo>
                      <a:lnTo>
                        <a:pt x="706" y="486"/>
                      </a:lnTo>
                      <a:lnTo>
                        <a:pt x="735" y="555"/>
                      </a:lnTo>
                      <a:lnTo>
                        <a:pt x="761" y="626"/>
                      </a:lnTo>
                      <a:lnTo>
                        <a:pt x="779" y="700"/>
                      </a:lnTo>
                      <a:lnTo>
                        <a:pt x="791" y="777"/>
                      </a:lnTo>
                      <a:lnTo>
                        <a:pt x="352" y="849"/>
                      </a:lnTo>
                      <a:lnTo>
                        <a:pt x="344" y="795"/>
                      </a:lnTo>
                      <a:lnTo>
                        <a:pt x="331" y="743"/>
                      </a:lnTo>
                      <a:lnTo>
                        <a:pt x="313" y="696"/>
                      </a:lnTo>
                      <a:lnTo>
                        <a:pt x="288" y="649"/>
                      </a:lnTo>
                      <a:lnTo>
                        <a:pt x="259" y="608"/>
                      </a:lnTo>
                      <a:lnTo>
                        <a:pt x="225" y="569"/>
                      </a:lnTo>
                      <a:lnTo>
                        <a:pt x="187" y="536"/>
                      </a:lnTo>
                      <a:lnTo>
                        <a:pt x="145" y="506"/>
                      </a:lnTo>
                      <a:lnTo>
                        <a:pt x="100" y="483"/>
                      </a:lnTo>
                      <a:lnTo>
                        <a:pt x="51" y="464"/>
                      </a:lnTo>
                      <a:lnTo>
                        <a:pt x="0" y="45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sp>
          <p:nvSpPr>
            <p:cNvPr id="7" name="Oval 6">
              <a:extLst>
                <a:ext uri="{FF2B5EF4-FFF2-40B4-BE49-F238E27FC236}">
                  <a16:creationId xmlns:a16="http://schemas.microsoft.com/office/drawing/2014/main" id="{F119E7EC-D9B3-A314-6442-6E1105292AC7}"/>
                </a:ext>
              </a:extLst>
            </p:cNvPr>
            <p:cNvSpPr/>
            <p:nvPr/>
          </p:nvSpPr>
          <p:spPr>
            <a:xfrm>
              <a:off x="2924840" y="1801906"/>
              <a:ext cx="88352" cy="88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8" name="Oval 7">
              <a:extLst>
                <a:ext uri="{FF2B5EF4-FFF2-40B4-BE49-F238E27FC236}">
                  <a16:creationId xmlns:a16="http://schemas.microsoft.com/office/drawing/2014/main" id="{2D4F7A83-B0B8-F009-67F6-1D8E7E6EA5EA}"/>
                </a:ext>
              </a:extLst>
            </p:cNvPr>
            <p:cNvSpPr/>
            <p:nvPr/>
          </p:nvSpPr>
          <p:spPr>
            <a:xfrm>
              <a:off x="3149065" y="2088952"/>
              <a:ext cx="135318" cy="135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9" name="Oval 8">
              <a:extLst>
                <a:ext uri="{FF2B5EF4-FFF2-40B4-BE49-F238E27FC236}">
                  <a16:creationId xmlns:a16="http://schemas.microsoft.com/office/drawing/2014/main" id="{0EDE82D5-27BA-A34A-3F66-D06EDD425D87}"/>
                </a:ext>
              </a:extLst>
            </p:cNvPr>
            <p:cNvSpPr/>
            <p:nvPr/>
          </p:nvSpPr>
          <p:spPr>
            <a:xfrm>
              <a:off x="3784593" y="2150808"/>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0" name="Oval 9">
              <a:extLst>
                <a:ext uri="{FF2B5EF4-FFF2-40B4-BE49-F238E27FC236}">
                  <a16:creationId xmlns:a16="http://schemas.microsoft.com/office/drawing/2014/main" id="{B0A77BAA-9FDC-D79A-09DF-E4AD2BB5831D}"/>
                </a:ext>
              </a:extLst>
            </p:cNvPr>
            <p:cNvSpPr/>
            <p:nvPr/>
          </p:nvSpPr>
          <p:spPr>
            <a:xfrm>
              <a:off x="3044033" y="2849646"/>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1" name="Oval 10">
              <a:extLst>
                <a:ext uri="{FF2B5EF4-FFF2-40B4-BE49-F238E27FC236}">
                  <a16:creationId xmlns:a16="http://schemas.microsoft.com/office/drawing/2014/main" id="{DD45AA10-D726-B14C-9DA7-0BEFD42731A8}"/>
                </a:ext>
              </a:extLst>
            </p:cNvPr>
            <p:cNvSpPr/>
            <p:nvPr/>
          </p:nvSpPr>
          <p:spPr>
            <a:xfrm>
              <a:off x="2748504" y="255759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2" name="Oval 11">
              <a:extLst>
                <a:ext uri="{FF2B5EF4-FFF2-40B4-BE49-F238E27FC236}">
                  <a16:creationId xmlns:a16="http://schemas.microsoft.com/office/drawing/2014/main" id="{ABB1C793-1E5E-59FE-6A5E-35EB5731DD54}"/>
                </a:ext>
              </a:extLst>
            </p:cNvPr>
            <p:cNvSpPr/>
            <p:nvPr/>
          </p:nvSpPr>
          <p:spPr>
            <a:xfrm>
              <a:off x="2797179" y="2672329"/>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3" name="Oval 12">
              <a:extLst>
                <a:ext uri="{FF2B5EF4-FFF2-40B4-BE49-F238E27FC236}">
                  <a16:creationId xmlns:a16="http://schemas.microsoft.com/office/drawing/2014/main" id="{2C8FC60F-4405-D349-D949-C93202AFC9A5}"/>
                </a:ext>
              </a:extLst>
            </p:cNvPr>
            <p:cNvSpPr/>
            <p:nvPr/>
          </p:nvSpPr>
          <p:spPr>
            <a:xfrm>
              <a:off x="2891052" y="2314944"/>
              <a:ext cx="104755" cy="104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4" name="Oval 13">
              <a:extLst>
                <a:ext uri="{FF2B5EF4-FFF2-40B4-BE49-F238E27FC236}">
                  <a16:creationId xmlns:a16="http://schemas.microsoft.com/office/drawing/2014/main" id="{8DACFC06-F923-9A94-C9B4-7749044EE351}"/>
                </a:ext>
              </a:extLst>
            </p:cNvPr>
            <p:cNvSpPr/>
            <p:nvPr/>
          </p:nvSpPr>
          <p:spPr>
            <a:xfrm>
              <a:off x="4605118" y="204998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5" name="Oval 14">
              <a:extLst>
                <a:ext uri="{FF2B5EF4-FFF2-40B4-BE49-F238E27FC236}">
                  <a16:creationId xmlns:a16="http://schemas.microsoft.com/office/drawing/2014/main" id="{33CE7698-54C8-F3E6-E81A-E137057F7988}"/>
                </a:ext>
              </a:extLst>
            </p:cNvPr>
            <p:cNvSpPr/>
            <p:nvPr/>
          </p:nvSpPr>
          <p:spPr>
            <a:xfrm>
              <a:off x="4535582" y="2331602"/>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6" name="Oval 15">
              <a:extLst>
                <a:ext uri="{FF2B5EF4-FFF2-40B4-BE49-F238E27FC236}">
                  <a16:creationId xmlns:a16="http://schemas.microsoft.com/office/drawing/2014/main" id="{88A69CF7-FC60-17B7-BBF3-B65821195E31}"/>
                </a:ext>
              </a:extLst>
            </p:cNvPr>
            <p:cNvSpPr/>
            <p:nvPr/>
          </p:nvSpPr>
          <p:spPr>
            <a:xfrm>
              <a:off x="4063464" y="2749546"/>
              <a:ext cx="100100" cy="100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7" name="Oval 16">
              <a:extLst>
                <a:ext uri="{FF2B5EF4-FFF2-40B4-BE49-F238E27FC236}">
                  <a16:creationId xmlns:a16="http://schemas.microsoft.com/office/drawing/2014/main" id="{F3FE4F3A-A07E-1AAB-FDDE-BDBFB88B6ACA}"/>
                </a:ext>
              </a:extLst>
            </p:cNvPr>
            <p:cNvSpPr/>
            <p:nvPr/>
          </p:nvSpPr>
          <p:spPr>
            <a:xfrm>
              <a:off x="3624659" y="2682759"/>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8" name="Oval 17">
              <a:extLst>
                <a:ext uri="{FF2B5EF4-FFF2-40B4-BE49-F238E27FC236}">
                  <a16:creationId xmlns:a16="http://schemas.microsoft.com/office/drawing/2014/main" id="{30BF984C-489B-89E9-08EA-3A54F8742B41}"/>
                </a:ext>
              </a:extLst>
            </p:cNvPr>
            <p:cNvSpPr/>
            <p:nvPr/>
          </p:nvSpPr>
          <p:spPr>
            <a:xfrm>
              <a:off x="3486312" y="2989444"/>
              <a:ext cx="156182" cy="156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9" name="Oval 18">
              <a:extLst>
                <a:ext uri="{FF2B5EF4-FFF2-40B4-BE49-F238E27FC236}">
                  <a16:creationId xmlns:a16="http://schemas.microsoft.com/office/drawing/2014/main" id="{DC04809E-D256-6E40-A317-7FAE0388DBB9}"/>
                </a:ext>
              </a:extLst>
            </p:cNvPr>
            <p:cNvSpPr/>
            <p:nvPr/>
          </p:nvSpPr>
          <p:spPr>
            <a:xfrm>
              <a:off x="3562076" y="3259909"/>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0" name="Oval 19">
              <a:extLst>
                <a:ext uri="{FF2B5EF4-FFF2-40B4-BE49-F238E27FC236}">
                  <a16:creationId xmlns:a16="http://schemas.microsoft.com/office/drawing/2014/main" id="{68205A89-AF3C-C6C7-1805-0558BC734768}"/>
                </a:ext>
              </a:extLst>
            </p:cNvPr>
            <p:cNvSpPr/>
            <p:nvPr/>
          </p:nvSpPr>
          <p:spPr>
            <a:xfrm>
              <a:off x="4104458" y="3134744"/>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1" name="Oval 20">
              <a:extLst>
                <a:ext uri="{FF2B5EF4-FFF2-40B4-BE49-F238E27FC236}">
                  <a16:creationId xmlns:a16="http://schemas.microsoft.com/office/drawing/2014/main" id="{051AEEF6-8C24-E5A1-2A49-8D23E80420B8}"/>
                </a:ext>
              </a:extLst>
            </p:cNvPr>
            <p:cNvSpPr/>
            <p:nvPr/>
          </p:nvSpPr>
          <p:spPr>
            <a:xfrm>
              <a:off x="4219920" y="3420569"/>
              <a:ext cx="135318" cy="135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2" name="Oval 21">
              <a:extLst>
                <a:ext uri="{FF2B5EF4-FFF2-40B4-BE49-F238E27FC236}">
                  <a16:creationId xmlns:a16="http://schemas.microsoft.com/office/drawing/2014/main" id="{0FDF88FE-5E8B-1E20-8DD2-0F6AF9BFB59F}"/>
                </a:ext>
              </a:extLst>
            </p:cNvPr>
            <p:cNvSpPr/>
            <p:nvPr/>
          </p:nvSpPr>
          <p:spPr>
            <a:xfrm>
              <a:off x="4653793" y="3051300"/>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3" name="Oval 22">
              <a:extLst>
                <a:ext uri="{FF2B5EF4-FFF2-40B4-BE49-F238E27FC236}">
                  <a16:creationId xmlns:a16="http://schemas.microsoft.com/office/drawing/2014/main" id="{08C1161A-647A-17E5-2338-58E1C4D25CCC}"/>
                </a:ext>
              </a:extLst>
            </p:cNvPr>
            <p:cNvSpPr/>
            <p:nvPr/>
          </p:nvSpPr>
          <p:spPr>
            <a:xfrm>
              <a:off x="4810249" y="2561070"/>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4" name="Oval 23">
              <a:extLst>
                <a:ext uri="{FF2B5EF4-FFF2-40B4-BE49-F238E27FC236}">
                  <a16:creationId xmlns:a16="http://schemas.microsoft.com/office/drawing/2014/main" id="{DFF3CC20-A9C4-C3F2-BDC7-D09F072FB432}"/>
                </a:ext>
              </a:extLst>
            </p:cNvPr>
            <p:cNvSpPr/>
            <p:nvPr/>
          </p:nvSpPr>
          <p:spPr>
            <a:xfrm>
              <a:off x="5011904" y="2592361"/>
              <a:ext cx="101279" cy="101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5" name="Oval 24">
              <a:extLst>
                <a:ext uri="{FF2B5EF4-FFF2-40B4-BE49-F238E27FC236}">
                  <a16:creationId xmlns:a16="http://schemas.microsoft.com/office/drawing/2014/main" id="{E2653B7C-B2DA-C0B5-DC73-E9AFAB88D981}"/>
                </a:ext>
              </a:extLst>
            </p:cNvPr>
            <p:cNvSpPr/>
            <p:nvPr/>
          </p:nvSpPr>
          <p:spPr>
            <a:xfrm>
              <a:off x="5064056" y="3252954"/>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6" name="Oval 25">
              <a:extLst>
                <a:ext uri="{FF2B5EF4-FFF2-40B4-BE49-F238E27FC236}">
                  <a16:creationId xmlns:a16="http://schemas.microsoft.com/office/drawing/2014/main" id="{969D0B50-FE46-8FE1-7DA0-67F8E25095DA}"/>
                </a:ext>
              </a:extLst>
            </p:cNvPr>
            <p:cNvSpPr/>
            <p:nvPr/>
          </p:nvSpPr>
          <p:spPr>
            <a:xfrm>
              <a:off x="4111412" y="3694509"/>
              <a:ext cx="67236" cy="67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27" name="Oval 26">
              <a:extLst>
                <a:ext uri="{FF2B5EF4-FFF2-40B4-BE49-F238E27FC236}">
                  <a16:creationId xmlns:a16="http://schemas.microsoft.com/office/drawing/2014/main" id="{B728ED52-54B1-239E-A50A-35D4CC933718}"/>
                </a:ext>
              </a:extLst>
            </p:cNvPr>
            <p:cNvSpPr/>
            <p:nvPr/>
          </p:nvSpPr>
          <p:spPr>
            <a:xfrm>
              <a:off x="4639887" y="3760568"/>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spTree>
    <p:extLst>
      <p:ext uri="{BB962C8B-B14F-4D97-AF65-F5344CB8AC3E}">
        <p14:creationId xmlns:p14="http://schemas.microsoft.com/office/powerpoint/2010/main" val="126386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3300-01A7-FFD9-8B0A-66178E5A4419}"/>
              </a:ext>
            </a:extLst>
          </p:cNvPr>
          <p:cNvSpPr txBox="1">
            <a:spLocks/>
          </p:cNvSpPr>
          <p:nvPr/>
        </p:nvSpPr>
        <p:spPr>
          <a:xfrm>
            <a:off x="330200" y="196850"/>
            <a:ext cx="10363200" cy="990600"/>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b="1" dirty="0">
                <a:latin typeface="Arial Black" panose="020B0A04020102020204" pitchFamily="34" charset="0"/>
              </a:rPr>
              <a:t>RIGHTS AND DUTIES OF DATA PRINCIPALS [Chapter III]</a:t>
            </a:r>
            <a:endParaRPr lang="en-IN" sz="3200" b="1" dirty="0">
              <a:latin typeface="Arial Black" panose="020B0A04020102020204" pitchFamily="34" charset="0"/>
            </a:endParaRPr>
          </a:p>
        </p:txBody>
      </p:sp>
      <p:sp>
        <p:nvSpPr>
          <p:cNvPr id="5" name="TextBox 4">
            <a:extLst>
              <a:ext uri="{FF2B5EF4-FFF2-40B4-BE49-F238E27FC236}">
                <a16:creationId xmlns:a16="http://schemas.microsoft.com/office/drawing/2014/main" id="{E5095DDD-CA1E-934F-E410-0C6D386F2114}"/>
              </a:ext>
            </a:extLst>
          </p:cNvPr>
          <p:cNvSpPr txBox="1"/>
          <p:nvPr/>
        </p:nvSpPr>
        <p:spPr>
          <a:xfrm>
            <a:off x="434715" y="1490083"/>
            <a:ext cx="10017385" cy="3693319"/>
          </a:xfrm>
          <a:prstGeom prst="rect">
            <a:avLst/>
          </a:prstGeom>
          <a:solidFill>
            <a:schemeClr val="bg1">
              <a:lumMod val="95000"/>
            </a:schemeClr>
          </a:solidFill>
        </p:spPr>
        <p:txBody>
          <a:bodyPr wrap="square" rtlCol="0">
            <a:spAutoFit/>
          </a:bodyPr>
          <a:lstStyle/>
          <a:p>
            <a:pPr marL="342900" indent="-342900" algn="just">
              <a:buFont typeface="+mj-lt"/>
              <a:buAutoNum type="arabicPeriod"/>
            </a:pPr>
            <a:r>
              <a:rPr lang="en-US" b="1" dirty="0"/>
              <a:t>Right to access information about personal data (S. 11)</a:t>
            </a:r>
          </a:p>
          <a:p>
            <a:pPr marL="342900" indent="-342900" algn="just">
              <a:buFont typeface="Arial" panose="020B0604020202020204" pitchFamily="34" charset="0"/>
              <a:buChar char="•"/>
            </a:pPr>
            <a:r>
              <a:rPr lang="en-US" dirty="0"/>
              <a:t>Right to get summary of personal data which is processed by the data fiduciary and processing activities undertake by such Data Fiduciary.</a:t>
            </a:r>
          </a:p>
          <a:p>
            <a:pPr marL="342900" indent="-342900" algn="just">
              <a:buFont typeface="Arial" panose="020B0604020202020204" pitchFamily="34" charset="0"/>
              <a:buChar char="•"/>
            </a:pPr>
            <a:r>
              <a:rPr lang="en-US" dirty="0"/>
              <a:t>Right to receive identities of all other Data Fiduciaries and Data Processors with whom the personal data has been shared and any other information.</a:t>
            </a:r>
          </a:p>
          <a:p>
            <a:pPr marL="342900" indent="-342900" algn="just">
              <a:buFont typeface="+mj-lt"/>
              <a:buAutoNum type="arabicPeriod" startAt="2"/>
            </a:pPr>
            <a:r>
              <a:rPr lang="en-US" b="1" dirty="0"/>
              <a:t>Right to correction, completion, updating and erasure of personal data (S. 12)</a:t>
            </a:r>
          </a:p>
          <a:p>
            <a:pPr marL="342900" indent="-342900" algn="just">
              <a:buFont typeface="+mj-lt"/>
              <a:buAutoNum type="arabicPeriod" startAt="2"/>
            </a:pPr>
            <a:r>
              <a:rPr lang="en-US" b="1" dirty="0"/>
              <a:t>Right of grievance redressal</a:t>
            </a:r>
          </a:p>
          <a:p>
            <a:pPr marL="342900" indent="-342900" algn="just">
              <a:buFont typeface="Arial" panose="020B0604020202020204" pitchFamily="34" charset="0"/>
              <a:buChar char="•"/>
            </a:pPr>
            <a:r>
              <a:rPr lang="en-US" dirty="0"/>
              <a:t>Through Data Fiduciary or Consent Manager</a:t>
            </a:r>
          </a:p>
          <a:p>
            <a:pPr marL="342900" indent="-342900" algn="just">
              <a:buFont typeface="Arial" panose="020B0604020202020204" pitchFamily="34" charset="0"/>
              <a:buChar char="•"/>
            </a:pPr>
            <a:r>
              <a:rPr lang="en-US" dirty="0"/>
              <a:t>The user can escalate their grievance to the Data Protection Board only after exhausting their options with the Data Fiduciary or Consent Manager first.</a:t>
            </a:r>
          </a:p>
          <a:p>
            <a:pPr marL="342900" indent="-342900" algn="just">
              <a:buFont typeface="+mj-lt"/>
              <a:buAutoNum type="arabicPeriod" startAt="4"/>
            </a:pPr>
            <a:r>
              <a:rPr lang="en-US" b="1" dirty="0"/>
              <a:t>Right to Nominate</a:t>
            </a:r>
          </a:p>
          <a:p>
            <a:pPr marL="342900" indent="-342900" algn="just">
              <a:buFont typeface="Arial" panose="020B0604020202020204" pitchFamily="34" charset="0"/>
              <a:buChar char="•"/>
            </a:pPr>
            <a:r>
              <a:rPr lang="en-US" dirty="0"/>
              <a:t>In case of his death or personal incapacity to exercise his right of being a Data Principal.</a:t>
            </a:r>
          </a:p>
          <a:p>
            <a:r>
              <a:rPr lang="en-IN" b="1" dirty="0"/>
              <a:t>5</a:t>
            </a:r>
            <a:r>
              <a:rPr lang="en-IN" dirty="0"/>
              <a:t>.   </a:t>
            </a:r>
            <a:r>
              <a:rPr lang="en-US" b="1" dirty="0"/>
              <a:t>Right to withdraw consent</a:t>
            </a:r>
            <a:endParaRPr lang="en-IN" dirty="0"/>
          </a:p>
        </p:txBody>
      </p:sp>
      <p:sp>
        <p:nvSpPr>
          <p:cNvPr id="6" name="TextBox 5">
            <a:extLst>
              <a:ext uri="{FF2B5EF4-FFF2-40B4-BE49-F238E27FC236}">
                <a16:creationId xmlns:a16="http://schemas.microsoft.com/office/drawing/2014/main" id="{E1C4A178-9A64-0E4F-AA57-78370ABF8A07}"/>
              </a:ext>
            </a:extLst>
          </p:cNvPr>
          <p:cNvSpPr txBox="1"/>
          <p:nvPr/>
        </p:nvSpPr>
        <p:spPr>
          <a:xfrm>
            <a:off x="434715" y="5466252"/>
            <a:ext cx="7249936" cy="1200329"/>
          </a:xfrm>
          <a:prstGeom prst="rect">
            <a:avLst/>
          </a:prstGeom>
          <a:solidFill>
            <a:schemeClr val="accent6">
              <a:lumMod val="20000"/>
              <a:lumOff val="80000"/>
              <a:alpha val="36000"/>
            </a:schemeClr>
          </a:solidFill>
        </p:spPr>
        <p:txBody>
          <a:bodyPr wrap="square" rtlCol="0">
            <a:spAutoFit/>
          </a:bodyPr>
          <a:lstStyle/>
          <a:p>
            <a:pPr algn="just"/>
            <a:r>
              <a:rPr lang="en-US" b="1" dirty="0"/>
              <a:t>Duties of a Data Principal includes</a:t>
            </a:r>
            <a:r>
              <a:rPr lang="en-US" dirty="0"/>
              <a:t>: complying with the present provisions and other applicable laws, not to register a false and frivolous complaint, not to suppress material information while providing personal data, to furnish only verifiable information, etc.</a:t>
            </a:r>
            <a:endParaRPr lang="en-IN" dirty="0"/>
          </a:p>
        </p:txBody>
      </p:sp>
      <p:pic>
        <p:nvPicPr>
          <p:cNvPr id="7" name="Graphic 2">
            <a:extLst>
              <a:ext uri="{FF2B5EF4-FFF2-40B4-BE49-F238E27FC236}">
                <a16:creationId xmlns:a16="http://schemas.microsoft.com/office/drawing/2014/main" id="{C896D7E2-7DB9-6B50-8BD1-BE2642048F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8929" y="5880732"/>
            <a:ext cx="2264471" cy="1571697"/>
          </a:xfrm>
          <a:prstGeom prst="rect">
            <a:avLst/>
          </a:prstGeom>
        </p:spPr>
      </p:pic>
    </p:spTree>
    <p:extLst>
      <p:ext uri="{BB962C8B-B14F-4D97-AF65-F5344CB8AC3E}">
        <p14:creationId xmlns:p14="http://schemas.microsoft.com/office/powerpoint/2010/main" val="253308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3300-01A7-FFD9-8B0A-66178E5A4419}"/>
              </a:ext>
            </a:extLst>
          </p:cNvPr>
          <p:cNvSpPr txBox="1">
            <a:spLocks/>
          </p:cNvSpPr>
          <p:nvPr/>
        </p:nvSpPr>
        <p:spPr>
          <a:xfrm>
            <a:off x="330200" y="196850"/>
            <a:ext cx="10363200" cy="533400"/>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2800" b="1" dirty="0">
                <a:latin typeface="Arial Black" panose="020B0A04020102020204" pitchFamily="34" charset="0"/>
              </a:rPr>
              <a:t>CROSS BORDER DATA TRANSFERS</a:t>
            </a:r>
            <a:endParaRPr lang="en-IN" sz="2800" b="1" dirty="0">
              <a:latin typeface="Arial Black" panose="020B0A04020102020204" pitchFamily="34" charset="0"/>
            </a:endParaRPr>
          </a:p>
        </p:txBody>
      </p:sp>
      <p:sp>
        <p:nvSpPr>
          <p:cNvPr id="5" name="TextBox 4">
            <a:extLst>
              <a:ext uri="{FF2B5EF4-FFF2-40B4-BE49-F238E27FC236}">
                <a16:creationId xmlns:a16="http://schemas.microsoft.com/office/drawing/2014/main" id="{3CC10AB9-7BCC-959B-B2D1-9FF3169CC86E}"/>
              </a:ext>
            </a:extLst>
          </p:cNvPr>
          <p:cNvSpPr txBox="1"/>
          <p:nvPr/>
        </p:nvSpPr>
        <p:spPr>
          <a:xfrm>
            <a:off x="330200" y="755962"/>
            <a:ext cx="9539586" cy="637097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t>The DPDP Act </a:t>
            </a:r>
            <a:r>
              <a:rPr lang="en-US" sz="1600" b="1" dirty="0"/>
              <a:t>allows</a:t>
            </a:r>
            <a:r>
              <a:rPr lang="en-US" sz="1600" dirty="0"/>
              <a:t> for the </a:t>
            </a:r>
            <a:r>
              <a:rPr lang="en-US" sz="1600" b="1" dirty="0"/>
              <a:t>cross border transfers of personal data</a:t>
            </a:r>
            <a:r>
              <a:rPr lang="en-US" sz="1600" dirty="0"/>
              <a:t>, for processing, by the Data Fiduciaries. However, under </a:t>
            </a:r>
            <a:r>
              <a:rPr lang="en-US" sz="1600" b="1" u="sng" dirty="0"/>
              <a:t>Section 16 </a:t>
            </a:r>
            <a:r>
              <a:rPr lang="en-US" sz="1600" dirty="0"/>
              <a:t>of the DPDP Act, Central Government can restrict the countries or territories outside India to which the data can be transferred.</a:t>
            </a:r>
          </a:p>
          <a:p>
            <a:pPr marL="285750" indent="-285750" algn="just">
              <a:lnSpc>
                <a:spcPct val="150000"/>
              </a:lnSpc>
              <a:buFont typeface="Arial" panose="020B0604020202020204" pitchFamily="34" charset="0"/>
              <a:buChar char="•"/>
            </a:pPr>
            <a:endParaRPr lang="en-IN" sz="1600" dirty="0"/>
          </a:p>
          <a:p>
            <a:pPr marL="285750" indent="-285750" algn="just">
              <a:lnSpc>
                <a:spcPct val="150000"/>
              </a:lnSpc>
              <a:buFont typeface="Arial" panose="020B0604020202020204" pitchFamily="34" charset="0"/>
              <a:buChar char="•"/>
            </a:pPr>
            <a:endParaRPr lang="en-US" sz="1600" dirty="0"/>
          </a:p>
          <a:p>
            <a:pPr marL="285750" indent="-285750" algn="just">
              <a:lnSpc>
                <a:spcPct val="150000"/>
              </a:lnSpc>
              <a:buFont typeface="Arial" panose="020B0604020202020204" pitchFamily="34" charset="0"/>
              <a:buChar char="•"/>
            </a:pPr>
            <a:r>
              <a:rPr lang="en-US" sz="1600" dirty="0"/>
              <a:t>As per Section 17 of the DPDP Act, provisions of Chapter II, except sub sections (1) and (5) of Section 8, Chapter III and Section 16 of the DPDP Act will NOT apply for processing of personal data (i.e., </a:t>
            </a:r>
            <a:r>
              <a:rPr lang="en-US" sz="1600" b="1" dirty="0"/>
              <a:t>exemptions</a:t>
            </a:r>
            <a:r>
              <a:rPr lang="en-US" sz="1600" dirty="0"/>
              <a:t>):</a:t>
            </a:r>
          </a:p>
          <a:p>
            <a:pPr marL="742950" lvl="1" indent="-285750" algn="just">
              <a:lnSpc>
                <a:spcPct val="150000"/>
              </a:lnSpc>
              <a:buFont typeface="Wingdings" panose="05000000000000000000" pitchFamily="2" charset="2"/>
              <a:buChar char="Ø"/>
            </a:pPr>
            <a:r>
              <a:rPr lang="en-US" sz="1600" dirty="0"/>
              <a:t>For enforcement of legal right or claim</a:t>
            </a:r>
          </a:p>
          <a:p>
            <a:pPr marL="742950" lvl="1" indent="-285750" algn="just">
              <a:lnSpc>
                <a:spcPct val="150000"/>
              </a:lnSpc>
              <a:buFont typeface="Wingdings" panose="05000000000000000000" pitchFamily="2" charset="2"/>
              <a:buChar char="Ø"/>
            </a:pPr>
            <a:r>
              <a:rPr lang="en-US" sz="1600" dirty="0"/>
              <a:t>When processing is to be done by any court/tribunal for the performance of any judicial or quasi judicial or supervisory or regulatory function.</a:t>
            </a:r>
          </a:p>
          <a:p>
            <a:pPr marL="742950" lvl="1" indent="-285750" algn="just">
              <a:lnSpc>
                <a:spcPct val="150000"/>
              </a:lnSpc>
              <a:buFont typeface="Wingdings" panose="05000000000000000000" pitchFamily="2" charset="2"/>
              <a:buChar char="Ø"/>
            </a:pPr>
            <a:r>
              <a:rPr lang="en-US" sz="1600" dirty="0"/>
              <a:t>For prevention, detection, investigation or prosecution of any offence, etc.</a:t>
            </a:r>
          </a:p>
          <a:p>
            <a:pPr marL="742950" lvl="1" indent="-285750" algn="just">
              <a:lnSpc>
                <a:spcPct val="150000"/>
              </a:lnSpc>
              <a:buFont typeface="Wingdings" panose="05000000000000000000" pitchFamily="2" charset="2"/>
              <a:buChar char="Ø"/>
            </a:pPr>
            <a:r>
              <a:rPr lang="en-US" sz="1600" dirty="0"/>
              <a:t>When personal data of Data Principals who are not within the territory of India processed outside India under any contract.</a:t>
            </a:r>
          </a:p>
          <a:p>
            <a:pPr marL="742950" lvl="1" indent="-285750" algn="just">
              <a:lnSpc>
                <a:spcPct val="150000"/>
              </a:lnSpc>
              <a:buFont typeface="Wingdings" panose="05000000000000000000" pitchFamily="2" charset="2"/>
              <a:buChar char="Ø"/>
            </a:pPr>
            <a:r>
              <a:rPr lang="en-US" sz="1600" dirty="0"/>
              <a:t>When processing is required for scheme of compromise or arrangement or merger or amalgamation, approved by Court or Tribunal.</a:t>
            </a:r>
          </a:p>
          <a:p>
            <a:pPr marL="742950" lvl="1" indent="-285750" algn="just">
              <a:lnSpc>
                <a:spcPct val="150000"/>
              </a:lnSpc>
              <a:buFont typeface="Wingdings" panose="05000000000000000000" pitchFamily="2" charset="2"/>
              <a:buChar char="Ø"/>
            </a:pPr>
            <a:r>
              <a:rPr lang="en-US" sz="1600" dirty="0"/>
              <a:t>For ascertaining the financial information of a person who has defaulted in payment to financial institution</a:t>
            </a:r>
            <a:endParaRPr lang="en-US" dirty="0"/>
          </a:p>
        </p:txBody>
      </p:sp>
      <p:sp>
        <p:nvSpPr>
          <p:cNvPr id="4" name="Title 1">
            <a:extLst>
              <a:ext uri="{FF2B5EF4-FFF2-40B4-BE49-F238E27FC236}">
                <a16:creationId xmlns:a16="http://schemas.microsoft.com/office/drawing/2014/main" id="{3C313300-01A7-FFD9-8B0A-66178E5A4419}"/>
              </a:ext>
            </a:extLst>
          </p:cNvPr>
          <p:cNvSpPr txBox="1">
            <a:spLocks/>
          </p:cNvSpPr>
          <p:nvPr/>
        </p:nvSpPr>
        <p:spPr>
          <a:xfrm>
            <a:off x="165100" y="2025650"/>
            <a:ext cx="10363200" cy="609600"/>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b="1" dirty="0">
                <a:solidFill>
                  <a:srgbClr val="00B050"/>
                </a:solidFill>
                <a:latin typeface="Arial Black" panose="020B0A04020102020204" pitchFamily="34" charset="0"/>
              </a:rPr>
              <a:t>EXEMPTIONS PROVIDED UNDER DPDP ACT</a:t>
            </a:r>
            <a:endParaRPr lang="en-IN" sz="3200" b="1"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153855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00CDF9AC-E5EA-E29D-FCEA-7C2A210D2460}"/>
              </a:ext>
            </a:extLst>
          </p:cNvPr>
          <p:cNvSpPr txBox="1">
            <a:spLocks/>
          </p:cNvSpPr>
          <p:nvPr/>
        </p:nvSpPr>
        <p:spPr>
          <a:xfrm>
            <a:off x="1499649" y="237163"/>
            <a:ext cx="7553977" cy="623677"/>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defTabSz="1069173">
              <a:defRPr/>
            </a:pPr>
            <a:r>
              <a:rPr lang="en-US" sz="3200" b="1" dirty="0">
                <a:solidFill>
                  <a:sysClr val="windowText" lastClr="000000">
                    <a:lumMod val="85000"/>
                    <a:lumOff val="15000"/>
                  </a:sysClr>
                </a:solidFill>
                <a:latin typeface="Arial Black" panose="020B0A04020102020204" pitchFamily="34" charset="0"/>
              </a:rPr>
              <a:t>NEED FOR THE DPDP ACT, 2023</a:t>
            </a:r>
            <a:endParaRPr lang="en-IN" sz="3200" b="1" dirty="0">
              <a:solidFill>
                <a:sysClr val="windowText" lastClr="000000">
                  <a:lumMod val="85000"/>
                  <a:lumOff val="15000"/>
                </a:sysClr>
              </a:solidFill>
              <a:latin typeface="Arial Black" panose="020B0A04020102020204" pitchFamily="34" charset="0"/>
            </a:endParaRPr>
          </a:p>
        </p:txBody>
      </p:sp>
      <p:sp>
        <p:nvSpPr>
          <p:cNvPr id="81" name="Freeform: Shape 10">
            <a:extLst>
              <a:ext uri="{FF2B5EF4-FFF2-40B4-BE49-F238E27FC236}">
                <a16:creationId xmlns:a16="http://schemas.microsoft.com/office/drawing/2014/main" id="{648F37FF-93F6-CB84-BD00-D7A5BA6D7849}"/>
              </a:ext>
            </a:extLst>
          </p:cNvPr>
          <p:cNvSpPr/>
          <p:nvPr/>
        </p:nvSpPr>
        <p:spPr>
          <a:xfrm>
            <a:off x="4429013" y="1383602"/>
            <a:ext cx="1076030" cy="1207480"/>
          </a:xfrm>
          <a:custGeom>
            <a:avLst/>
            <a:gdLst>
              <a:gd name="connsiteX0" fmla="*/ 610970 w 1151833"/>
              <a:gd name="connsiteY0" fmla="*/ 1010329 h 1292544"/>
              <a:gd name="connsiteX1" fmla="*/ 713097 w 1151833"/>
              <a:gd name="connsiteY1" fmla="*/ 736565 h 1292544"/>
              <a:gd name="connsiteX2" fmla="*/ 713693 w 1151833"/>
              <a:gd name="connsiteY2" fmla="*/ 738156 h 1292544"/>
              <a:gd name="connsiteX3" fmla="*/ 713693 w 1151833"/>
              <a:gd name="connsiteY3" fmla="*/ 737958 h 1292544"/>
              <a:gd name="connsiteX4" fmla="*/ 838095 w 1151833"/>
              <a:gd name="connsiteY4" fmla="*/ 481398 h 1292544"/>
              <a:gd name="connsiteX5" fmla="*/ 1151834 w 1151833"/>
              <a:gd name="connsiteY5" fmla="*/ 557172 h 1292544"/>
              <a:gd name="connsiteX6" fmla="*/ 1024548 w 1151833"/>
              <a:gd name="connsiteY6" fmla="*/ 216186 h 1292544"/>
              <a:gd name="connsiteX7" fmla="*/ 1024548 w 1151833"/>
              <a:gd name="connsiteY7" fmla="*/ 216186 h 1292544"/>
              <a:gd name="connsiteX8" fmla="*/ 713196 w 1151833"/>
              <a:gd name="connsiteY8" fmla="*/ 0 h 1292544"/>
              <a:gd name="connsiteX9" fmla="*/ 401745 w 1151833"/>
              <a:gd name="connsiteY9" fmla="*/ 216186 h 1292544"/>
              <a:gd name="connsiteX10" fmla="*/ 0 w 1151833"/>
              <a:gd name="connsiteY10" fmla="*/ 1292544 h 1292544"/>
              <a:gd name="connsiteX11" fmla="*/ 610970 w 1151833"/>
              <a:gd name="connsiteY11" fmla="*/ 1010329 h 1292544"/>
              <a:gd name="connsiteX12" fmla="*/ 580740 w 1151833"/>
              <a:gd name="connsiteY12" fmla="*/ 381856 h 1292544"/>
              <a:gd name="connsiteX13" fmla="*/ 580839 w 1151833"/>
              <a:gd name="connsiteY13" fmla="*/ 382155 h 1292544"/>
              <a:gd name="connsiteX14" fmla="*/ 580740 w 1151833"/>
              <a:gd name="connsiteY14" fmla="*/ 381856 h 1292544"/>
              <a:gd name="connsiteX15" fmla="*/ 580740 w 1151833"/>
              <a:gd name="connsiteY15" fmla="*/ 381856 h 12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1833" h="1292544">
                <a:moveTo>
                  <a:pt x="610970" y="1010329"/>
                </a:moveTo>
                <a:lnTo>
                  <a:pt x="713097" y="736565"/>
                </a:lnTo>
                <a:lnTo>
                  <a:pt x="713693" y="738156"/>
                </a:lnTo>
                <a:lnTo>
                  <a:pt x="713693" y="737958"/>
                </a:lnTo>
                <a:cubicBezTo>
                  <a:pt x="713693" y="737958"/>
                  <a:pt x="676801" y="553891"/>
                  <a:pt x="838095" y="481398"/>
                </a:cubicBezTo>
                <a:cubicBezTo>
                  <a:pt x="996307" y="410297"/>
                  <a:pt x="1118422" y="495817"/>
                  <a:pt x="1151834" y="557172"/>
                </a:cubicBezTo>
                <a:lnTo>
                  <a:pt x="1024548" y="216186"/>
                </a:lnTo>
                <a:lnTo>
                  <a:pt x="1024548" y="216186"/>
                </a:lnTo>
                <a:cubicBezTo>
                  <a:pt x="975623" y="84824"/>
                  <a:pt x="853310" y="0"/>
                  <a:pt x="713196" y="0"/>
                </a:cubicBezTo>
                <a:cubicBezTo>
                  <a:pt x="572983" y="0"/>
                  <a:pt x="450769" y="84824"/>
                  <a:pt x="401745" y="216186"/>
                </a:cubicBezTo>
                <a:lnTo>
                  <a:pt x="0" y="1292544"/>
                </a:lnTo>
                <a:cubicBezTo>
                  <a:pt x="0" y="1292544"/>
                  <a:pt x="481298" y="1294235"/>
                  <a:pt x="610970" y="1010329"/>
                </a:cubicBezTo>
                <a:close/>
                <a:moveTo>
                  <a:pt x="580740" y="381856"/>
                </a:moveTo>
                <a:cubicBezTo>
                  <a:pt x="580740" y="381956"/>
                  <a:pt x="580839" y="382055"/>
                  <a:pt x="580839" y="382155"/>
                </a:cubicBezTo>
                <a:lnTo>
                  <a:pt x="580740" y="381856"/>
                </a:lnTo>
                <a:lnTo>
                  <a:pt x="580740" y="381856"/>
                </a:lnTo>
                <a:close/>
              </a:path>
            </a:pathLst>
          </a:custGeom>
          <a:solidFill>
            <a:srgbClr val="E35A35"/>
          </a:solidFill>
          <a:ln w="9933" cap="flat">
            <a:solidFill>
              <a:srgbClr val="E35A35"/>
            </a:solidFill>
            <a:prstDash val="solid"/>
            <a:miter/>
          </a:ln>
        </p:spPr>
        <p:txBody>
          <a:bodyPr rtlCol="0" anchor="ctr"/>
          <a:lstStyle/>
          <a:p>
            <a:pPr defTabSz="1069173">
              <a:defRPr/>
            </a:pPr>
            <a:endParaRPr lang="en-IN" sz="2105" kern="0">
              <a:solidFill>
                <a:prstClr val="black"/>
              </a:solidFill>
            </a:endParaRPr>
          </a:p>
        </p:txBody>
      </p:sp>
      <p:sp>
        <p:nvSpPr>
          <p:cNvPr id="82" name="Freeform: Shape 12">
            <a:extLst>
              <a:ext uri="{FF2B5EF4-FFF2-40B4-BE49-F238E27FC236}">
                <a16:creationId xmlns:a16="http://schemas.microsoft.com/office/drawing/2014/main" id="{E231FE7B-403C-3838-25DC-40422B12D103}"/>
              </a:ext>
            </a:extLst>
          </p:cNvPr>
          <p:cNvSpPr/>
          <p:nvPr/>
        </p:nvSpPr>
        <p:spPr>
          <a:xfrm>
            <a:off x="4971534" y="1740328"/>
            <a:ext cx="92" cy="278"/>
          </a:xfrm>
          <a:custGeom>
            <a:avLst/>
            <a:gdLst>
              <a:gd name="connsiteX0" fmla="*/ 0 w 99"/>
              <a:gd name="connsiteY0" fmla="*/ 0 h 298"/>
              <a:gd name="connsiteX1" fmla="*/ 0 w 99"/>
              <a:gd name="connsiteY1" fmla="*/ 0 h 298"/>
              <a:gd name="connsiteX2" fmla="*/ 99 w 99"/>
              <a:gd name="connsiteY2" fmla="*/ 298 h 298"/>
              <a:gd name="connsiteX3" fmla="*/ 0 w 99"/>
              <a:gd name="connsiteY3" fmla="*/ 0 h 298"/>
            </a:gdLst>
            <a:ahLst/>
            <a:cxnLst>
              <a:cxn ang="0">
                <a:pos x="connsiteX0" y="connsiteY0"/>
              </a:cxn>
              <a:cxn ang="0">
                <a:pos x="connsiteX1" y="connsiteY1"/>
              </a:cxn>
              <a:cxn ang="0">
                <a:pos x="connsiteX2" y="connsiteY2"/>
              </a:cxn>
              <a:cxn ang="0">
                <a:pos x="connsiteX3" y="connsiteY3"/>
              </a:cxn>
            </a:cxnLst>
            <a:rect l="l" t="t" r="r" b="b"/>
            <a:pathLst>
              <a:path w="99" h="298">
                <a:moveTo>
                  <a:pt x="0" y="0"/>
                </a:moveTo>
                <a:lnTo>
                  <a:pt x="0" y="0"/>
                </a:lnTo>
                <a:lnTo>
                  <a:pt x="99" y="298"/>
                </a:lnTo>
                <a:cubicBezTo>
                  <a:pt x="99" y="199"/>
                  <a:pt x="99" y="99"/>
                  <a:pt x="0" y="0"/>
                </a:cubicBezTo>
                <a:close/>
              </a:path>
            </a:pathLst>
          </a:custGeom>
          <a:solidFill>
            <a:srgbClr val="CECECE"/>
          </a:solidFill>
          <a:ln w="9933" cap="flat">
            <a:noFill/>
            <a:prstDash val="solid"/>
            <a:miter/>
          </a:ln>
        </p:spPr>
        <p:txBody>
          <a:bodyPr rtlCol="0" anchor="ctr"/>
          <a:lstStyle/>
          <a:p>
            <a:pPr defTabSz="1069173">
              <a:defRPr/>
            </a:pPr>
            <a:endParaRPr lang="en-IN" sz="2105" kern="0">
              <a:solidFill>
                <a:prstClr val="black"/>
              </a:solidFill>
            </a:endParaRPr>
          </a:p>
        </p:txBody>
      </p:sp>
      <p:sp>
        <p:nvSpPr>
          <p:cNvPr id="83" name="Freeform: Shape 13">
            <a:extLst>
              <a:ext uri="{FF2B5EF4-FFF2-40B4-BE49-F238E27FC236}">
                <a16:creationId xmlns:a16="http://schemas.microsoft.com/office/drawing/2014/main" id="{BB2B4CF0-6429-953A-B12A-55C395B98E22}"/>
              </a:ext>
            </a:extLst>
          </p:cNvPr>
          <p:cNvSpPr/>
          <p:nvPr/>
        </p:nvSpPr>
        <p:spPr>
          <a:xfrm>
            <a:off x="3034587" y="2638740"/>
            <a:ext cx="1018184" cy="1219185"/>
          </a:xfrm>
          <a:custGeom>
            <a:avLst/>
            <a:gdLst>
              <a:gd name="connsiteX0" fmla="*/ 935389 w 1089912"/>
              <a:gd name="connsiteY0" fmla="*/ 627478 h 1305074"/>
              <a:gd name="connsiteX1" fmla="*/ 936383 w 1089912"/>
              <a:gd name="connsiteY1" fmla="*/ 626384 h 1305074"/>
              <a:gd name="connsiteX2" fmla="*/ 726462 w 1089912"/>
              <a:gd name="connsiteY2" fmla="*/ 468669 h 1305074"/>
              <a:gd name="connsiteX3" fmla="*/ 726362 w 1089912"/>
              <a:gd name="connsiteY3" fmla="*/ 468669 h 1305074"/>
              <a:gd name="connsiteX4" fmla="*/ 484321 w 1089912"/>
              <a:gd name="connsiteY4" fmla="*/ 310258 h 1305074"/>
              <a:gd name="connsiteX5" fmla="*/ 620556 w 1089912"/>
              <a:gd name="connsiteY5" fmla="*/ 0 h 1305074"/>
              <a:gd name="connsiteX6" fmla="*/ 313480 w 1089912"/>
              <a:gd name="connsiteY6" fmla="*/ 17900 h 1305074"/>
              <a:gd name="connsiteX7" fmla="*/ 14558 w 1089912"/>
              <a:gd name="connsiteY7" fmla="*/ 253775 h 1305074"/>
              <a:gd name="connsiteX8" fmla="*/ 133192 w 1089912"/>
              <a:gd name="connsiteY8" fmla="*/ 615545 h 1305074"/>
              <a:gd name="connsiteX9" fmla="*/ 1050940 w 1089912"/>
              <a:gd name="connsiteY9" fmla="*/ 1305074 h 1305074"/>
              <a:gd name="connsiteX10" fmla="*/ 935389 w 1089912"/>
              <a:gd name="connsiteY10" fmla="*/ 627478 h 130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912" h="1305074">
                <a:moveTo>
                  <a:pt x="935389" y="627478"/>
                </a:moveTo>
                <a:lnTo>
                  <a:pt x="936383" y="626384"/>
                </a:lnTo>
                <a:lnTo>
                  <a:pt x="726462" y="468669"/>
                </a:lnTo>
                <a:lnTo>
                  <a:pt x="726362" y="468669"/>
                </a:lnTo>
                <a:cubicBezTo>
                  <a:pt x="726362" y="468669"/>
                  <a:pt x="534241" y="479807"/>
                  <a:pt x="484321" y="310258"/>
                </a:cubicBezTo>
                <a:cubicBezTo>
                  <a:pt x="434898" y="142401"/>
                  <a:pt x="519822" y="11535"/>
                  <a:pt x="620556" y="0"/>
                </a:cubicBezTo>
                <a:lnTo>
                  <a:pt x="313480" y="17900"/>
                </a:lnTo>
                <a:cubicBezTo>
                  <a:pt x="172671" y="26153"/>
                  <a:pt x="55329" y="118734"/>
                  <a:pt x="14558" y="253775"/>
                </a:cubicBezTo>
                <a:cubicBezTo>
                  <a:pt x="-26213" y="388817"/>
                  <a:pt x="20326" y="530820"/>
                  <a:pt x="133192" y="615545"/>
                </a:cubicBezTo>
                <a:lnTo>
                  <a:pt x="1050940" y="1305074"/>
                </a:lnTo>
                <a:cubicBezTo>
                  <a:pt x="1056310" y="1286280"/>
                  <a:pt x="1187772" y="820395"/>
                  <a:pt x="935389" y="627478"/>
                </a:cubicBezTo>
                <a:close/>
              </a:path>
            </a:pathLst>
          </a:custGeom>
          <a:solidFill>
            <a:srgbClr val="8BB74C"/>
          </a:solidFill>
          <a:ln w="9933" cap="flat">
            <a:solidFill>
              <a:srgbClr val="8BB74C"/>
            </a:solidFill>
            <a:prstDash val="solid"/>
            <a:miter/>
          </a:ln>
        </p:spPr>
        <p:txBody>
          <a:bodyPr rtlCol="0" anchor="ctr"/>
          <a:lstStyle/>
          <a:p>
            <a:pPr defTabSz="1069173">
              <a:defRPr/>
            </a:pPr>
            <a:endParaRPr lang="en-IN" sz="2105" kern="0">
              <a:solidFill>
                <a:prstClr val="black"/>
              </a:solidFill>
            </a:endParaRPr>
          </a:p>
        </p:txBody>
      </p:sp>
      <p:sp>
        <p:nvSpPr>
          <p:cNvPr id="84" name="Freeform: Shape 14">
            <a:extLst>
              <a:ext uri="{FF2B5EF4-FFF2-40B4-BE49-F238E27FC236}">
                <a16:creationId xmlns:a16="http://schemas.microsoft.com/office/drawing/2014/main" id="{C3B219BA-7431-A29E-F71F-20C67301F52F}"/>
              </a:ext>
            </a:extLst>
          </p:cNvPr>
          <p:cNvSpPr/>
          <p:nvPr/>
        </p:nvSpPr>
        <p:spPr>
          <a:xfrm>
            <a:off x="5750479" y="3859689"/>
            <a:ext cx="737112" cy="1473991"/>
          </a:xfrm>
          <a:custGeom>
            <a:avLst/>
            <a:gdLst>
              <a:gd name="connsiteX0" fmla="*/ 113264 w 789040"/>
              <a:gd name="connsiteY0" fmla="*/ 543748 h 1577830"/>
              <a:gd name="connsiteX1" fmla="*/ 212805 w 789040"/>
              <a:gd name="connsiteY1" fmla="*/ 899451 h 1577830"/>
              <a:gd name="connsiteX2" fmla="*/ 298226 w 789040"/>
              <a:gd name="connsiteY2" fmla="*/ 1190815 h 1577830"/>
              <a:gd name="connsiteX3" fmla="*/ 0 w 789040"/>
              <a:gd name="connsiteY3" fmla="*/ 1330332 h 1577830"/>
              <a:gd name="connsiteX4" fmla="*/ 265012 w 789040"/>
              <a:gd name="connsiteY4" fmla="*/ 1516587 h 1577830"/>
              <a:gd name="connsiteX5" fmla="*/ 648161 w 789040"/>
              <a:gd name="connsiteY5" fmla="*/ 1516089 h 1577830"/>
              <a:gd name="connsiteX6" fmla="*/ 776342 w 789040"/>
              <a:gd name="connsiteY6" fmla="*/ 1155016 h 1577830"/>
              <a:gd name="connsiteX7" fmla="*/ 453057 w 789040"/>
              <a:gd name="connsiteY7" fmla="*/ 0 h 1577830"/>
              <a:gd name="connsiteX8" fmla="*/ 113264 w 789040"/>
              <a:gd name="connsiteY8" fmla="*/ 543748 h 157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040" h="1577830">
                <a:moveTo>
                  <a:pt x="113264" y="543748"/>
                </a:moveTo>
                <a:lnTo>
                  <a:pt x="212805" y="899451"/>
                </a:lnTo>
                <a:cubicBezTo>
                  <a:pt x="214993" y="901042"/>
                  <a:pt x="369028" y="1014704"/>
                  <a:pt x="298226" y="1190815"/>
                </a:cubicBezTo>
                <a:cubicBezTo>
                  <a:pt x="234285" y="1350121"/>
                  <a:pt x="77863" y="1366032"/>
                  <a:pt x="0" y="1330332"/>
                </a:cubicBezTo>
                <a:lnTo>
                  <a:pt x="265012" y="1516587"/>
                </a:lnTo>
                <a:cubicBezTo>
                  <a:pt x="381458" y="1598427"/>
                  <a:pt x="531914" y="1598228"/>
                  <a:pt x="648161" y="1516089"/>
                </a:cubicBezTo>
                <a:cubicBezTo>
                  <a:pt x="764409" y="1433851"/>
                  <a:pt x="814726" y="1292147"/>
                  <a:pt x="776342" y="1155016"/>
                </a:cubicBezTo>
                <a:lnTo>
                  <a:pt x="453057" y="0"/>
                </a:lnTo>
                <a:cubicBezTo>
                  <a:pt x="366542" y="61057"/>
                  <a:pt x="81741" y="283409"/>
                  <a:pt x="113264" y="543748"/>
                </a:cubicBezTo>
                <a:close/>
              </a:path>
            </a:pathLst>
          </a:custGeom>
          <a:solidFill>
            <a:srgbClr val="3081AC"/>
          </a:solidFill>
          <a:ln w="9933" cap="flat">
            <a:solidFill>
              <a:srgbClr val="3081AC"/>
            </a:solidFill>
            <a:prstDash val="solid"/>
            <a:miter/>
          </a:ln>
        </p:spPr>
        <p:txBody>
          <a:bodyPr rtlCol="0" anchor="ctr"/>
          <a:lstStyle/>
          <a:p>
            <a:pPr defTabSz="1069173">
              <a:defRPr/>
            </a:pPr>
            <a:endParaRPr lang="en-IN" sz="2105" kern="0">
              <a:solidFill>
                <a:prstClr val="black"/>
              </a:solidFill>
            </a:endParaRPr>
          </a:p>
        </p:txBody>
      </p:sp>
      <p:sp>
        <p:nvSpPr>
          <p:cNvPr id="85" name="Freeform: Shape 15">
            <a:extLst>
              <a:ext uri="{FF2B5EF4-FFF2-40B4-BE49-F238E27FC236}">
                <a16:creationId xmlns:a16="http://schemas.microsoft.com/office/drawing/2014/main" id="{16869DE1-7589-46B8-137C-4AE70983AF90}"/>
              </a:ext>
            </a:extLst>
          </p:cNvPr>
          <p:cNvSpPr/>
          <p:nvPr/>
        </p:nvSpPr>
        <p:spPr>
          <a:xfrm>
            <a:off x="5763484" y="2591175"/>
            <a:ext cx="1392382" cy="820655"/>
          </a:xfrm>
          <a:custGeom>
            <a:avLst/>
            <a:gdLst>
              <a:gd name="connsiteX0" fmla="*/ 1475915 w 1490471"/>
              <a:gd name="connsiteY0" fmla="*/ 304690 h 878468"/>
              <a:gd name="connsiteX1" fmla="*/ 1176993 w 1490471"/>
              <a:gd name="connsiteY1" fmla="*/ 68814 h 878468"/>
              <a:gd name="connsiteX2" fmla="*/ 0 w 1490471"/>
              <a:gd name="connsiteY2" fmla="*/ 0 h 878468"/>
              <a:gd name="connsiteX3" fmla="*/ 439731 w 1490471"/>
              <a:gd name="connsiteY3" fmla="*/ 500292 h 878468"/>
              <a:gd name="connsiteX4" fmla="*/ 764409 w 1490471"/>
              <a:gd name="connsiteY4" fmla="*/ 519285 h 878468"/>
              <a:gd name="connsiteX5" fmla="*/ 764110 w 1490471"/>
              <a:gd name="connsiteY5" fmla="*/ 519583 h 878468"/>
              <a:gd name="connsiteX6" fmla="*/ 764707 w 1490471"/>
              <a:gd name="connsiteY6" fmla="*/ 519484 h 878468"/>
              <a:gd name="connsiteX7" fmla="*/ 1051000 w 1490471"/>
              <a:gd name="connsiteY7" fmla="*/ 561051 h 878468"/>
              <a:gd name="connsiteX8" fmla="*/ 1075065 w 1490471"/>
              <a:gd name="connsiteY8" fmla="*/ 878469 h 878468"/>
              <a:gd name="connsiteX9" fmla="*/ 1357181 w 1490471"/>
              <a:gd name="connsiteY9" fmla="*/ 666459 h 878468"/>
              <a:gd name="connsiteX10" fmla="*/ 1475915 w 1490471"/>
              <a:gd name="connsiteY10" fmla="*/ 304690 h 87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0471" h="878468">
                <a:moveTo>
                  <a:pt x="1475915" y="304690"/>
                </a:moveTo>
                <a:cubicBezTo>
                  <a:pt x="1435144" y="169648"/>
                  <a:pt x="1317902" y="77067"/>
                  <a:pt x="1176993" y="68814"/>
                </a:cubicBezTo>
                <a:lnTo>
                  <a:pt x="0" y="0"/>
                </a:lnTo>
                <a:cubicBezTo>
                  <a:pt x="24164" y="77763"/>
                  <a:pt x="157516" y="462603"/>
                  <a:pt x="439731" y="500292"/>
                </a:cubicBezTo>
                <a:lnTo>
                  <a:pt x="764409" y="519285"/>
                </a:lnTo>
                <a:lnTo>
                  <a:pt x="764110" y="519583"/>
                </a:lnTo>
                <a:lnTo>
                  <a:pt x="764707" y="519484"/>
                </a:lnTo>
                <a:cubicBezTo>
                  <a:pt x="764707" y="519484"/>
                  <a:pt x="907903" y="430483"/>
                  <a:pt x="1051000" y="561051"/>
                </a:cubicBezTo>
                <a:cubicBezTo>
                  <a:pt x="1166353" y="666260"/>
                  <a:pt x="1139801" y="822085"/>
                  <a:pt x="1075065" y="878469"/>
                </a:cubicBezTo>
                <a:lnTo>
                  <a:pt x="1357181" y="666459"/>
                </a:lnTo>
                <a:cubicBezTo>
                  <a:pt x="1470147" y="581734"/>
                  <a:pt x="1516686" y="439732"/>
                  <a:pt x="1475915" y="304690"/>
                </a:cubicBezTo>
                <a:close/>
              </a:path>
            </a:pathLst>
          </a:custGeom>
          <a:solidFill>
            <a:srgbClr val="ECB448"/>
          </a:solidFill>
          <a:ln w="9933" cap="flat">
            <a:solidFill>
              <a:srgbClr val="ECB448"/>
            </a:solidFill>
            <a:prstDash val="solid"/>
            <a:miter/>
          </a:ln>
        </p:spPr>
        <p:txBody>
          <a:bodyPr rtlCol="0" anchor="ctr"/>
          <a:lstStyle/>
          <a:p>
            <a:pPr defTabSz="1069173">
              <a:defRPr/>
            </a:pPr>
            <a:endParaRPr lang="en-IN" sz="2105" kern="0">
              <a:solidFill>
                <a:prstClr val="black"/>
              </a:solidFill>
            </a:endParaRPr>
          </a:p>
        </p:txBody>
      </p:sp>
      <p:sp>
        <p:nvSpPr>
          <p:cNvPr id="86" name="Freeform: Shape 18">
            <a:extLst>
              <a:ext uri="{FF2B5EF4-FFF2-40B4-BE49-F238E27FC236}">
                <a16:creationId xmlns:a16="http://schemas.microsoft.com/office/drawing/2014/main" id="{A3DA13F6-255D-714F-6063-4AA78A1E2D7F}"/>
              </a:ext>
            </a:extLst>
          </p:cNvPr>
          <p:cNvSpPr/>
          <p:nvPr/>
        </p:nvSpPr>
        <p:spPr>
          <a:xfrm>
            <a:off x="3702955" y="4475486"/>
            <a:ext cx="1418608" cy="858113"/>
          </a:xfrm>
          <a:custGeom>
            <a:avLst/>
            <a:gdLst>
              <a:gd name="connsiteX0" fmla="*/ 860340 w 1518545"/>
              <a:gd name="connsiteY0" fmla="*/ 41787 h 918565"/>
              <a:gd name="connsiteX1" fmla="*/ 575837 w 1518545"/>
              <a:gd name="connsiteY1" fmla="*/ 241864 h 918565"/>
              <a:gd name="connsiteX2" fmla="*/ 311422 w 1518545"/>
              <a:gd name="connsiteY2" fmla="*/ 409225 h 918565"/>
              <a:gd name="connsiteX3" fmla="*/ 96130 w 1518545"/>
              <a:gd name="connsiteY3" fmla="*/ 197812 h 918565"/>
              <a:gd name="connsiteX4" fmla="*/ 12699 w 1518545"/>
              <a:gd name="connsiteY4" fmla="*/ 495739 h 918565"/>
              <a:gd name="connsiteX5" fmla="*/ 140879 w 1518545"/>
              <a:gd name="connsiteY5" fmla="*/ 856812 h 918565"/>
              <a:gd name="connsiteX6" fmla="*/ 332802 w 1518545"/>
              <a:gd name="connsiteY6" fmla="*/ 918566 h 918565"/>
              <a:gd name="connsiteX7" fmla="*/ 524028 w 1518545"/>
              <a:gd name="connsiteY7" fmla="*/ 857310 h 918565"/>
              <a:gd name="connsiteX8" fmla="*/ 1490403 w 1518545"/>
              <a:gd name="connsiteY8" fmla="*/ 177923 h 918565"/>
              <a:gd name="connsiteX9" fmla="*/ 1518545 w 1518545"/>
              <a:gd name="connsiteY9" fmla="*/ 197712 h 918565"/>
              <a:gd name="connsiteX10" fmla="*/ 860340 w 1518545"/>
              <a:gd name="connsiteY10" fmla="*/ 41787 h 9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545" h="918565">
                <a:moveTo>
                  <a:pt x="860340" y="41787"/>
                </a:moveTo>
                <a:lnTo>
                  <a:pt x="575837" y="241864"/>
                </a:lnTo>
                <a:cubicBezTo>
                  <a:pt x="567981" y="262349"/>
                  <a:pt x="500759" y="420959"/>
                  <a:pt x="311422" y="409225"/>
                </a:cubicBezTo>
                <a:cubicBezTo>
                  <a:pt x="126460" y="397789"/>
                  <a:pt x="77634" y="313562"/>
                  <a:pt x="96130" y="197812"/>
                </a:cubicBezTo>
                <a:lnTo>
                  <a:pt x="12699" y="495739"/>
                </a:lnTo>
                <a:cubicBezTo>
                  <a:pt x="-25686" y="632870"/>
                  <a:pt x="24632" y="774574"/>
                  <a:pt x="140879" y="856812"/>
                </a:cubicBezTo>
                <a:cubicBezTo>
                  <a:pt x="199152" y="897981"/>
                  <a:pt x="265977" y="918566"/>
                  <a:pt x="332802" y="918566"/>
                </a:cubicBezTo>
                <a:cubicBezTo>
                  <a:pt x="399328" y="918566"/>
                  <a:pt x="465855" y="898180"/>
                  <a:pt x="524028" y="857310"/>
                </a:cubicBezTo>
                <a:lnTo>
                  <a:pt x="1490403" y="177923"/>
                </a:lnTo>
                <a:lnTo>
                  <a:pt x="1518545" y="197712"/>
                </a:lnTo>
                <a:cubicBezTo>
                  <a:pt x="1474194" y="163107"/>
                  <a:pt x="1122668" y="-100414"/>
                  <a:pt x="860340" y="41787"/>
                </a:cubicBezTo>
                <a:close/>
              </a:path>
            </a:pathLst>
          </a:custGeom>
          <a:solidFill>
            <a:srgbClr val="5FB7A2"/>
          </a:solidFill>
          <a:ln w="9933" cap="flat">
            <a:solidFill>
              <a:srgbClr val="5FB7A2"/>
            </a:solidFill>
            <a:prstDash val="solid"/>
            <a:miter/>
          </a:ln>
        </p:spPr>
        <p:txBody>
          <a:bodyPr rtlCol="0" anchor="ctr"/>
          <a:lstStyle/>
          <a:p>
            <a:pPr defTabSz="1069173">
              <a:defRPr/>
            </a:pPr>
            <a:endParaRPr lang="en-IN" sz="2105" kern="0">
              <a:solidFill>
                <a:prstClr val="black"/>
              </a:solidFill>
            </a:endParaRPr>
          </a:p>
        </p:txBody>
      </p:sp>
      <p:sp>
        <p:nvSpPr>
          <p:cNvPr id="87" name="Freeform: Shape 11">
            <a:extLst>
              <a:ext uri="{FF2B5EF4-FFF2-40B4-BE49-F238E27FC236}">
                <a16:creationId xmlns:a16="http://schemas.microsoft.com/office/drawing/2014/main" id="{2A6BCFE4-18AD-1DE5-85AC-8190247AF09A}"/>
              </a:ext>
            </a:extLst>
          </p:cNvPr>
          <p:cNvSpPr/>
          <p:nvPr/>
        </p:nvSpPr>
        <p:spPr>
          <a:xfrm>
            <a:off x="5092436" y="1808192"/>
            <a:ext cx="1082026" cy="1250349"/>
          </a:xfrm>
          <a:custGeom>
            <a:avLst/>
            <a:gdLst>
              <a:gd name="connsiteX0" fmla="*/ 128036 w 1158252"/>
              <a:gd name="connsiteY0" fmla="*/ 26896 h 1338433"/>
              <a:gd name="connsiteX1" fmla="*/ 3635 w 1158252"/>
              <a:gd name="connsiteY1" fmla="*/ 283456 h 1338433"/>
              <a:gd name="connsiteX2" fmla="*/ 3635 w 1158252"/>
              <a:gd name="connsiteY2" fmla="*/ 283655 h 1338433"/>
              <a:gd name="connsiteX3" fmla="*/ 304645 w 1158252"/>
              <a:gd name="connsiteY3" fmla="*/ 1090028 h 1338433"/>
              <a:gd name="connsiteX4" fmla="*/ 596705 w 1158252"/>
              <a:gd name="connsiteY4" fmla="*/ 1305618 h 1338433"/>
              <a:gd name="connsiteX5" fmla="*/ 1158253 w 1158252"/>
              <a:gd name="connsiteY5" fmla="*/ 1338434 h 1338433"/>
              <a:gd name="connsiteX6" fmla="*/ 718521 w 1158252"/>
              <a:gd name="connsiteY6" fmla="*/ 838142 h 1338433"/>
              <a:gd name="connsiteX7" fmla="*/ 716334 w 1158252"/>
              <a:gd name="connsiteY7" fmla="*/ 838042 h 1338433"/>
              <a:gd name="connsiteX8" fmla="*/ 441875 w 1158252"/>
              <a:gd name="connsiteY8" fmla="*/ 102770 h 1338433"/>
              <a:gd name="connsiteX9" fmla="*/ 128036 w 1158252"/>
              <a:gd name="connsiteY9" fmla="*/ 26896 h 133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252" h="1338433">
                <a:moveTo>
                  <a:pt x="128036" y="26896"/>
                </a:moveTo>
                <a:cubicBezTo>
                  <a:pt x="-33258" y="99289"/>
                  <a:pt x="3635" y="283456"/>
                  <a:pt x="3635" y="283456"/>
                </a:cubicBezTo>
                <a:lnTo>
                  <a:pt x="3635" y="283655"/>
                </a:lnTo>
                <a:lnTo>
                  <a:pt x="304645" y="1090028"/>
                </a:lnTo>
                <a:cubicBezTo>
                  <a:pt x="350686" y="1213336"/>
                  <a:pt x="465343" y="1297961"/>
                  <a:pt x="596705" y="1305618"/>
                </a:cubicBezTo>
                <a:lnTo>
                  <a:pt x="1158253" y="1338434"/>
                </a:lnTo>
                <a:cubicBezTo>
                  <a:pt x="876037" y="1300745"/>
                  <a:pt x="742686" y="916005"/>
                  <a:pt x="718521" y="838142"/>
                </a:cubicBezTo>
                <a:lnTo>
                  <a:pt x="716334" y="838042"/>
                </a:lnTo>
                <a:lnTo>
                  <a:pt x="441875" y="102770"/>
                </a:lnTo>
                <a:cubicBezTo>
                  <a:pt x="408362" y="41315"/>
                  <a:pt x="286248" y="-44205"/>
                  <a:pt x="128036" y="26896"/>
                </a:cubicBezTo>
                <a:close/>
              </a:path>
            </a:pathLst>
          </a:custGeom>
          <a:solidFill>
            <a:srgbClr val="E35A35">
              <a:lumMod val="75000"/>
            </a:srgbClr>
          </a:solidFill>
          <a:ln w="9933" cap="flat">
            <a:solidFill>
              <a:srgbClr val="E35A35">
                <a:lumMod val="75000"/>
              </a:srgbClr>
            </a:solidFill>
            <a:prstDash val="solid"/>
            <a:miter/>
          </a:ln>
        </p:spPr>
        <p:txBody>
          <a:bodyPr rtlCol="0" anchor="ctr"/>
          <a:lstStyle/>
          <a:p>
            <a:pPr defTabSz="1069173">
              <a:defRPr/>
            </a:pPr>
            <a:endParaRPr lang="en-IN" sz="2105" kern="0">
              <a:solidFill>
                <a:prstClr val="black"/>
              </a:solidFill>
            </a:endParaRPr>
          </a:p>
        </p:txBody>
      </p:sp>
      <p:sp>
        <p:nvSpPr>
          <p:cNvPr id="88" name="Freeform: Shape 17">
            <a:extLst>
              <a:ext uri="{FF2B5EF4-FFF2-40B4-BE49-F238E27FC236}">
                <a16:creationId xmlns:a16="http://schemas.microsoft.com/office/drawing/2014/main" id="{60FCE091-2403-5E45-58DA-EF5BC8979B60}"/>
              </a:ext>
            </a:extLst>
          </p:cNvPr>
          <p:cNvSpPr/>
          <p:nvPr/>
        </p:nvSpPr>
        <p:spPr>
          <a:xfrm>
            <a:off x="5711057" y="3048711"/>
            <a:ext cx="1108732" cy="1318941"/>
          </a:xfrm>
          <a:custGeom>
            <a:avLst/>
            <a:gdLst>
              <a:gd name="connsiteX0" fmla="*/ 1107221 w 1186839"/>
              <a:gd name="connsiteY0" fmla="*/ 71183 h 1411857"/>
              <a:gd name="connsiteX1" fmla="*/ 820928 w 1186839"/>
              <a:gd name="connsiteY1" fmla="*/ 29617 h 1411857"/>
              <a:gd name="connsiteX2" fmla="*/ 820331 w 1186839"/>
              <a:gd name="connsiteY2" fmla="*/ 29716 h 1411857"/>
              <a:gd name="connsiteX3" fmla="*/ 132990 w 1186839"/>
              <a:gd name="connsiteY3" fmla="*/ 546117 h 1411857"/>
              <a:gd name="connsiteX4" fmla="*/ 12565 w 1186839"/>
              <a:gd name="connsiteY4" fmla="*/ 901522 h 1411857"/>
              <a:gd name="connsiteX5" fmla="*/ 155463 w 1186839"/>
              <a:gd name="connsiteY5" fmla="*/ 1411857 h 1411857"/>
              <a:gd name="connsiteX6" fmla="*/ 495256 w 1186839"/>
              <a:gd name="connsiteY6" fmla="*/ 868110 h 1411857"/>
              <a:gd name="connsiteX7" fmla="*/ 494858 w 1186839"/>
              <a:gd name="connsiteY7" fmla="*/ 866817 h 1411857"/>
              <a:gd name="connsiteX8" fmla="*/ 1131385 w 1186839"/>
              <a:gd name="connsiteY8" fmla="*/ 388601 h 1411857"/>
              <a:gd name="connsiteX9" fmla="*/ 1107221 w 1186839"/>
              <a:gd name="connsiteY9" fmla="*/ 71183 h 141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39" h="1411857">
                <a:moveTo>
                  <a:pt x="1107221" y="71183"/>
                </a:moveTo>
                <a:cubicBezTo>
                  <a:pt x="964124" y="-59384"/>
                  <a:pt x="820928" y="29617"/>
                  <a:pt x="820928" y="29617"/>
                </a:cubicBezTo>
                <a:lnTo>
                  <a:pt x="820331" y="29716"/>
                </a:lnTo>
                <a:lnTo>
                  <a:pt x="132990" y="546117"/>
                </a:lnTo>
                <a:cubicBezTo>
                  <a:pt x="22609" y="629052"/>
                  <a:pt x="-24725" y="768568"/>
                  <a:pt x="12565" y="901522"/>
                </a:cubicBezTo>
                <a:lnTo>
                  <a:pt x="155463" y="1411857"/>
                </a:lnTo>
                <a:cubicBezTo>
                  <a:pt x="123940" y="1151519"/>
                  <a:pt x="408841" y="929167"/>
                  <a:pt x="495256" y="868110"/>
                </a:cubicBezTo>
                <a:lnTo>
                  <a:pt x="494858" y="866817"/>
                </a:lnTo>
                <a:lnTo>
                  <a:pt x="1131385" y="388601"/>
                </a:lnTo>
                <a:cubicBezTo>
                  <a:pt x="1196022" y="332317"/>
                  <a:pt x="1222672" y="176492"/>
                  <a:pt x="1107221" y="71183"/>
                </a:cubicBezTo>
                <a:close/>
              </a:path>
            </a:pathLst>
          </a:custGeom>
          <a:solidFill>
            <a:srgbClr val="ECB448">
              <a:lumMod val="75000"/>
            </a:srgbClr>
          </a:solidFill>
          <a:ln w="9933" cap="flat">
            <a:solidFill>
              <a:srgbClr val="ECB448">
                <a:lumMod val="75000"/>
              </a:srgbClr>
            </a:solidFill>
            <a:prstDash val="solid"/>
            <a:miter/>
          </a:ln>
        </p:spPr>
        <p:txBody>
          <a:bodyPr rtlCol="0" anchor="ctr"/>
          <a:lstStyle/>
          <a:p>
            <a:pPr defTabSz="1069173">
              <a:defRPr/>
            </a:pPr>
            <a:endParaRPr lang="en-IN" sz="2105" kern="0">
              <a:solidFill>
                <a:prstClr val="black"/>
              </a:solidFill>
            </a:endParaRPr>
          </a:p>
        </p:txBody>
      </p:sp>
      <p:sp>
        <p:nvSpPr>
          <p:cNvPr id="89" name="Freeform: Shape 19">
            <a:extLst>
              <a:ext uri="{FF2B5EF4-FFF2-40B4-BE49-F238E27FC236}">
                <a16:creationId xmlns:a16="http://schemas.microsoft.com/office/drawing/2014/main" id="{A98DF25B-CED5-CEC9-3548-7E7CF0C5A100}"/>
              </a:ext>
            </a:extLst>
          </p:cNvPr>
          <p:cNvSpPr/>
          <p:nvPr/>
        </p:nvSpPr>
        <p:spPr>
          <a:xfrm>
            <a:off x="4506768" y="4169874"/>
            <a:ext cx="1539741" cy="947261"/>
          </a:xfrm>
          <a:custGeom>
            <a:avLst/>
            <a:gdLst>
              <a:gd name="connsiteX0" fmla="*/ 1629652 w 1648211"/>
              <a:gd name="connsiteY0" fmla="*/ 858680 h 1013994"/>
              <a:gd name="connsiteX1" fmla="*/ 1544231 w 1648211"/>
              <a:gd name="connsiteY1" fmla="*/ 567316 h 1013994"/>
              <a:gd name="connsiteX2" fmla="*/ 1544728 w 1648211"/>
              <a:gd name="connsiteY2" fmla="*/ 569006 h 1013994"/>
              <a:gd name="connsiteX3" fmla="*/ 821289 w 1648211"/>
              <a:gd name="connsiteY3" fmla="*/ 60361 h 1013994"/>
              <a:gd name="connsiteX4" fmla="*/ 630063 w 1648211"/>
              <a:gd name="connsiteY4" fmla="*/ 0 h 1013994"/>
              <a:gd name="connsiteX5" fmla="*/ 438837 w 1648211"/>
              <a:gd name="connsiteY5" fmla="*/ 60262 h 1013994"/>
              <a:gd name="connsiteX6" fmla="*/ 0 w 1648211"/>
              <a:gd name="connsiteY6" fmla="*/ 368830 h 1013994"/>
              <a:gd name="connsiteX7" fmla="*/ 658205 w 1648211"/>
              <a:gd name="connsiteY7" fmla="*/ 524755 h 1013994"/>
              <a:gd name="connsiteX8" fmla="*/ 1331426 w 1648211"/>
              <a:gd name="connsiteY8" fmla="*/ 998097 h 1013994"/>
              <a:gd name="connsiteX9" fmla="*/ 1629652 w 1648211"/>
              <a:gd name="connsiteY9" fmla="*/ 858680 h 101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8211" h="1013994">
                <a:moveTo>
                  <a:pt x="1629652" y="858680"/>
                </a:moveTo>
                <a:cubicBezTo>
                  <a:pt x="1700355" y="682569"/>
                  <a:pt x="1546419" y="569006"/>
                  <a:pt x="1544231" y="567316"/>
                </a:cubicBezTo>
                <a:lnTo>
                  <a:pt x="1544728" y="569006"/>
                </a:lnTo>
                <a:lnTo>
                  <a:pt x="821289" y="60361"/>
                </a:lnTo>
                <a:cubicBezTo>
                  <a:pt x="764110" y="20187"/>
                  <a:pt x="697087" y="0"/>
                  <a:pt x="630063" y="0"/>
                </a:cubicBezTo>
                <a:cubicBezTo>
                  <a:pt x="563039" y="0"/>
                  <a:pt x="496016" y="20087"/>
                  <a:pt x="438837" y="60262"/>
                </a:cubicBezTo>
                <a:lnTo>
                  <a:pt x="0" y="368830"/>
                </a:lnTo>
                <a:cubicBezTo>
                  <a:pt x="262427" y="226528"/>
                  <a:pt x="613854" y="490049"/>
                  <a:pt x="658205" y="524755"/>
                </a:cubicBezTo>
                <a:lnTo>
                  <a:pt x="1331426" y="998097"/>
                </a:lnTo>
                <a:cubicBezTo>
                  <a:pt x="1409289" y="1033896"/>
                  <a:pt x="1565611" y="1017986"/>
                  <a:pt x="1629652" y="858680"/>
                </a:cubicBezTo>
                <a:close/>
              </a:path>
            </a:pathLst>
          </a:custGeom>
          <a:solidFill>
            <a:srgbClr val="3081AC">
              <a:lumMod val="75000"/>
            </a:srgbClr>
          </a:solidFill>
          <a:ln w="9933" cap="flat">
            <a:solidFill>
              <a:srgbClr val="3081AC">
                <a:lumMod val="75000"/>
              </a:srgbClr>
            </a:solidFill>
            <a:prstDash val="solid"/>
            <a:miter/>
          </a:ln>
        </p:spPr>
        <p:txBody>
          <a:bodyPr rtlCol="0" anchor="ctr"/>
          <a:lstStyle/>
          <a:p>
            <a:pPr defTabSz="1069173">
              <a:defRPr/>
            </a:pPr>
            <a:endParaRPr lang="en-IN" sz="2105" kern="0">
              <a:solidFill>
                <a:prstClr val="black"/>
              </a:solidFill>
            </a:endParaRPr>
          </a:p>
        </p:txBody>
      </p:sp>
      <p:sp>
        <p:nvSpPr>
          <p:cNvPr id="90" name="Freeform: Shape 16">
            <a:extLst>
              <a:ext uri="{FF2B5EF4-FFF2-40B4-BE49-F238E27FC236}">
                <a16:creationId xmlns:a16="http://schemas.microsoft.com/office/drawing/2014/main" id="{C1E7839D-C14E-E525-B7A5-F71CFB549C2E}"/>
              </a:ext>
            </a:extLst>
          </p:cNvPr>
          <p:cNvSpPr/>
          <p:nvPr/>
        </p:nvSpPr>
        <p:spPr>
          <a:xfrm>
            <a:off x="3789288" y="3223899"/>
            <a:ext cx="690163" cy="1634448"/>
          </a:xfrm>
          <a:custGeom>
            <a:avLst/>
            <a:gdLst>
              <a:gd name="connsiteX0" fmla="*/ 219007 w 738783"/>
              <a:gd name="connsiteY0" fmla="*/ 1748982 h 1749591"/>
              <a:gd name="connsiteX1" fmla="*/ 483422 w 738783"/>
              <a:gd name="connsiteY1" fmla="*/ 1581622 h 1749591"/>
              <a:gd name="connsiteX2" fmla="*/ 483323 w 738783"/>
              <a:gd name="connsiteY2" fmla="*/ 1581721 h 1749591"/>
              <a:gd name="connsiteX3" fmla="*/ 726259 w 738783"/>
              <a:gd name="connsiteY3" fmla="*/ 713992 h 1749591"/>
              <a:gd name="connsiteX4" fmla="*/ 605835 w 738783"/>
              <a:gd name="connsiteY4" fmla="*/ 358587 h 1749591"/>
              <a:gd name="connsiteX5" fmla="*/ 128515 w 738783"/>
              <a:gd name="connsiteY5" fmla="*/ 0 h 1749591"/>
              <a:gd name="connsiteX6" fmla="*/ 127520 w 738783"/>
              <a:gd name="connsiteY6" fmla="*/ 1094 h 1749591"/>
              <a:gd name="connsiteX7" fmla="*/ 243071 w 738783"/>
              <a:gd name="connsiteY7" fmla="*/ 678690 h 1749591"/>
              <a:gd name="connsiteX8" fmla="*/ 243966 w 738783"/>
              <a:gd name="connsiteY8" fmla="*/ 679386 h 1749591"/>
              <a:gd name="connsiteX9" fmla="*/ 3616 w 738783"/>
              <a:gd name="connsiteY9" fmla="*/ 1537668 h 1749591"/>
              <a:gd name="connsiteX10" fmla="*/ 219007 w 738783"/>
              <a:gd name="connsiteY10" fmla="*/ 1748982 h 174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8783" h="1749591">
                <a:moveTo>
                  <a:pt x="219007" y="1748982"/>
                </a:moveTo>
                <a:cubicBezTo>
                  <a:pt x="408344" y="1760617"/>
                  <a:pt x="475467" y="1602107"/>
                  <a:pt x="483422" y="1581622"/>
                </a:cubicBezTo>
                <a:lnTo>
                  <a:pt x="483323" y="1581721"/>
                </a:lnTo>
                <a:lnTo>
                  <a:pt x="726259" y="713992"/>
                </a:lnTo>
                <a:cubicBezTo>
                  <a:pt x="763450" y="581038"/>
                  <a:pt x="716215" y="441521"/>
                  <a:pt x="605835" y="358587"/>
                </a:cubicBezTo>
                <a:lnTo>
                  <a:pt x="128515" y="0"/>
                </a:lnTo>
                <a:lnTo>
                  <a:pt x="127520" y="1094"/>
                </a:lnTo>
                <a:cubicBezTo>
                  <a:pt x="379903" y="194011"/>
                  <a:pt x="248441" y="659995"/>
                  <a:pt x="243071" y="678690"/>
                </a:cubicBezTo>
                <a:lnTo>
                  <a:pt x="243966" y="679386"/>
                </a:lnTo>
                <a:lnTo>
                  <a:pt x="3616" y="1537668"/>
                </a:lnTo>
                <a:cubicBezTo>
                  <a:pt x="-14781" y="1653419"/>
                  <a:pt x="34045" y="1737646"/>
                  <a:pt x="219007" y="1748982"/>
                </a:cubicBezTo>
                <a:close/>
              </a:path>
            </a:pathLst>
          </a:custGeom>
          <a:solidFill>
            <a:srgbClr val="5FB7A2">
              <a:lumMod val="75000"/>
            </a:srgbClr>
          </a:solidFill>
          <a:ln w="9933" cap="flat">
            <a:solidFill>
              <a:srgbClr val="5FB7A2">
                <a:lumMod val="75000"/>
              </a:srgbClr>
            </a:solidFill>
            <a:prstDash val="solid"/>
            <a:miter/>
          </a:ln>
        </p:spPr>
        <p:txBody>
          <a:bodyPr rtlCol="0" anchor="ctr"/>
          <a:lstStyle/>
          <a:p>
            <a:pPr defTabSz="1069173">
              <a:defRPr/>
            </a:pPr>
            <a:endParaRPr lang="en-IN" sz="2105" kern="0">
              <a:solidFill>
                <a:prstClr val="black"/>
              </a:solidFill>
            </a:endParaRPr>
          </a:p>
        </p:txBody>
      </p:sp>
      <p:sp>
        <p:nvSpPr>
          <p:cNvPr id="91" name="Freeform: Shape 9">
            <a:extLst>
              <a:ext uri="{FF2B5EF4-FFF2-40B4-BE49-F238E27FC236}">
                <a16:creationId xmlns:a16="http://schemas.microsoft.com/office/drawing/2014/main" id="{24347CCD-70AB-00C4-381D-C26B4EB72AA9}"/>
              </a:ext>
            </a:extLst>
          </p:cNvPr>
          <p:cNvSpPr/>
          <p:nvPr/>
        </p:nvSpPr>
        <p:spPr>
          <a:xfrm>
            <a:off x="3473496" y="2327440"/>
            <a:ext cx="1526279" cy="749172"/>
          </a:xfrm>
          <a:custGeom>
            <a:avLst/>
            <a:gdLst>
              <a:gd name="connsiteX0" fmla="*/ 14492 w 1633801"/>
              <a:gd name="connsiteY0" fmla="*/ 643388 h 801949"/>
              <a:gd name="connsiteX1" fmla="*/ 256533 w 1633801"/>
              <a:gd name="connsiteY1" fmla="*/ 801799 h 801949"/>
              <a:gd name="connsiteX2" fmla="*/ 256633 w 1633801"/>
              <a:gd name="connsiteY2" fmla="*/ 801799 h 801949"/>
              <a:gd name="connsiteX3" fmla="*/ 256136 w 1633801"/>
              <a:gd name="connsiteY3" fmla="*/ 801600 h 801949"/>
              <a:gd name="connsiteX4" fmla="*/ 1142360 w 1633801"/>
              <a:gd name="connsiteY4" fmla="*/ 749791 h 801949"/>
              <a:gd name="connsiteX5" fmla="*/ 1434421 w 1633801"/>
              <a:gd name="connsiteY5" fmla="*/ 534201 h 801949"/>
              <a:gd name="connsiteX6" fmla="*/ 1633802 w 1633801"/>
              <a:gd name="connsiteY6" fmla="*/ 0 h 801949"/>
              <a:gd name="connsiteX7" fmla="*/ 1022732 w 1633801"/>
              <a:gd name="connsiteY7" fmla="*/ 282216 h 801949"/>
              <a:gd name="connsiteX8" fmla="*/ 150628 w 1633801"/>
              <a:gd name="connsiteY8" fmla="*/ 333229 h 801949"/>
              <a:gd name="connsiteX9" fmla="*/ 14492 w 1633801"/>
              <a:gd name="connsiteY9" fmla="*/ 643388 h 8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3801" h="801949">
                <a:moveTo>
                  <a:pt x="14492" y="643388"/>
                </a:moveTo>
                <a:cubicBezTo>
                  <a:pt x="64412" y="812937"/>
                  <a:pt x="256533" y="801799"/>
                  <a:pt x="256533" y="801799"/>
                </a:cubicBezTo>
                <a:lnTo>
                  <a:pt x="256633" y="801799"/>
                </a:lnTo>
                <a:lnTo>
                  <a:pt x="256136" y="801600"/>
                </a:lnTo>
                <a:lnTo>
                  <a:pt x="1142360" y="749791"/>
                </a:lnTo>
                <a:cubicBezTo>
                  <a:pt x="1273723" y="742134"/>
                  <a:pt x="1388379" y="657509"/>
                  <a:pt x="1434421" y="534201"/>
                </a:cubicBezTo>
                <a:lnTo>
                  <a:pt x="1633802" y="0"/>
                </a:lnTo>
                <a:cubicBezTo>
                  <a:pt x="1504030" y="283906"/>
                  <a:pt x="1022732" y="282216"/>
                  <a:pt x="1022732" y="282216"/>
                </a:cubicBezTo>
                <a:lnTo>
                  <a:pt x="150628" y="333229"/>
                </a:lnTo>
                <a:cubicBezTo>
                  <a:pt x="49893" y="344665"/>
                  <a:pt x="-34930" y="475531"/>
                  <a:pt x="14492" y="643388"/>
                </a:cubicBezTo>
                <a:close/>
              </a:path>
            </a:pathLst>
          </a:custGeom>
          <a:solidFill>
            <a:srgbClr val="8BB74C">
              <a:lumMod val="75000"/>
            </a:srgbClr>
          </a:solidFill>
          <a:ln w="9933" cap="flat">
            <a:solidFill>
              <a:srgbClr val="8BB74C">
                <a:lumMod val="75000"/>
              </a:srgbClr>
            </a:solidFill>
            <a:prstDash val="solid"/>
            <a:miter/>
          </a:ln>
        </p:spPr>
        <p:txBody>
          <a:bodyPr rtlCol="0" anchor="ctr"/>
          <a:lstStyle/>
          <a:p>
            <a:pPr defTabSz="1069173">
              <a:defRPr/>
            </a:pPr>
            <a:endParaRPr lang="en-IN" sz="2105" kern="0">
              <a:solidFill>
                <a:prstClr val="black"/>
              </a:solidFill>
            </a:endParaRPr>
          </a:p>
        </p:txBody>
      </p:sp>
      <p:grpSp>
        <p:nvGrpSpPr>
          <p:cNvPr id="92" name="Group 91">
            <a:extLst>
              <a:ext uri="{FF2B5EF4-FFF2-40B4-BE49-F238E27FC236}">
                <a16:creationId xmlns:a16="http://schemas.microsoft.com/office/drawing/2014/main" id="{34D259D0-CAA5-E666-11BF-229B1F240B16}"/>
              </a:ext>
            </a:extLst>
          </p:cNvPr>
          <p:cNvGrpSpPr/>
          <p:nvPr/>
        </p:nvGrpSpPr>
        <p:grpSpPr>
          <a:xfrm>
            <a:off x="4183720" y="2581728"/>
            <a:ext cx="1841067" cy="1695800"/>
            <a:chOff x="5106983" y="2898434"/>
            <a:chExt cx="1995446" cy="1837999"/>
          </a:xfrm>
        </p:grpSpPr>
        <p:sp>
          <p:nvSpPr>
            <p:cNvPr id="93" name="TextBox 92">
              <a:extLst>
                <a:ext uri="{FF2B5EF4-FFF2-40B4-BE49-F238E27FC236}">
                  <a16:creationId xmlns:a16="http://schemas.microsoft.com/office/drawing/2014/main" id="{CCB4E8EE-4590-D257-331E-D46755358E8C}"/>
                </a:ext>
              </a:extLst>
            </p:cNvPr>
            <p:cNvSpPr txBox="1"/>
            <p:nvPr/>
          </p:nvSpPr>
          <p:spPr>
            <a:xfrm>
              <a:off x="5868984" y="2898434"/>
              <a:ext cx="446865" cy="392657"/>
            </a:xfrm>
            <a:prstGeom prst="rect">
              <a:avLst/>
            </a:prstGeom>
            <a:noFill/>
          </p:spPr>
          <p:txBody>
            <a:bodyPr wrap="none" rtlCol="0" anchor="ctr">
              <a:spAutoFit/>
            </a:bodyPr>
            <a:lstStyle/>
            <a:p>
              <a:pPr algn="ctr" defTabSz="1069173">
                <a:defRPr/>
              </a:pPr>
              <a:r>
                <a:rPr lang="en-US" sz="1754" b="1" kern="0" dirty="0">
                  <a:solidFill>
                    <a:prstClr val="black">
                      <a:lumMod val="65000"/>
                      <a:lumOff val="35000"/>
                    </a:prstClr>
                  </a:solidFill>
                </a:rPr>
                <a:t>01</a:t>
              </a:r>
              <a:endParaRPr lang="en-IN" sz="1754" b="1" kern="0" dirty="0">
                <a:solidFill>
                  <a:prstClr val="black">
                    <a:lumMod val="65000"/>
                    <a:lumOff val="35000"/>
                  </a:prstClr>
                </a:solidFill>
              </a:endParaRPr>
            </a:p>
          </p:txBody>
        </p:sp>
        <p:sp>
          <p:nvSpPr>
            <p:cNvPr id="94" name="TextBox 93">
              <a:extLst>
                <a:ext uri="{FF2B5EF4-FFF2-40B4-BE49-F238E27FC236}">
                  <a16:creationId xmlns:a16="http://schemas.microsoft.com/office/drawing/2014/main" id="{60BD6033-986C-F120-06B0-D6502A36382F}"/>
                </a:ext>
              </a:extLst>
            </p:cNvPr>
            <p:cNvSpPr txBox="1"/>
            <p:nvPr/>
          </p:nvSpPr>
          <p:spPr>
            <a:xfrm>
              <a:off x="6655564" y="3439208"/>
              <a:ext cx="446865" cy="392657"/>
            </a:xfrm>
            <a:prstGeom prst="rect">
              <a:avLst/>
            </a:prstGeom>
            <a:noFill/>
          </p:spPr>
          <p:txBody>
            <a:bodyPr wrap="none" rtlCol="0" anchor="ctr">
              <a:spAutoFit/>
            </a:bodyPr>
            <a:lstStyle/>
            <a:p>
              <a:pPr algn="ctr" defTabSz="1069173">
                <a:defRPr/>
              </a:pPr>
              <a:r>
                <a:rPr lang="en-US" sz="1754" b="1" kern="0" dirty="0">
                  <a:solidFill>
                    <a:prstClr val="black">
                      <a:lumMod val="65000"/>
                      <a:lumOff val="35000"/>
                    </a:prstClr>
                  </a:solidFill>
                </a:rPr>
                <a:t>02</a:t>
              </a:r>
              <a:endParaRPr lang="en-IN" sz="1754" b="1" kern="0" dirty="0">
                <a:solidFill>
                  <a:prstClr val="black">
                    <a:lumMod val="65000"/>
                    <a:lumOff val="35000"/>
                  </a:prstClr>
                </a:solidFill>
              </a:endParaRPr>
            </a:p>
          </p:txBody>
        </p:sp>
        <p:sp>
          <p:nvSpPr>
            <p:cNvPr id="95" name="TextBox 94">
              <a:extLst>
                <a:ext uri="{FF2B5EF4-FFF2-40B4-BE49-F238E27FC236}">
                  <a16:creationId xmlns:a16="http://schemas.microsoft.com/office/drawing/2014/main" id="{B4D0E04D-72DC-8D59-9340-86740DD2DC44}"/>
                </a:ext>
              </a:extLst>
            </p:cNvPr>
            <p:cNvSpPr txBox="1"/>
            <p:nvPr/>
          </p:nvSpPr>
          <p:spPr>
            <a:xfrm>
              <a:off x="6326183" y="4304447"/>
              <a:ext cx="446865" cy="392657"/>
            </a:xfrm>
            <a:prstGeom prst="rect">
              <a:avLst/>
            </a:prstGeom>
            <a:noFill/>
          </p:spPr>
          <p:txBody>
            <a:bodyPr wrap="none" rtlCol="0" anchor="ctr">
              <a:spAutoFit/>
            </a:bodyPr>
            <a:lstStyle/>
            <a:p>
              <a:pPr algn="ctr" defTabSz="1069173">
                <a:defRPr/>
              </a:pPr>
              <a:r>
                <a:rPr lang="en-US" sz="1754" b="1" kern="0" dirty="0">
                  <a:solidFill>
                    <a:prstClr val="black">
                      <a:lumMod val="65000"/>
                      <a:lumOff val="35000"/>
                    </a:prstClr>
                  </a:solidFill>
                </a:rPr>
                <a:t>03</a:t>
              </a:r>
              <a:endParaRPr lang="en-IN" sz="1754" b="1" kern="0" dirty="0">
                <a:solidFill>
                  <a:prstClr val="black">
                    <a:lumMod val="65000"/>
                    <a:lumOff val="35000"/>
                  </a:prstClr>
                </a:solidFill>
              </a:endParaRPr>
            </a:p>
          </p:txBody>
        </p:sp>
        <p:sp>
          <p:nvSpPr>
            <p:cNvPr id="96" name="TextBox 95">
              <a:extLst>
                <a:ext uri="{FF2B5EF4-FFF2-40B4-BE49-F238E27FC236}">
                  <a16:creationId xmlns:a16="http://schemas.microsoft.com/office/drawing/2014/main" id="{40AD9C7D-FC12-CF68-0C29-10D2AB033783}"/>
                </a:ext>
              </a:extLst>
            </p:cNvPr>
            <p:cNvSpPr txBox="1"/>
            <p:nvPr/>
          </p:nvSpPr>
          <p:spPr>
            <a:xfrm>
              <a:off x="5397037" y="4343776"/>
              <a:ext cx="446865" cy="392657"/>
            </a:xfrm>
            <a:prstGeom prst="rect">
              <a:avLst/>
            </a:prstGeom>
            <a:noFill/>
          </p:spPr>
          <p:txBody>
            <a:bodyPr wrap="none" rtlCol="0" anchor="ctr">
              <a:spAutoFit/>
            </a:bodyPr>
            <a:lstStyle/>
            <a:p>
              <a:pPr algn="ctr" defTabSz="1069173">
                <a:defRPr/>
              </a:pPr>
              <a:r>
                <a:rPr lang="en-US" sz="1754" b="1" kern="0" dirty="0">
                  <a:solidFill>
                    <a:prstClr val="black">
                      <a:lumMod val="65000"/>
                      <a:lumOff val="35000"/>
                    </a:prstClr>
                  </a:solidFill>
                </a:rPr>
                <a:t>04</a:t>
              </a:r>
              <a:endParaRPr lang="en-IN" sz="1754" b="1" kern="0" dirty="0">
                <a:solidFill>
                  <a:prstClr val="black">
                    <a:lumMod val="65000"/>
                    <a:lumOff val="35000"/>
                  </a:prstClr>
                </a:solidFill>
              </a:endParaRPr>
            </a:p>
          </p:txBody>
        </p:sp>
        <p:sp>
          <p:nvSpPr>
            <p:cNvPr id="97" name="TextBox 96">
              <a:extLst>
                <a:ext uri="{FF2B5EF4-FFF2-40B4-BE49-F238E27FC236}">
                  <a16:creationId xmlns:a16="http://schemas.microsoft.com/office/drawing/2014/main" id="{CF89A5D2-2D76-ABA8-99F9-C32F2DF8B3EA}"/>
                </a:ext>
              </a:extLst>
            </p:cNvPr>
            <p:cNvSpPr txBox="1"/>
            <p:nvPr/>
          </p:nvSpPr>
          <p:spPr>
            <a:xfrm>
              <a:off x="5106983" y="3419546"/>
              <a:ext cx="446865" cy="392657"/>
            </a:xfrm>
            <a:prstGeom prst="rect">
              <a:avLst/>
            </a:prstGeom>
            <a:noFill/>
          </p:spPr>
          <p:txBody>
            <a:bodyPr wrap="none" rtlCol="0" anchor="ctr">
              <a:spAutoFit/>
            </a:bodyPr>
            <a:lstStyle/>
            <a:p>
              <a:pPr algn="ctr" defTabSz="1069173">
                <a:defRPr/>
              </a:pPr>
              <a:r>
                <a:rPr lang="en-US" sz="1754" b="1" kern="0" dirty="0">
                  <a:solidFill>
                    <a:prstClr val="black">
                      <a:lumMod val="65000"/>
                      <a:lumOff val="35000"/>
                    </a:prstClr>
                  </a:solidFill>
                </a:rPr>
                <a:t>05</a:t>
              </a:r>
              <a:endParaRPr lang="en-IN" sz="1754" b="1" kern="0" dirty="0">
                <a:solidFill>
                  <a:prstClr val="black">
                    <a:lumMod val="65000"/>
                    <a:lumOff val="35000"/>
                  </a:prstClr>
                </a:solidFill>
              </a:endParaRPr>
            </a:p>
          </p:txBody>
        </p:sp>
      </p:grpSp>
      <p:grpSp>
        <p:nvGrpSpPr>
          <p:cNvPr id="98" name="Group 97">
            <a:extLst>
              <a:ext uri="{FF2B5EF4-FFF2-40B4-BE49-F238E27FC236}">
                <a16:creationId xmlns:a16="http://schemas.microsoft.com/office/drawing/2014/main" id="{7376C802-4F48-BDA7-21F2-5D7DA2A3B189}"/>
              </a:ext>
            </a:extLst>
          </p:cNvPr>
          <p:cNvGrpSpPr/>
          <p:nvPr/>
        </p:nvGrpSpPr>
        <p:grpSpPr>
          <a:xfrm>
            <a:off x="6327321" y="879753"/>
            <a:ext cx="4082664" cy="1146615"/>
            <a:chOff x="2801092" y="434781"/>
            <a:chExt cx="1954911" cy="1108270"/>
          </a:xfrm>
        </p:grpSpPr>
        <p:sp>
          <p:nvSpPr>
            <p:cNvPr id="99" name="TextBox 98">
              <a:extLst>
                <a:ext uri="{FF2B5EF4-FFF2-40B4-BE49-F238E27FC236}">
                  <a16:creationId xmlns:a16="http://schemas.microsoft.com/office/drawing/2014/main" id="{6D2976F0-F360-8942-8746-2EC1707FEB15}"/>
                </a:ext>
              </a:extLst>
            </p:cNvPr>
            <p:cNvSpPr txBox="1"/>
            <p:nvPr/>
          </p:nvSpPr>
          <p:spPr>
            <a:xfrm>
              <a:off x="2809704" y="880380"/>
              <a:ext cx="1772539" cy="662671"/>
            </a:xfrm>
            <a:prstGeom prst="rect">
              <a:avLst/>
            </a:prstGeom>
            <a:noFill/>
          </p:spPr>
          <p:txBody>
            <a:bodyPr wrap="square" lIns="0" tIns="0" rIns="0" bIns="0" anchor="t">
              <a:noAutofit/>
            </a:bodyPr>
            <a:lstStyle/>
            <a:p>
              <a:pPr defTabSz="1069173">
                <a:lnSpc>
                  <a:spcPct val="110000"/>
                </a:lnSpc>
              </a:pPr>
              <a:endParaRPr lang="en-IN" sz="965" dirty="0">
                <a:solidFill>
                  <a:prstClr val="black">
                    <a:lumMod val="85000"/>
                    <a:lumOff val="15000"/>
                  </a:prstClr>
                </a:solidFill>
                <a:ea typeface="Open Sans" panose="020B0606030504020204" pitchFamily="34" charset="0"/>
                <a:cs typeface="Open Sans" panose="020B0606030504020204" pitchFamily="34" charset="0"/>
              </a:endParaRPr>
            </a:p>
          </p:txBody>
        </p:sp>
        <p:sp>
          <p:nvSpPr>
            <p:cNvPr id="100" name="TextBox 99">
              <a:extLst>
                <a:ext uri="{FF2B5EF4-FFF2-40B4-BE49-F238E27FC236}">
                  <a16:creationId xmlns:a16="http://schemas.microsoft.com/office/drawing/2014/main" id="{FA4FB4C1-4C85-3525-7BE0-0DEA9401ED4D}"/>
                </a:ext>
              </a:extLst>
            </p:cNvPr>
            <p:cNvSpPr txBox="1"/>
            <p:nvPr/>
          </p:nvSpPr>
          <p:spPr>
            <a:xfrm>
              <a:off x="2801092" y="434781"/>
              <a:ext cx="1954911" cy="358268"/>
            </a:xfrm>
            <a:prstGeom prst="rect">
              <a:avLst/>
            </a:prstGeom>
            <a:noFill/>
          </p:spPr>
          <p:txBody>
            <a:bodyPr wrap="square" lIns="0" tIns="0" rIns="0" bIns="0" anchor="b">
              <a:noAutofit/>
            </a:bodyPr>
            <a:lstStyle/>
            <a:p>
              <a:pPr defTabSz="1069173"/>
              <a:r>
                <a:rPr lang="en-US" sz="1500" b="1" dirty="0">
                  <a:solidFill>
                    <a:prstClr val="black">
                      <a:lumMod val="85000"/>
                      <a:lumOff val="15000"/>
                    </a:prstClr>
                  </a:solidFill>
                  <a:latin typeface="Arial Black" panose="020B0A04020102020204" pitchFamily="34" charset="0"/>
                  <a:cs typeface="Arial" pitchFamily="34" charset="0"/>
                </a:rPr>
                <a:t>RECOGNITION OF ‘RIGHT TO PRIVACY’</a:t>
              </a:r>
            </a:p>
          </p:txBody>
        </p:sp>
      </p:grpSp>
      <p:grpSp>
        <p:nvGrpSpPr>
          <p:cNvPr id="101" name="Group 100">
            <a:extLst>
              <a:ext uri="{FF2B5EF4-FFF2-40B4-BE49-F238E27FC236}">
                <a16:creationId xmlns:a16="http://schemas.microsoft.com/office/drawing/2014/main" id="{2F791A60-1F63-0D3C-CCA8-E63041C093E5}"/>
              </a:ext>
            </a:extLst>
          </p:cNvPr>
          <p:cNvGrpSpPr/>
          <p:nvPr/>
        </p:nvGrpSpPr>
        <p:grpSpPr>
          <a:xfrm>
            <a:off x="207721" y="1404456"/>
            <a:ext cx="2822291" cy="907751"/>
            <a:chOff x="-2256737" y="-1038599"/>
            <a:chExt cx="1875316" cy="1034966"/>
          </a:xfrm>
        </p:grpSpPr>
        <p:sp>
          <p:nvSpPr>
            <p:cNvPr id="102" name="TextBox 101">
              <a:extLst>
                <a:ext uri="{FF2B5EF4-FFF2-40B4-BE49-F238E27FC236}">
                  <a16:creationId xmlns:a16="http://schemas.microsoft.com/office/drawing/2014/main" id="{B6592494-FA22-4AB7-B99C-1B395A9D5EED}"/>
                </a:ext>
              </a:extLst>
            </p:cNvPr>
            <p:cNvSpPr txBox="1"/>
            <p:nvPr/>
          </p:nvSpPr>
          <p:spPr>
            <a:xfrm>
              <a:off x="-2153960" y="-666304"/>
              <a:ext cx="1772539" cy="662671"/>
            </a:xfrm>
            <a:prstGeom prst="rect">
              <a:avLst/>
            </a:prstGeom>
            <a:noFill/>
          </p:spPr>
          <p:txBody>
            <a:bodyPr wrap="square" lIns="0" tIns="0" rIns="0" bIns="0" anchor="t">
              <a:noAutofit/>
            </a:bodyPr>
            <a:lstStyle/>
            <a:p>
              <a:pPr algn="just" defTabSz="1069173">
                <a:lnSpc>
                  <a:spcPct val="110000"/>
                </a:lnSpc>
              </a:pPr>
              <a:r>
                <a:rPr lang="en-US" sz="1400" dirty="0">
                  <a:solidFill>
                    <a:prstClr val="black">
                      <a:lumMod val="85000"/>
                      <a:lumOff val="15000"/>
                    </a:prstClr>
                  </a:solidFill>
                  <a:ea typeface="Open Sans" panose="020B0606030504020204" pitchFamily="34" charset="0"/>
                  <a:cs typeface="Open Sans" panose="020B0606030504020204" pitchFamily="34" charset="0"/>
                </a:rPr>
                <a:t>To confer rights on individuals to protect their personal data and place duties on the entities that processes these personal data and to strikes an important balance in protecting users’ rights and promoting innovation in digital businesses.  </a:t>
              </a:r>
              <a:endParaRPr lang="en-IN" sz="1400" dirty="0">
                <a:solidFill>
                  <a:prstClr val="black">
                    <a:lumMod val="85000"/>
                    <a:lumOff val="15000"/>
                  </a:prstClr>
                </a:solidFill>
                <a:ea typeface="Open Sans" panose="020B0606030504020204" pitchFamily="34" charset="0"/>
                <a:cs typeface="Open Sans" panose="020B0606030504020204" pitchFamily="34" charset="0"/>
              </a:endParaRPr>
            </a:p>
          </p:txBody>
        </p:sp>
        <p:sp>
          <p:nvSpPr>
            <p:cNvPr id="103" name="TextBox 102">
              <a:extLst>
                <a:ext uri="{FF2B5EF4-FFF2-40B4-BE49-F238E27FC236}">
                  <a16:creationId xmlns:a16="http://schemas.microsoft.com/office/drawing/2014/main" id="{71AE1959-89F5-5DA3-E336-1A1CDC4DDFE8}"/>
                </a:ext>
              </a:extLst>
            </p:cNvPr>
            <p:cNvSpPr txBox="1"/>
            <p:nvPr/>
          </p:nvSpPr>
          <p:spPr>
            <a:xfrm>
              <a:off x="-2256737" y="-1038599"/>
              <a:ext cx="1865556" cy="382943"/>
            </a:xfrm>
            <a:prstGeom prst="rect">
              <a:avLst/>
            </a:prstGeom>
            <a:noFill/>
          </p:spPr>
          <p:txBody>
            <a:bodyPr wrap="square" lIns="0" tIns="0" rIns="0" bIns="0" anchor="b">
              <a:noAutofit/>
            </a:bodyPr>
            <a:lstStyle/>
            <a:p>
              <a:pPr algn="r" defTabSz="1069173"/>
              <a:r>
                <a:rPr lang="en-US" sz="1500" b="1" dirty="0">
                  <a:solidFill>
                    <a:prstClr val="black">
                      <a:lumMod val="85000"/>
                      <a:lumOff val="15000"/>
                    </a:prstClr>
                  </a:solidFill>
                  <a:latin typeface="Arial Black" panose="020B0A04020102020204" pitchFamily="34" charset="0"/>
                  <a:cs typeface="Arial" pitchFamily="34" charset="0"/>
                </a:rPr>
                <a:t>CONFERRING RIGHTS AND DUTIES</a:t>
              </a:r>
            </a:p>
          </p:txBody>
        </p:sp>
      </p:grpSp>
      <p:grpSp>
        <p:nvGrpSpPr>
          <p:cNvPr id="104" name="Group 103">
            <a:extLst>
              <a:ext uri="{FF2B5EF4-FFF2-40B4-BE49-F238E27FC236}">
                <a16:creationId xmlns:a16="http://schemas.microsoft.com/office/drawing/2014/main" id="{EAE76556-987B-2D40-8406-CB27B7785A01}"/>
              </a:ext>
            </a:extLst>
          </p:cNvPr>
          <p:cNvGrpSpPr/>
          <p:nvPr/>
        </p:nvGrpSpPr>
        <p:grpSpPr>
          <a:xfrm>
            <a:off x="6809731" y="5662531"/>
            <a:ext cx="3179070" cy="581218"/>
            <a:chOff x="2760682" y="880380"/>
            <a:chExt cx="2042905" cy="662671"/>
          </a:xfrm>
        </p:grpSpPr>
        <p:sp>
          <p:nvSpPr>
            <p:cNvPr id="105" name="TextBox 104">
              <a:extLst>
                <a:ext uri="{FF2B5EF4-FFF2-40B4-BE49-F238E27FC236}">
                  <a16:creationId xmlns:a16="http://schemas.microsoft.com/office/drawing/2014/main" id="{0B8EA1FD-B145-4576-FFC7-01B9634B4B88}"/>
                </a:ext>
              </a:extLst>
            </p:cNvPr>
            <p:cNvSpPr txBox="1"/>
            <p:nvPr/>
          </p:nvSpPr>
          <p:spPr>
            <a:xfrm>
              <a:off x="2809704" y="880380"/>
              <a:ext cx="1772539" cy="662671"/>
            </a:xfrm>
            <a:prstGeom prst="rect">
              <a:avLst/>
            </a:prstGeom>
            <a:noFill/>
          </p:spPr>
          <p:txBody>
            <a:bodyPr wrap="square" lIns="0" tIns="0" rIns="0" bIns="0" anchor="t">
              <a:noAutofit/>
            </a:bodyPr>
            <a:lstStyle/>
            <a:p>
              <a:pPr defTabSz="1069173">
                <a:lnSpc>
                  <a:spcPct val="110000"/>
                </a:lnSpc>
              </a:pPr>
              <a:endParaRPr lang="en-IN" sz="965" dirty="0">
                <a:solidFill>
                  <a:prstClr val="black">
                    <a:lumMod val="85000"/>
                    <a:lumOff val="15000"/>
                  </a:prstClr>
                </a:solidFill>
                <a:ea typeface="Open Sans" panose="020B0606030504020204" pitchFamily="34" charset="0"/>
                <a:cs typeface="Open Sans" panose="020B0606030504020204" pitchFamily="34" charset="0"/>
              </a:endParaRPr>
            </a:p>
          </p:txBody>
        </p:sp>
        <p:sp>
          <p:nvSpPr>
            <p:cNvPr id="106" name="TextBox 105">
              <a:extLst>
                <a:ext uri="{FF2B5EF4-FFF2-40B4-BE49-F238E27FC236}">
                  <a16:creationId xmlns:a16="http://schemas.microsoft.com/office/drawing/2014/main" id="{431B42B0-A145-3FEA-E557-29B969FC7E62}"/>
                </a:ext>
              </a:extLst>
            </p:cNvPr>
            <p:cNvSpPr txBox="1"/>
            <p:nvPr/>
          </p:nvSpPr>
          <p:spPr>
            <a:xfrm>
              <a:off x="2760682" y="1021470"/>
              <a:ext cx="2042905" cy="397166"/>
            </a:xfrm>
            <a:prstGeom prst="rect">
              <a:avLst/>
            </a:prstGeom>
            <a:noFill/>
          </p:spPr>
          <p:txBody>
            <a:bodyPr wrap="square" lIns="0" tIns="0" rIns="0" bIns="0" anchor="b">
              <a:noAutofit/>
            </a:bodyPr>
            <a:lstStyle/>
            <a:p>
              <a:pPr defTabSz="1069173"/>
              <a:r>
                <a:rPr lang="en-US" sz="1500" b="1" dirty="0">
                  <a:solidFill>
                    <a:prstClr val="black">
                      <a:lumMod val="85000"/>
                      <a:lumOff val="15000"/>
                    </a:prstClr>
                  </a:solidFill>
                  <a:latin typeface="Arial Black" panose="020B0A04020102020204" pitchFamily="34" charset="0"/>
                  <a:cs typeface="Arial" pitchFamily="34" charset="0"/>
                </a:rPr>
                <a:t>PROTECTION AND SECURITY</a:t>
              </a:r>
            </a:p>
            <a:p>
              <a:pPr defTabSz="1069173"/>
              <a:endParaRPr lang="en-US" sz="1579" b="1" dirty="0">
                <a:solidFill>
                  <a:prstClr val="black">
                    <a:lumMod val="85000"/>
                    <a:lumOff val="15000"/>
                  </a:prstClr>
                </a:solidFill>
                <a:cs typeface="Arial" pitchFamily="34" charset="0"/>
              </a:endParaRPr>
            </a:p>
          </p:txBody>
        </p:sp>
      </p:grpSp>
      <p:grpSp>
        <p:nvGrpSpPr>
          <p:cNvPr id="107" name="Group 106">
            <a:extLst>
              <a:ext uri="{FF2B5EF4-FFF2-40B4-BE49-F238E27FC236}">
                <a16:creationId xmlns:a16="http://schemas.microsoft.com/office/drawing/2014/main" id="{82B858E4-DEE6-1CC9-C768-01A70C942904}"/>
              </a:ext>
            </a:extLst>
          </p:cNvPr>
          <p:cNvGrpSpPr/>
          <p:nvPr/>
        </p:nvGrpSpPr>
        <p:grpSpPr>
          <a:xfrm>
            <a:off x="382855" y="4465059"/>
            <a:ext cx="2539637" cy="922238"/>
            <a:chOff x="2915080" y="413119"/>
            <a:chExt cx="1772539" cy="1051483"/>
          </a:xfrm>
        </p:grpSpPr>
        <p:sp>
          <p:nvSpPr>
            <p:cNvPr id="108" name="TextBox 107">
              <a:extLst>
                <a:ext uri="{FF2B5EF4-FFF2-40B4-BE49-F238E27FC236}">
                  <a16:creationId xmlns:a16="http://schemas.microsoft.com/office/drawing/2014/main" id="{AAD4F789-B4B2-C8B1-B663-CD8337841579}"/>
                </a:ext>
              </a:extLst>
            </p:cNvPr>
            <p:cNvSpPr txBox="1"/>
            <p:nvPr/>
          </p:nvSpPr>
          <p:spPr>
            <a:xfrm>
              <a:off x="2915080" y="801931"/>
              <a:ext cx="1772539" cy="662671"/>
            </a:xfrm>
            <a:prstGeom prst="rect">
              <a:avLst/>
            </a:prstGeom>
            <a:noFill/>
          </p:spPr>
          <p:txBody>
            <a:bodyPr wrap="square" lIns="0" tIns="0" rIns="0" bIns="0" anchor="t">
              <a:noAutofit/>
            </a:bodyPr>
            <a:lstStyle/>
            <a:p>
              <a:pPr algn="just" defTabSz="1069173">
                <a:lnSpc>
                  <a:spcPct val="110000"/>
                </a:lnSpc>
              </a:pPr>
              <a:r>
                <a:rPr lang="en-IN" sz="1400" dirty="0">
                  <a:solidFill>
                    <a:prstClr val="black">
                      <a:lumMod val="85000"/>
                      <a:lumOff val="15000"/>
                    </a:prstClr>
                  </a:solidFill>
                  <a:ea typeface="Open Sans" panose="020B0606030504020204" pitchFamily="34" charset="0"/>
                  <a:cs typeface="Open Sans" panose="020B0606030504020204" pitchFamily="34" charset="0"/>
                </a:rPr>
                <a:t>To penalise the parties in case of unlawful processing of personal data.</a:t>
              </a:r>
            </a:p>
          </p:txBody>
        </p:sp>
        <p:sp>
          <p:nvSpPr>
            <p:cNvPr id="109" name="TextBox 108">
              <a:extLst>
                <a:ext uri="{FF2B5EF4-FFF2-40B4-BE49-F238E27FC236}">
                  <a16:creationId xmlns:a16="http://schemas.microsoft.com/office/drawing/2014/main" id="{8562FB2D-406F-93BD-A07B-8C700820C1FE}"/>
                </a:ext>
              </a:extLst>
            </p:cNvPr>
            <p:cNvSpPr txBox="1"/>
            <p:nvPr/>
          </p:nvSpPr>
          <p:spPr>
            <a:xfrm>
              <a:off x="2915080" y="413119"/>
              <a:ext cx="1772539" cy="269421"/>
            </a:xfrm>
            <a:prstGeom prst="rect">
              <a:avLst/>
            </a:prstGeom>
            <a:noFill/>
          </p:spPr>
          <p:txBody>
            <a:bodyPr wrap="square" lIns="0" tIns="0" rIns="0" bIns="0" anchor="b">
              <a:noAutofit/>
            </a:bodyPr>
            <a:lstStyle/>
            <a:p>
              <a:pPr algn="r" defTabSz="1069173"/>
              <a:r>
                <a:rPr lang="en-US" sz="1500" b="1" dirty="0">
                  <a:solidFill>
                    <a:prstClr val="black">
                      <a:lumMod val="85000"/>
                      <a:lumOff val="15000"/>
                    </a:prstClr>
                  </a:solidFill>
                  <a:latin typeface="Arial Black" panose="020B0A04020102020204" pitchFamily="34" charset="0"/>
                  <a:cs typeface="Arial" pitchFamily="34" charset="0"/>
                </a:rPr>
                <a:t>IMPOSING PENALTIES</a:t>
              </a:r>
            </a:p>
          </p:txBody>
        </p:sp>
      </p:grpSp>
      <p:grpSp>
        <p:nvGrpSpPr>
          <p:cNvPr id="110" name="Group 109">
            <a:extLst>
              <a:ext uri="{FF2B5EF4-FFF2-40B4-BE49-F238E27FC236}">
                <a16:creationId xmlns:a16="http://schemas.microsoft.com/office/drawing/2014/main" id="{FD0E6801-B9F0-D009-E35E-62DF0916BCFC}"/>
              </a:ext>
            </a:extLst>
          </p:cNvPr>
          <p:cNvGrpSpPr/>
          <p:nvPr/>
        </p:nvGrpSpPr>
        <p:grpSpPr>
          <a:xfrm>
            <a:off x="7876350" y="3159643"/>
            <a:ext cx="2499549" cy="1637509"/>
            <a:chOff x="2836437" y="350808"/>
            <a:chExt cx="1798286" cy="913987"/>
          </a:xfrm>
        </p:grpSpPr>
        <p:sp>
          <p:nvSpPr>
            <p:cNvPr id="111" name="TextBox 110">
              <a:extLst>
                <a:ext uri="{FF2B5EF4-FFF2-40B4-BE49-F238E27FC236}">
                  <a16:creationId xmlns:a16="http://schemas.microsoft.com/office/drawing/2014/main" id="{6F6CF522-C7D7-79E7-76D5-06AFE884CED0}"/>
                </a:ext>
              </a:extLst>
            </p:cNvPr>
            <p:cNvSpPr txBox="1"/>
            <p:nvPr/>
          </p:nvSpPr>
          <p:spPr>
            <a:xfrm>
              <a:off x="2836437" y="498809"/>
              <a:ext cx="1772539" cy="765986"/>
            </a:xfrm>
            <a:prstGeom prst="rect">
              <a:avLst/>
            </a:prstGeom>
            <a:noFill/>
          </p:spPr>
          <p:txBody>
            <a:bodyPr wrap="square" lIns="0" tIns="0" rIns="0" bIns="0" anchor="t">
              <a:noAutofit/>
            </a:bodyPr>
            <a:lstStyle/>
            <a:p>
              <a:pPr algn="just" defTabSz="1069173">
                <a:lnSpc>
                  <a:spcPct val="110000"/>
                </a:lnSpc>
              </a:pPr>
              <a:r>
                <a:rPr lang="en-IN" sz="1400" dirty="0">
                  <a:solidFill>
                    <a:srgbClr val="333333"/>
                  </a:solidFill>
                </a:rPr>
                <a:t>Digital transactions have transformed economics as well as social interactions and use of personal data is a common aspect of such transactions. Therefore, protection of personal data has become a need as well as a pre-requisite for the growth of digital economy. </a:t>
              </a:r>
            </a:p>
          </p:txBody>
        </p:sp>
        <p:sp>
          <p:nvSpPr>
            <p:cNvPr id="112" name="TextBox 111">
              <a:extLst>
                <a:ext uri="{FF2B5EF4-FFF2-40B4-BE49-F238E27FC236}">
                  <a16:creationId xmlns:a16="http://schemas.microsoft.com/office/drawing/2014/main" id="{B37D370F-6D1F-5BF2-5C87-4678DA54B086}"/>
                </a:ext>
              </a:extLst>
            </p:cNvPr>
            <p:cNvSpPr txBox="1"/>
            <p:nvPr/>
          </p:nvSpPr>
          <p:spPr>
            <a:xfrm>
              <a:off x="2862184" y="350808"/>
              <a:ext cx="1772539" cy="148001"/>
            </a:xfrm>
            <a:prstGeom prst="rect">
              <a:avLst/>
            </a:prstGeom>
            <a:noFill/>
          </p:spPr>
          <p:txBody>
            <a:bodyPr wrap="square" lIns="0" tIns="0" rIns="0" bIns="0" anchor="b">
              <a:noAutofit/>
            </a:bodyPr>
            <a:lstStyle/>
            <a:p>
              <a:pPr algn="r" defTabSz="1069173"/>
              <a:r>
                <a:rPr lang="en-US" sz="1500" b="1" dirty="0">
                  <a:solidFill>
                    <a:prstClr val="black">
                      <a:lumMod val="85000"/>
                      <a:lumOff val="15000"/>
                    </a:prstClr>
                  </a:solidFill>
                  <a:latin typeface="Arial Black" panose="020B0A04020102020204" pitchFamily="34" charset="0"/>
                  <a:cs typeface="Arial" pitchFamily="34" charset="0"/>
                </a:rPr>
                <a:t>GROWTH OF ECONOMY</a:t>
              </a:r>
            </a:p>
          </p:txBody>
        </p:sp>
      </p:grpSp>
      <p:sp>
        <p:nvSpPr>
          <p:cNvPr id="113" name="Freeform 5">
            <a:extLst>
              <a:ext uri="{FF2B5EF4-FFF2-40B4-BE49-F238E27FC236}">
                <a16:creationId xmlns:a16="http://schemas.microsoft.com/office/drawing/2014/main" id="{10358BF6-A68D-8518-C4BC-C2945405949B}"/>
              </a:ext>
            </a:extLst>
          </p:cNvPr>
          <p:cNvSpPr>
            <a:spLocks noEditPoints="1"/>
          </p:cNvSpPr>
          <p:nvPr/>
        </p:nvSpPr>
        <p:spPr bwMode="auto">
          <a:xfrm>
            <a:off x="6479509" y="5625349"/>
            <a:ext cx="194720" cy="348348"/>
          </a:xfrm>
          <a:custGeom>
            <a:avLst/>
            <a:gdLst>
              <a:gd name="T0" fmla="*/ 152 w 176"/>
              <a:gd name="T1" fmla="*/ 0 h 312"/>
              <a:gd name="T2" fmla="*/ 24 w 176"/>
              <a:gd name="T3" fmla="*/ 0 h 312"/>
              <a:gd name="T4" fmla="*/ 0 w 176"/>
              <a:gd name="T5" fmla="*/ 24 h 312"/>
              <a:gd name="T6" fmla="*/ 0 w 176"/>
              <a:gd name="T7" fmla="*/ 288 h 312"/>
              <a:gd name="T8" fmla="*/ 24 w 176"/>
              <a:gd name="T9" fmla="*/ 312 h 312"/>
              <a:gd name="T10" fmla="*/ 152 w 176"/>
              <a:gd name="T11" fmla="*/ 312 h 312"/>
              <a:gd name="T12" fmla="*/ 176 w 176"/>
              <a:gd name="T13" fmla="*/ 288 h 312"/>
              <a:gd name="T14" fmla="*/ 176 w 176"/>
              <a:gd name="T15" fmla="*/ 24 h 312"/>
              <a:gd name="T16" fmla="*/ 152 w 176"/>
              <a:gd name="T17" fmla="*/ 0 h 312"/>
              <a:gd name="T18" fmla="*/ 160 w 176"/>
              <a:gd name="T19" fmla="*/ 288 h 312"/>
              <a:gd name="T20" fmla="*/ 152 w 176"/>
              <a:gd name="T21" fmla="*/ 296 h 312"/>
              <a:gd name="T22" fmla="*/ 24 w 176"/>
              <a:gd name="T23" fmla="*/ 296 h 312"/>
              <a:gd name="T24" fmla="*/ 16 w 176"/>
              <a:gd name="T25" fmla="*/ 288 h 312"/>
              <a:gd name="T26" fmla="*/ 16 w 176"/>
              <a:gd name="T27" fmla="*/ 272 h 312"/>
              <a:gd name="T28" fmla="*/ 160 w 176"/>
              <a:gd name="T29" fmla="*/ 272 h 312"/>
              <a:gd name="T30" fmla="*/ 160 w 176"/>
              <a:gd name="T31" fmla="*/ 288 h 312"/>
              <a:gd name="T32" fmla="*/ 160 w 176"/>
              <a:gd name="T33" fmla="*/ 256 h 312"/>
              <a:gd name="T34" fmla="*/ 16 w 176"/>
              <a:gd name="T35" fmla="*/ 256 h 312"/>
              <a:gd name="T36" fmla="*/ 16 w 176"/>
              <a:gd name="T37" fmla="*/ 56 h 312"/>
              <a:gd name="T38" fmla="*/ 160 w 176"/>
              <a:gd name="T39" fmla="*/ 56 h 312"/>
              <a:gd name="T40" fmla="*/ 160 w 176"/>
              <a:gd name="T41" fmla="*/ 256 h 312"/>
              <a:gd name="T42" fmla="*/ 160 w 176"/>
              <a:gd name="T43" fmla="*/ 40 h 312"/>
              <a:gd name="T44" fmla="*/ 16 w 176"/>
              <a:gd name="T45" fmla="*/ 40 h 312"/>
              <a:gd name="T46" fmla="*/ 16 w 176"/>
              <a:gd name="T47" fmla="*/ 24 h 312"/>
              <a:gd name="T48" fmla="*/ 24 w 176"/>
              <a:gd name="T49" fmla="*/ 16 h 312"/>
              <a:gd name="T50" fmla="*/ 152 w 176"/>
              <a:gd name="T51" fmla="*/ 16 h 312"/>
              <a:gd name="T52" fmla="*/ 160 w 176"/>
              <a:gd name="T53" fmla="*/ 24 h 312"/>
              <a:gd name="T54" fmla="*/ 160 w 176"/>
              <a:gd name="T55" fmla="*/ 4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312">
                <a:moveTo>
                  <a:pt x="152" y="0"/>
                </a:moveTo>
                <a:cubicBezTo>
                  <a:pt x="24" y="0"/>
                  <a:pt x="24" y="0"/>
                  <a:pt x="24" y="0"/>
                </a:cubicBezTo>
                <a:cubicBezTo>
                  <a:pt x="11" y="0"/>
                  <a:pt x="0" y="11"/>
                  <a:pt x="0" y="24"/>
                </a:cubicBezTo>
                <a:cubicBezTo>
                  <a:pt x="0" y="288"/>
                  <a:pt x="0" y="288"/>
                  <a:pt x="0" y="288"/>
                </a:cubicBezTo>
                <a:cubicBezTo>
                  <a:pt x="0" y="301"/>
                  <a:pt x="11" y="312"/>
                  <a:pt x="24" y="312"/>
                </a:cubicBezTo>
                <a:cubicBezTo>
                  <a:pt x="152" y="312"/>
                  <a:pt x="152" y="312"/>
                  <a:pt x="152" y="312"/>
                </a:cubicBezTo>
                <a:cubicBezTo>
                  <a:pt x="165" y="312"/>
                  <a:pt x="176" y="301"/>
                  <a:pt x="176" y="288"/>
                </a:cubicBezTo>
                <a:cubicBezTo>
                  <a:pt x="176" y="24"/>
                  <a:pt x="176" y="24"/>
                  <a:pt x="176" y="24"/>
                </a:cubicBezTo>
                <a:cubicBezTo>
                  <a:pt x="176" y="11"/>
                  <a:pt x="165" y="0"/>
                  <a:pt x="152" y="0"/>
                </a:cubicBezTo>
                <a:close/>
                <a:moveTo>
                  <a:pt x="160" y="288"/>
                </a:moveTo>
                <a:cubicBezTo>
                  <a:pt x="160" y="292"/>
                  <a:pt x="156" y="296"/>
                  <a:pt x="152" y="296"/>
                </a:cubicBezTo>
                <a:cubicBezTo>
                  <a:pt x="24" y="296"/>
                  <a:pt x="24" y="296"/>
                  <a:pt x="24" y="296"/>
                </a:cubicBezTo>
                <a:cubicBezTo>
                  <a:pt x="20" y="296"/>
                  <a:pt x="16" y="292"/>
                  <a:pt x="16" y="288"/>
                </a:cubicBezTo>
                <a:cubicBezTo>
                  <a:pt x="16" y="272"/>
                  <a:pt x="16" y="272"/>
                  <a:pt x="16" y="272"/>
                </a:cubicBezTo>
                <a:cubicBezTo>
                  <a:pt x="160" y="272"/>
                  <a:pt x="160" y="272"/>
                  <a:pt x="160" y="272"/>
                </a:cubicBezTo>
                <a:lnTo>
                  <a:pt x="160" y="288"/>
                </a:lnTo>
                <a:close/>
                <a:moveTo>
                  <a:pt x="160" y="256"/>
                </a:moveTo>
                <a:cubicBezTo>
                  <a:pt x="16" y="256"/>
                  <a:pt x="16" y="256"/>
                  <a:pt x="16" y="256"/>
                </a:cubicBezTo>
                <a:cubicBezTo>
                  <a:pt x="16" y="56"/>
                  <a:pt x="16" y="56"/>
                  <a:pt x="16" y="56"/>
                </a:cubicBezTo>
                <a:cubicBezTo>
                  <a:pt x="160" y="56"/>
                  <a:pt x="160" y="56"/>
                  <a:pt x="160" y="56"/>
                </a:cubicBezTo>
                <a:lnTo>
                  <a:pt x="160" y="256"/>
                </a:lnTo>
                <a:close/>
                <a:moveTo>
                  <a:pt x="160" y="40"/>
                </a:moveTo>
                <a:cubicBezTo>
                  <a:pt x="16" y="40"/>
                  <a:pt x="16" y="40"/>
                  <a:pt x="16" y="40"/>
                </a:cubicBezTo>
                <a:cubicBezTo>
                  <a:pt x="16" y="24"/>
                  <a:pt x="16" y="24"/>
                  <a:pt x="16" y="24"/>
                </a:cubicBezTo>
                <a:cubicBezTo>
                  <a:pt x="16" y="20"/>
                  <a:pt x="20" y="16"/>
                  <a:pt x="24" y="16"/>
                </a:cubicBezTo>
                <a:cubicBezTo>
                  <a:pt x="152" y="16"/>
                  <a:pt x="152" y="16"/>
                  <a:pt x="152" y="16"/>
                </a:cubicBezTo>
                <a:cubicBezTo>
                  <a:pt x="156" y="16"/>
                  <a:pt x="160" y="20"/>
                  <a:pt x="160" y="24"/>
                </a:cubicBezTo>
                <a:lnTo>
                  <a:pt x="160" y="40"/>
                </a:lnTo>
                <a:close/>
              </a:path>
            </a:pathLst>
          </a:custGeom>
          <a:solidFill>
            <a:srgbClr val="3081AC"/>
          </a:solidFill>
          <a:ln w="9525">
            <a:noFill/>
            <a:round/>
            <a:headEnd/>
            <a:tailEnd/>
          </a:ln>
        </p:spPr>
        <p:txBody>
          <a:bodyPr vert="horz" wrap="square" lIns="80201" tIns="40100" rIns="80201" bIns="40100" numCol="1" anchor="t" anchorCtr="0" compatLnSpc="1">
            <a:prstTxWarp prst="textNoShape">
              <a:avLst/>
            </a:prstTxWarp>
          </a:bodyPr>
          <a:lstStyle/>
          <a:p>
            <a:pPr defTabSz="1069173">
              <a:defRPr/>
            </a:pPr>
            <a:endParaRPr lang="en-IN" sz="2105" kern="0">
              <a:solidFill>
                <a:prstClr val="black"/>
              </a:solidFill>
            </a:endParaRPr>
          </a:p>
        </p:txBody>
      </p:sp>
      <p:sp>
        <p:nvSpPr>
          <p:cNvPr id="114" name="Freeform 6">
            <a:extLst>
              <a:ext uri="{FF2B5EF4-FFF2-40B4-BE49-F238E27FC236}">
                <a16:creationId xmlns:a16="http://schemas.microsoft.com/office/drawing/2014/main" id="{2C5C7151-F2DD-48CC-1726-B8696B1BCE6E}"/>
              </a:ext>
            </a:extLst>
          </p:cNvPr>
          <p:cNvSpPr>
            <a:spLocks noEditPoints="1"/>
          </p:cNvSpPr>
          <p:nvPr/>
        </p:nvSpPr>
        <p:spPr bwMode="auto">
          <a:xfrm>
            <a:off x="5877704" y="1045468"/>
            <a:ext cx="337609" cy="340877"/>
          </a:xfrm>
          <a:custGeom>
            <a:avLst/>
            <a:gdLst>
              <a:gd name="T0" fmla="*/ 302 w 305"/>
              <a:gd name="T1" fmla="*/ 263 h 305"/>
              <a:gd name="T2" fmla="*/ 226 w 305"/>
              <a:gd name="T3" fmla="*/ 187 h 305"/>
              <a:gd name="T4" fmla="*/ 245 w 305"/>
              <a:gd name="T5" fmla="*/ 121 h 305"/>
              <a:gd name="T6" fmla="*/ 123 w 305"/>
              <a:gd name="T7" fmla="*/ 0 h 305"/>
              <a:gd name="T8" fmla="*/ 0 w 305"/>
              <a:gd name="T9" fmla="*/ 122 h 305"/>
              <a:gd name="T10" fmla="*/ 123 w 305"/>
              <a:gd name="T11" fmla="*/ 245 h 305"/>
              <a:gd name="T12" fmla="*/ 188 w 305"/>
              <a:gd name="T13" fmla="*/ 226 h 305"/>
              <a:gd name="T14" fmla="*/ 263 w 305"/>
              <a:gd name="T15" fmla="*/ 302 h 305"/>
              <a:gd name="T16" fmla="*/ 274 w 305"/>
              <a:gd name="T17" fmla="*/ 302 h 305"/>
              <a:gd name="T18" fmla="*/ 302 w 305"/>
              <a:gd name="T19" fmla="*/ 274 h 305"/>
              <a:gd name="T20" fmla="*/ 302 w 305"/>
              <a:gd name="T21" fmla="*/ 263 h 305"/>
              <a:gd name="T22" fmla="*/ 123 w 305"/>
              <a:gd name="T23" fmla="*/ 229 h 305"/>
              <a:gd name="T24" fmla="*/ 16 w 305"/>
              <a:gd name="T25" fmla="*/ 122 h 305"/>
              <a:gd name="T26" fmla="*/ 123 w 305"/>
              <a:gd name="T27" fmla="*/ 16 h 305"/>
              <a:gd name="T28" fmla="*/ 229 w 305"/>
              <a:gd name="T29" fmla="*/ 121 h 305"/>
              <a:gd name="T30" fmla="*/ 123 w 305"/>
              <a:gd name="T31" fmla="*/ 229 h 305"/>
              <a:gd name="T32" fmla="*/ 268 w 305"/>
              <a:gd name="T33" fmla="*/ 285 h 305"/>
              <a:gd name="T34" fmla="*/ 200 w 305"/>
              <a:gd name="T35" fmla="*/ 217 h 305"/>
              <a:gd name="T36" fmla="*/ 217 w 305"/>
              <a:gd name="T37" fmla="*/ 200 h 305"/>
              <a:gd name="T38" fmla="*/ 285 w 305"/>
              <a:gd name="T39" fmla="*/ 268 h 305"/>
              <a:gd name="T40" fmla="*/ 268 w 305"/>
              <a:gd name="T41" fmla="*/ 28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305">
                <a:moveTo>
                  <a:pt x="302" y="263"/>
                </a:moveTo>
                <a:cubicBezTo>
                  <a:pt x="226" y="187"/>
                  <a:pt x="226" y="187"/>
                  <a:pt x="226" y="187"/>
                </a:cubicBezTo>
                <a:cubicBezTo>
                  <a:pt x="239" y="167"/>
                  <a:pt x="245" y="144"/>
                  <a:pt x="245" y="121"/>
                </a:cubicBezTo>
                <a:cubicBezTo>
                  <a:pt x="245" y="54"/>
                  <a:pt x="191" y="0"/>
                  <a:pt x="123" y="0"/>
                </a:cubicBezTo>
                <a:cubicBezTo>
                  <a:pt x="53" y="0"/>
                  <a:pt x="0" y="56"/>
                  <a:pt x="0" y="122"/>
                </a:cubicBezTo>
                <a:cubicBezTo>
                  <a:pt x="0" y="189"/>
                  <a:pt x="54" y="245"/>
                  <a:pt x="123" y="245"/>
                </a:cubicBezTo>
                <a:cubicBezTo>
                  <a:pt x="146" y="245"/>
                  <a:pt x="168" y="238"/>
                  <a:pt x="188" y="226"/>
                </a:cubicBezTo>
                <a:cubicBezTo>
                  <a:pt x="263" y="302"/>
                  <a:pt x="263" y="302"/>
                  <a:pt x="263" y="302"/>
                </a:cubicBezTo>
                <a:cubicBezTo>
                  <a:pt x="266" y="305"/>
                  <a:pt x="271" y="305"/>
                  <a:pt x="274" y="302"/>
                </a:cubicBezTo>
                <a:cubicBezTo>
                  <a:pt x="302" y="274"/>
                  <a:pt x="302" y="274"/>
                  <a:pt x="302" y="274"/>
                </a:cubicBezTo>
                <a:cubicBezTo>
                  <a:pt x="305" y="271"/>
                  <a:pt x="305" y="266"/>
                  <a:pt x="302" y="263"/>
                </a:cubicBezTo>
                <a:close/>
                <a:moveTo>
                  <a:pt x="123" y="229"/>
                </a:moveTo>
                <a:cubicBezTo>
                  <a:pt x="63" y="229"/>
                  <a:pt x="16" y="180"/>
                  <a:pt x="16" y="122"/>
                </a:cubicBezTo>
                <a:cubicBezTo>
                  <a:pt x="16" y="64"/>
                  <a:pt x="62" y="16"/>
                  <a:pt x="123" y="16"/>
                </a:cubicBezTo>
                <a:cubicBezTo>
                  <a:pt x="183" y="16"/>
                  <a:pt x="228" y="62"/>
                  <a:pt x="229" y="121"/>
                </a:cubicBezTo>
                <a:cubicBezTo>
                  <a:pt x="229" y="183"/>
                  <a:pt x="180" y="229"/>
                  <a:pt x="123" y="229"/>
                </a:cubicBezTo>
                <a:close/>
                <a:moveTo>
                  <a:pt x="268" y="285"/>
                </a:moveTo>
                <a:cubicBezTo>
                  <a:pt x="200" y="217"/>
                  <a:pt x="200" y="217"/>
                  <a:pt x="200" y="217"/>
                </a:cubicBezTo>
                <a:cubicBezTo>
                  <a:pt x="203" y="215"/>
                  <a:pt x="214" y="204"/>
                  <a:pt x="217" y="200"/>
                </a:cubicBezTo>
                <a:cubicBezTo>
                  <a:pt x="285" y="268"/>
                  <a:pt x="285" y="268"/>
                  <a:pt x="285" y="268"/>
                </a:cubicBezTo>
                <a:lnTo>
                  <a:pt x="268" y="285"/>
                </a:lnTo>
                <a:close/>
              </a:path>
            </a:pathLst>
          </a:custGeom>
          <a:solidFill>
            <a:srgbClr val="E35A35"/>
          </a:solidFill>
          <a:ln w="9525">
            <a:noFill/>
            <a:round/>
            <a:headEnd/>
            <a:tailEnd/>
          </a:ln>
        </p:spPr>
        <p:txBody>
          <a:bodyPr vert="horz" wrap="square" lIns="80201" tIns="40100" rIns="80201" bIns="40100" numCol="1" anchor="t" anchorCtr="0" compatLnSpc="1">
            <a:prstTxWarp prst="textNoShape">
              <a:avLst/>
            </a:prstTxWarp>
          </a:bodyPr>
          <a:lstStyle/>
          <a:p>
            <a:pPr defTabSz="1069173">
              <a:defRPr/>
            </a:pPr>
            <a:endParaRPr lang="en-IN" sz="2105" kern="0">
              <a:solidFill>
                <a:prstClr val="black"/>
              </a:solidFill>
            </a:endParaRPr>
          </a:p>
        </p:txBody>
      </p:sp>
      <p:sp>
        <p:nvSpPr>
          <p:cNvPr id="115" name="Freeform 7">
            <a:extLst>
              <a:ext uri="{FF2B5EF4-FFF2-40B4-BE49-F238E27FC236}">
                <a16:creationId xmlns:a16="http://schemas.microsoft.com/office/drawing/2014/main" id="{61A5FFE6-8A85-4C28-21AC-F2D878DDC260}"/>
              </a:ext>
            </a:extLst>
          </p:cNvPr>
          <p:cNvSpPr>
            <a:spLocks noEditPoints="1"/>
          </p:cNvSpPr>
          <p:nvPr/>
        </p:nvSpPr>
        <p:spPr bwMode="auto">
          <a:xfrm>
            <a:off x="7350543" y="3220585"/>
            <a:ext cx="364225" cy="366559"/>
          </a:xfrm>
          <a:custGeom>
            <a:avLst/>
            <a:gdLst>
              <a:gd name="T0" fmla="*/ 305 w 329"/>
              <a:gd name="T1" fmla="*/ 164 h 328"/>
              <a:gd name="T2" fmla="*/ 325 w 329"/>
              <a:gd name="T3" fmla="*/ 124 h 328"/>
              <a:gd name="T4" fmla="*/ 315 w 329"/>
              <a:gd name="T5" fmla="*/ 82 h 328"/>
              <a:gd name="T6" fmla="*/ 300 w 329"/>
              <a:gd name="T7" fmla="*/ 79 h 328"/>
              <a:gd name="T8" fmla="*/ 250 w 329"/>
              <a:gd name="T9" fmla="*/ 22 h 328"/>
              <a:gd name="T10" fmla="*/ 213 w 329"/>
              <a:gd name="T11" fmla="*/ 1 h 328"/>
              <a:gd name="T12" fmla="*/ 200 w 329"/>
              <a:gd name="T13" fmla="*/ 9 h 328"/>
              <a:gd name="T14" fmla="*/ 129 w 329"/>
              <a:gd name="T15" fmla="*/ 9 h 328"/>
              <a:gd name="T16" fmla="*/ 116 w 329"/>
              <a:gd name="T17" fmla="*/ 1 h 328"/>
              <a:gd name="T18" fmla="*/ 79 w 329"/>
              <a:gd name="T19" fmla="*/ 22 h 328"/>
              <a:gd name="T20" fmla="*/ 29 w 329"/>
              <a:gd name="T21" fmla="*/ 79 h 328"/>
              <a:gd name="T22" fmla="*/ 15 w 329"/>
              <a:gd name="T23" fmla="*/ 82 h 328"/>
              <a:gd name="T24" fmla="*/ 4 w 329"/>
              <a:gd name="T25" fmla="*/ 124 h 328"/>
              <a:gd name="T26" fmla="*/ 9 w 329"/>
              <a:gd name="T27" fmla="*/ 199 h 328"/>
              <a:gd name="T28" fmla="*/ 1 w 329"/>
              <a:gd name="T29" fmla="*/ 212 h 328"/>
              <a:gd name="T30" fmla="*/ 23 w 329"/>
              <a:gd name="T31" fmla="*/ 250 h 328"/>
              <a:gd name="T32" fmla="*/ 79 w 329"/>
              <a:gd name="T33" fmla="*/ 299 h 328"/>
              <a:gd name="T34" fmla="*/ 83 w 329"/>
              <a:gd name="T35" fmla="*/ 314 h 328"/>
              <a:gd name="T36" fmla="*/ 125 w 329"/>
              <a:gd name="T37" fmla="*/ 324 h 328"/>
              <a:gd name="T38" fmla="*/ 165 w 329"/>
              <a:gd name="T39" fmla="*/ 305 h 328"/>
              <a:gd name="T40" fmla="*/ 204 w 329"/>
              <a:gd name="T41" fmla="*/ 324 h 328"/>
              <a:gd name="T42" fmla="*/ 213 w 329"/>
              <a:gd name="T43" fmla="*/ 327 h 328"/>
              <a:gd name="T44" fmla="*/ 250 w 329"/>
              <a:gd name="T45" fmla="*/ 306 h 328"/>
              <a:gd name="T46" fmla="*/ 300 w 329"/>
              <a:gd name="T47" fmla="*/ 249 h 328"/>
              <a:gd name="T48" fmla="*/ 315 w 329"/>
              <a:gd name="T49" fmla="*/ 246 h 328"/>
              <a:gd name="T50" fmla="*/ 325 w 329"/>
              <a:gd name="T51" fmla="*/ 204 h 328"/>
              <a:gd name="T52" fmla="*/ 303 w 329"/>
              <a:gd name="T53" fmla="*/ 233 h 328"/>
              <a:gd name="T54" fmla="*/ 233 w 329"/>
              <a:gd name="T55" fmla="*/ 299 h 328"/>
              <a:gd name="T56" fmla="*/ 213 w 329"/>
              <a:gd name="T57" fmla="*/ 311 h 328"/>
              <a:gd name="T58" fmla="*/ 164 w 329"/>
              <a:gd name="T59" fmla="*/ 289 h 328"/>
              <a:gd name="T60" fmla="*/ 115 w 329"/>
              <a:gd name="T61" fmla="*/ 311 h 328"/>
              <a:gd name="T62" fmla="*/ 95 w 329"/>
              <a:gd name="T63" fmla="*/ 299 h 328"/>
              <a:gd name="T64" fmla="*/ 25 w 329"/>
              <a:gd name="T65" fmla="*/ 233 h 328"/>
              <a:gd name="T66" fmla="*/ 19 w 329"/>
              <a:gd name="T67" fmla="*/ 210 h 328"/>
              <a:gd name="T68" fmla="*/ 17 w 329"/>
              <a:gd name="T69" fmla="*/ 115 h 328"/>
              <a:gd name="T70" fmla="*/ 29 w 329"/>
              <a:gd name="T71" fmla="*/ 94 h 328"/>
              <a:gd name="T72" fmla="*/ 95 w 329"/>
              <a:gd name="T73" fmla="*/ 25 h 328"/>
              <a:gd name="T74" fmla="*/ 118 w 329"/>
              <a:gd name="T75" fmla="*/ 19 h 328"/>
              <a:gd name="T76" fmla="*/ 211 w 329"/>
              <a:gd name="T77" fmla="*/ 19 h 328"/>
              <a:gd name="T78" fmla="*/ 233 w 329"/>
              <a:gd name="T79" fmla="*/ 25 h 328"/>
              <a:gd name="T80" fmla="*/ 299 w 329"/>
              <a:gd name="T81" fmla="*/ 94 h 328"/>
              <a:gd name="T82" fmla="*/ 311 w 329"/>
              <a:gd name="T83" fmla="*/ 115 h 328"/>
              <a:gd name="T84" fmla="*/ 290 w 329"/>
              <a:gd name="T85" fmla="*/ 164 h 328"/>
              <a:gd name="T86" fmla="*/ 311 w 329"/>
              <a:gd name="T87" fmla="*/ 212 h 328"/>
              <a:gd name="T88" fmla="*/ 165 w 329"/>
              <a:gd name="T89" fmla="*/ 69 h 328"/>
              <a:gd name="T90" fmla="*/ 165 w 329"/>
              <a:gd name="T91" fmla="*/ 259 h 328"/>
              <a:gd name="T92" fmla="*/ 165 w 329"/>
              <a:gd name="T93" fmla="*/ 69 h 328"/>
              <a:gd name="T94" fmla="*/ 85 w 329"/>
              <a:gd name="T95" fmla="*/ 164 h 328"/>
              <a:gd name="T96" fmla="*/ 244 w 329"/>
              <a:gd name="T97"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328">
                <a:moveTo>
                  <a:pt x="320" y="199"/>
                </a:moveTo>
                <a:cubicBezTo>
                  <a:pt x="311" y="190"/>
                  <a:pt x="305" y="177"/>
                  <a:pt x="305" y="164"/>
                </a:cubicBezTo>
                <a:cubicBezTo>
                  <a:pt x="305" y="151"/>
                  <a:pt x="311" y="138"/>
                  <a:pt x="320" y="129"/>
                </a:cubicBezTo>
                <a:cubicBezTo>
                  <a:pt x="322" y="127"/>
                  <a:pt x="323" y="126"/>
                  <a:pt x="325" y="124"/>
                </a:cubicBezTo>
                <a:cubicBezTo>
                  <a:pt x="328" y="122"/>
                  <a:pt x="329" y="119"/>
                  <a:pt x="328" y="116"/>
                </a:cubicBezTo>
                <a:cubicBezTo>
                  <a:pt x="325" y="104"/>
                  <a:pt x="320" y="93"/>
                  <a:pt x="315" y="82"/>
                </a:cubicBezTo>
                <a:cubicBezTo>
                  <a:pt x="313" y="80"/>
                  <a:pt x="310" y="78"/>
                  <a:pt x="307" y="78"/>
                </a:cubicBezTo>
                <a:cubicBezTo>
                  <a:pt x="304" y="79"/>
                  <a:pt x="302" y="79"/>
                  <a:pt x="300" y="79"/>
                </a:cubicBezTo>
                <a:cubicBezTo>
                  <a:pt x="272" y="79"/>
                  <a:pt x="250" y="56"/>
                  <a:pt x="250" y="29"/>
                </a:cubicBezTo>
                <a:cubicBezTo>
                  <a:pt x="250" y="27"/>
                  <a:pt x="250" y="25"/>
                  <a:pt x="250" y="22"/>
                </a:cubicBezTo>
                <a:cubicBezTo>
                  <a:pt x="251" y="19"/>
                  <a:pt x="249" y="16"/>
                  <a:pt x="246" y="14"/>
                </a:cubicBezTo>
                <a:cubicBezTo>
                  <a:pt x="236" y="9"/>
                  <a:pt x="225" y="4"/>
                  <a:pt x="213" y="1"/>
                </a:cubicBezTo>
                <a:cubicBezTo>
                  <a:pt x="210" y="0"/>
                  <a:pt x="206" y="1"/>
                  <a:pt x="204" y="4"/>
                </a:cubicBezTo>
                <a:cubicBezTo>
                  <a:pt x="203" y="6"/>
                  <a:pt x="201" y="8"/>
                  <a:pt x="200" y="9"/>
                </a:cubicBezTo>
                <a:cubicBezTo>
                  <a:pt x="190" y="18"/>
                  <a:pt x="178" y="23"/>
                  <a:pt x="165" y="23"/>
                </a:cubicBezTo>
                <a:cubicBezTo>
                  <a:pt x="151" y="23"/>
                  <a:pt x="139" y="18"/>
                  <a:pt x="129" y="9"/>
                </a:cubicBezTo>
                <a:cubicBezTo>
                  <a:pt x="128" y="7"/>
                  <a:pt x="127" y="6"/>
                  <a:pt x="125" y="4"/>
                </a:cubicBezTo>
                <a:cubicBezTo>
                  <a:pt x="123" y="1"/>
                  <a:pt x="119" y="0"/>
                  <a:pt x="116" y="1"/>
                </a:cubicBezTo>
                <a:cubicBezTo>
                  <a:pt x="105" y="4"/>
                  <a:pt x="93" y="9"/>
                  <a:pt x="83" y="14"/>
                </a:cubicBezTo>
                <a:cubicBezTo>
                  <a:pt x="80" y="16"/>
                  <a:pt x="79" y="19"/>
                  <a:pt x="79" y="22"/>
                </a:cubicBezTo>
                <a:cubicBezTo>
                  <a:pt x="79" y="25"/>
                  <a:pt x="79" y="27"/>
                  <a:pt x="79" y="29"/>
                </a:cubicBezTo>
                <a:cubicBezTo>
                  <a:pt x="79" y="57"/>
                  <a:pt x="57" y="79"/>
                  <a:pt x="29" y="79"/>
                </a:cubicBezTo>
                <a:cubicBezTo>
                  <a:pt x="27" y="79"/>
                  <a:pt x="25" y="79"/>
                  <a:pt x="23" y="78"/>
                </a:cubicBezTo>
                <a:cubicBezTo>
                  <a:pt x="19" y="78"/>
                  <a:pt x="16" y="80"/>
                  <a:pt x="15" y="82"/>
                </a:cubicBezTo>
                <a:cubicBezTo>
                  <a:pt x="9" y="93"/>
                  <a:pt x="4" y="104"/>
                  <a:pt x="1" y="116"/>
                </a:cubicBezTo>
                <a:cubicBezTo>
                  <a:pt x="0" y="119"/>
                  <a:pt x="1" y="122"/>
                  <a:pt x="4" y="124"/>
                </a:cubicBezTo>
                <a:cubicBezTo>
                  <a:pt x="6" y="126"/>
                  <a:pt x="8" y="128"/>
                  <a:pt x="9" y="129"/>
                </a:cubicBezTo>
                <a:cubicBezTo>
                  <a:pt x="29" y="148"/>
                  <a:pt x="29" y="180"/>
                  <a:pt x="9" y="199"/>
                </a:cubicBezTo>
                <a:cubicBezTo>
                  <a:pt x="7" y="201"/>
                  <a:pt x="6" y="202"/>
                  <a:pt x="4" y="204"/>
                </a:cubicBezTo>
                <a:cubicBezTo>
                  <a:pt x="1" y="206"/>
                  <a:pt x="0" y="209"/>
                  <a:pt x="1" y="212"/>
                </a:cubicBezTo>
                <a:cubicBezTo>
                  <a:pt x="5" y="224"/>
                  <a:pt x="9" y="235"/>
                  <a:pt x="15" y="246"/>
                </a:cubicBezTo>
                <a:cubicBezTo>
                  <a:pt x="16" y="248"/>
                  <a:pt x="19" y="250"/>
                  <a:pt x="23" y="250"/>
                </a:cubicBezTo>
                <a:cubicBezTo>
                  <a:pt x="25" y="249"/>
                  <a:pt x="27" y="249"/>
                  <a:pt x="29" y="249"/>
                </a:cubicBezTo>
                <a:cubicBezTo>
                  <a:pt x="57" y="249"/>
                  <a:pt x="79" y="272"/>
                  <a:pt x="79" y="299"/>
                </a:cubicBezTo>
                <a:cubicBezTo>
                  <a:pt x="79" y="301"/>
                  <a:pt x="79" y="303"/>
                  <a:pt x="79" y="306"/>
                </a:cubicBezTo>
                <a:cubicBezTo>
                  <a:pt x="79" y="309"/>
                  <a:pt x="80" y="312"/>
                  <a:pt x="83" y="314"/>
                </a:cubicBezTo>
                <a:cubicBezTo>
                  <a:pt x="93" y="319"/>
                  <a:pt x="105" y="324"/>
                  <a:pt x="116" y="327"/>
                </a:cubicBezTo>
                <a:cubicBezTo>
                  <a:pt x="119" y="328"/>
                  <a:pt x="123" y="327"/>
                  <a:pt x="125" y="324"/>
                </a:cubicBezTo>
                <a:cubicBezTo>
                  <a:pt x="127" y="322"/>
                  <a:pt x="128" y="320"/>
                  <a:pt x="129" y="319"/>
                </a:cubicBezTo>
                <a:cubicBezTo>
                  <a:pt x="139" y="310"/>
                  <a:pt x="151" y="305"/>
                  <a:pt x="165" y="305"/>
                </a:cubicBezTo>
                <a:cubicBezTo>
                  <a:pt x="178" y="305"/>
                  <a:pt x="191" y="310"/>
                  <a:pt x="200" y="319"/>
                </a:cubicBezTo>
                <a:cubicBezTo>
                  <a:pt x="201" y="321"/>
                  <a:pt x="203" y="322"/>
                  <a:pt x="204" y="324"/>
                </a:cubicBezTo>
                <a:cubicBezTo>
                  <a:pt x="206" y="326"/>
                  <a:pt x="208" y="328"/>
                  <a:pt x="211" y="328"/>
                </a:cubicBezTo>
                <a:cubicBezTo>
                  <a:pt x="211" y="328"/>
                  <a:pt x="212" y="328"/>
                  <a:pt x="213" y="327"/>
                </a:cubicBezTo>
                <a:cubicBezTo>
                  <a:pt x="225" y="324"/>
                  <a:pt x="236" y="319"/>
                  <a:pt x="246" y="314"/>
                </a:cubicBezTo>
                <a:cubicBezTo>
                  <a:pt x="249" y="312"/>
                  <a:pt x="251" y="309"/>
                  <a:pt x="250" y="306"/>
                </a:cubicBezTo>
                <a:cubicBezTo>
                  <a:pt x="250" y="303"/>
                  <a:pt x="250" y="301"/>
                  <a:pt x="250" y="299"/>
                </a:cubicBezTo>
                <a:cubicBezTo>
                  <a:pt x="250" y="271"/>
                  <a:pt x="272" y="249"/>
                  <a:pt x="300" y="249"/>
                </a:cubicBezTo>
                <a:cubicBezTo>
                  <a:pt x="302" y="249"/>
                  <a:pt x="304" y="249"/>
                  <a:pt x="307" y="250"/>
                </a:cubicBezTo>
                <a:cubicBezTo>
                  <a:pt x="310" y="250"/>
                  <a:pt x="313" y="248"/>
                  <a:pt x="315" y="246"/>
                </a:cubicBezTo>
                <a:cubicBezTo>
                  <a:pt x="320" y="235"/>
                  <a:pt x="325" y="224"/>
                  <a:pt x="328" y="212"/>
                </a:cubicBezTo>
                <a:cubicBezTo>
                  <a:pt x="329" y="209"/>
                  <a:pt x="328" y="206"/>
                  <a:pt x="325" y="204"/>
                </a:cubicBezTo>
                <a:cubicBezTo>
                  <a:pt x="323" y="202"/>
                  <a:pt x="321" y="201"/>
                  <a:pt x="320" y="199"/>
                </a:cubicBezTo>
                <a:close/>
                <a:moveTo>
                  <a:pt x="303" y="233"/>
                </a:moveTo>
                <a:cubicBezTo>
                  <a:pt x="299" y="233"/>
                  <a:pt x="299" y="233"/>
                  <a:pt x="299" y="233"/>
                </a:cubicBezTo>
                <a:cubicBezTo>
                  <a:pt x="263" y="233"/>
                  <a:pt x="233" y="263"/>
                  <a:pt x="233" y="299"/>
                </a:cubicBezTo>
                <a:cubicBezTo>
                  <a:pt x="233" y="302"/>
                  <a:pt x="233" y="302"/>
                  <a:pt x="233" y="302"/>
                </a:cubicBezTo>
                <a:cubicBezTo>
                  <a:pt x="227" y="306"/>
                  <a:pt x="220" y="308"/>
                  <a:pt x="213" y="311"/>
                </a:cubicBezTo>
                <a:cubicBezTo>
                  <a:pt x="211" y="308"/>
                  <a:pt x="211" y="308"/>
                  <a:pt x="211" y="308"/>
                </a:cubicBezTo>
                <a:cubicBezTo>
                  <a:pt x="198" y="296"/>
                  <a:pt x="182" y="289"/>
                  <a:pt x="164" y="289"/>
                </a:cubicBezTo>
                <a:cubicBezTo>
                  <a:pt x="147" y="289"/>
                  <a:pt x="130" y="296"/>
                  <a:pt x="118" y="308"/>
                </a:cubicBezTo>
                <a:cubicBezTo>
                  <a:pt x="115" y="311"/>
                  <a:pt x="115" y="311"/>
                  <a:pt x="115" y="311"/>
                </a:cubicBezTo>
                <a:cubicBezTo>
                  <a:pt x="109" y="308"/>
                  <a:pt x="102" y="306"/>
                  <a:pt x="95" y="302"/>
                </a:cubicBezTo>
                <a:cubicBezTo>
                  <a:pt x="95" y="299"/>
                  <a:pt x="95" y="299"/>
                  <a:pt x="95" y="299"/>
                </a:cubicBezTo>
                <a:cubicBezTo>
                  <a:pt x="95" y="262"/>
                  <a:pt x="65" y="233"/>
                  <a:pt x="29" y="233"/>
                </a:cubicBezTo>
                <a:cubicBezTo>
                  <a:pt x="25" y="233"/>
                  <a:pt x="25" y="233"/>
                  <a:pt x="25" y="233"/>
                </a:cubicBezTo>
                <a:cubicBezTo>
                  <a:pt x="22" y="227"/>
                  <a:pt x="19" y="220"/>
                  <a:pt x="17" y="213"/>
                </a:cubicBezTo>
                <a:cubicBezTo>
                  <a:pt x="19" y="210"/>
                  <a:pt x="19" y="210"/>
                  <a:pt x="19" y="210"/>
                </a:cubicBezTo>
                <a:cubicBezTo>
                  <a:pt x="45" y="185"/>
                  <a:pt x="45" y="143"/>
                  <a:pt x="19" y="117"/>
                </a:cubicBezTo>
                <a:cubicBezTo>
                  <a:pt x="17" y="115"/>
                  <a:pt x="17" y="115"/>
                  <a:pt x="17" y="115"/>
                </a:cubicBezTo>
                <a:cubicBezTo>
                  <a:pt x="19" y="108"/>
                  <a:pt x="22" y="101"/>
                  <a:pt x="25" y="94"/>
                </a:cubicBezTo>
                <a:cubicBezTo>
                  <a:pt x="29" y="94"/>
                  <a:pt x="29" y="94"/>
                  <a:pt x="29" y="94"/>
                </a:cubicBezTo>
                <a:cubicBezTo>
                  <a:pt x="65" y="94"/>
                  <a:pt x="95" y="65"/>
                  <a:pt x="95" y="29"/>
                </a:cubicBezTo>
                <a:cubicBezTo>
                  <a:pt x="95" y="25"/>
                  <a:pt x="95" y="25"/>
                  <a:pt x="95" y="25"/>
                </a:cubicBezTo>
                <a:cubicBezTo>
                  <a:pt x="101" y="22"/>
                  <a:pt x="108" y="19"/>
                  <a:pt x="115" y="17"/>
                </a:cubicBezTo>
                <a:cubicBezTo>
                  <a:pt x="118" y="19"/>
                  <a:pt x="118" y="19"/>
                  <a:pt x="118" y="19"/>
                </a:cubicBezTo>
                <a:cubicBezTo>
                  <a:pt x="130" y="32"/>
                  <a:pt x="147" y="38"/>
                  <a:pt x="164" y="38"/>
                </a:cubicBezTo>
                <a:cubicBezTo>
                  <a:pt x="182" y="38"/>
                  <a:pt x="198" y="32"/>
                  <a:pt x="211" y="19"/>
                </a:cubicBezTo>
                <a:cubicBezTo>
                  <a:pt x="213" y="17"/>
                  <a:pt x="213" y="17"/>
                  <a:pt x="213" y="17"/>
                </a:cubicBezTo>
                <a:cubicBezTo>
                  <a:pt x="220" y="19"/>
                  <a:pt x="227" y="22"/>
                  <a:pt x="233" y="25"/>
                </a:cubicBezTo>
                <a:cubicBezTo>
                  <a:pt x="233" y="29"/>
                  <a:pt x="233" y="29"/>
                  <a:pt x="233" y="29"/>
                </a:cubicBezTo>
                <a:cubicBezTo>
                  <a:pt x="233" y="65"/>
                  <a:pt x="263" y="94"/>
                  <a:pt x="299" y="94"/>
                </a:cubicBezTo>
                <a:cubicBezTo>
                  <a:pt x="303" y="94"/>
                  <a:pt x="303" y="94"/>
                  <a:pt x="303" y="94"/>
                </a:cubicBezTo>
                <a:cubicBezTo>
                  <a:pt x="306" y="101"/>
                  <a:pt x="309" y="108"/>
                  <a:pt x="311" y="115"/>
                </a:cubicBezTo>
                <a:cubicBezTo>
                  <a:pt x="309" y="117"/>
                  <a:pt x="309" y="117"/>
                  <a:pt x="309" y="117"/>
                </a:cubicBezTo>
                <a:cubicBezTo>
                  <a:pt x="297" y="130"/>
                  <a:pt x="290" y="146"/>
                  <a:pt x="290" y="164"/>
                </a:cubicBezTo>
                <a:cubicBezTo>
                  <a:pt x="290" y="181"/>
                  <a:pt x="297" y="198"/>
                  <a:pt x="309" y="210"/>
                </a:cubicBezTo>
                <a:cubicBezTo>
                  <a:pt x="311" y="212"/>
                  <a:pt x="311" y="212"/>
                  <a:pt x="311" y="212"/>
                </a:cubicBezTo>
                <a:cubicBezTo>
                  <a:pt x="309" y="220"/>
                  <a:pt x="306" y="227"/>
                  <a:pt x="303" y="233"/>
                </a:cubicBezTo>
                <a:close/>
                <a:moveTo>
                  <a:pt x="165" y="69"/>
                </a:moveTo>
                <a:cubicBezTo>
                  <a:pt x="112" y="69"/>
                  <a:pt x="69" y="112"/>
                  <a:pt x="69" y="164"/>
                </a:cubicBezTo>
                <a:cubicBezTo>
                  <a:pt x="69" y="216"/>
                  <a:pt x="112" y="259"/>
                  <a:pt x="165" y="259"/>
                </a:cubicBezTo>
                <a:cubicBezTo>
                  <a:pt x="217" y="259"/>
                  <a:pt x="260" y="216"/>
                  <a:pt x="260" y="164"/>
                </a:cubicBezTo>
                <a:cubicBezTo>
                  <a:pt x="260" y="112"/>
                  <a:pt x="217" y="69"/>
                  <a:pt x="165" y="69"/>
                </a:cubicBezTo>
                <a:close/>
                <a:moveTo>
                  <a:pt x="165" y="243"/>
                </a:moveTo>
                <a:cubicBezTo>
                  <a:pt x="121" y="243"/>
                  <a:pt x="85" y="208"/>
                  <a:pt x="85" y="164"/>
                </a:cubicBezTo>
                <a:cubicBezTo>
                  <a:pt x="85" y="120"/>
                  <a:pt x="121" y="85"/>
                  <a:pt x="165" y="85"/>
                </a:cubicBezTo>
                <a:cubicBezTo>
                  <a:pt x="208" y="85"/>
                  <a:pt x="244" y="120"/>
                  <a:pt x="244" y="164"/>
                </a:cubicBezTo>
                <a:cubicBezTo>
                  <a:pt x="244" y="208"/>
                  <a:pt x="208" y="243"/>
                  <a:pt x="165" y="243"/>
                </a:cubicBezTo>
                <a:close/>
              </a:path>
            </a:pathLst>
          </a:custGeom>
          <a:solidFill>
            <a:srgbClr val="ECB448"/>
          </a:solidFill>
          <a:ln w="9525">
            <a:noFill/>
            <a:round/>
            <a:headEnd/>
            <a:tailEnd/>
          </a:ln>
        </p:spPr>
        <p:txBody>
          <a:bodyPr vert="horz" wrap="square" lIns="80201" tIns="40100" rIns="80201" bIns="40100" numCol="1" anchor="t" anchorCtr="0" compatLnSpc="1">
            <a:prstTxWarp prst="textNoShape">
              <a:avLst/>
            </a:prstTxWarp>
          </a:bodyPr>
          <a:lstStyle/>
          <a:p>
            <a:pPr defTabSz="1069173">
              <a:defRPr/>
            </a:pPr>
            <a:endParaRPr lang="en-IN" sz="2105" kern="0">
              <a:solidFill>
                <a:prstClr val="black"/>
              </a:solidFill>
            </a:endParaRPr>
          </a:p>
        </p:txBody>
      </p:sp>
      <p:sp>
        <p:nvSpPr>
          <p:cNvPr id="116" name="Freeform 8">
            <a:extLst>
              <a:ext uri="{FF2B5EF4-FFF2-40B4-BE49-F238E27FC236}">
                <a16:creationId xmlns:a16="http://schemas.microsoft.com/office/drawing/2014/main" id="{C2C8E6DB-FBF9-4C09-F2F6-9427A28AE1BF}"/>
              </a:ext>
            </a:extLst>
          </p:cNvPr>
          <p:cNvSpPr>
            <a:spLocks noEditPoints="1"/>
          </p:cNvSpPr>
          <p:nvPr/>
        </p:nvSpPr>
        <p:spPr bwMode="auto">
          <a:xfrm>
            <a:off x="3128935" y="1340769"/>
            <a:ext cx="354421" cy="393175"/>
          </a:xfrm>
          <a:custGeom>
            <a:avLst/>
            <a:gdLst>
              <a:gd name="T0" fmla="*/ 260 w 320"/>
              <a:gd name="T1" fmla="*/ 232 h 352"/>
              <a:gd name="T2" fmla="*/ 213 w 320"/>
              <a:gd name="T3" fmla="*/ 255 h 352"/>
              <a:gd name="T4" fmla="*/ 116 w 320"/>
              <a:gd name="T5" fmla="*/ 199 h 352"/>
              <a:gd name="T6" fmla="*/ 116 w 320"/>
              <a:gd name="T7" fmla="*/ 153 h 352"/>
              <a:gd name="T8" fmla="*/ 213 w 320"/>
              <a:gd name="T9" fmla="*/ 96 h 352"/>
              <a:gd name="T10" fmla="*/ 260 w 320"/>
              <a:gd name="T11" fmla="*/ 120 h 352"/>
              <a:gd name="T12" fmla="*/ 320 w 320"/>
              <a:gd name="T13" fmla="*/ 60 h 352"/>
              <a:gd name="T14" fmla="*/ 260 w 320"/>
              <a:gd name="T15" fmla="*/ 0 h 352"/>
              <a:gd name="T16" fmla="*/ 200 w 320"/>
              <a:gd name="T17" fmla="*/ 60 h 352"/>
              <a:gd name="T18" fmla="*/ 204 w 320"/>
              <a:gd name="T19" fmla="*/ 82 h 352"/>
              <a:gd name="T20" fmla="*/ 107 w 320"/>
              <a:gd name="T21" fmla="*/ 139 h 352"/>
              <a:gd name="T22" fmla="*/ 60 w 320"/>
              <a:gd name="T23" fmla="*/ 116 h 352"/>
              <a:gd name="T24" fmla="*/ 0 w 320"/>
              <a:gd name="T25" fmla="*/ 176 h 352"/>
              <a:gd name="T26" fmla="*/ 60 w 320"/>
              <a:gd name="T27" fmla="*/ 236 h 352"/>
              <a:gd name="T28" fmla="*/ 107 w 320"/>
              <a:gd name="T29" fmla="*/ 213 h 352"/>
              <a:gd name="T30" fmla="*/ 204 w 320"/>
              <a:gd name="T31" fmla="*/ 269 h 352"/>
              <a:gd name="T32" fmla="*/ 200 w 320"/>
              <a:gd name="T33" fmla="*/ 292 h 352"/>
              <a:gd name="T34" fmla="*/ 260 w 320"/>
              <a:gd name="T35" fmla="*/ 352 h 352"/>
              <a:gd name="T36" fmla="*/ 320 w 320"/>
              <a:gd name="T37" fmla="*/ 292 h 352"/>
              <a:gd name="T38" fmla="*/ 260 w 320"/>
              <a:gd name="T39" fmla="*/ 232 h 352"/>
              <a:gd name="T40" fmla="*/ 260 w 320"/>
              <a:gd name="T41" fmla="*/ 16 h 352"/>
              <a:gd name="T42" fmla="*/ 304 w 320"/>
              <a:gd name="T43" fmla="*/ 60 h 352"/>
              <a:gd name="T44" fmla="*/ 260 w 320"/>
              <a:gd name="T45" fmla="*/ 104 h 352"/>
              <a:gd name="T46" fmla="*/ 216 w 320"/>
              <a:gd name="T47" fmla="*/ 60 h 352"/>
              <a:gd name="T48" fmla="*/ 260 w 320"/>
              <a:gd name="T49" fmla="*/ 16 h 352"/>
              <a:gd name="T50" fmla="*/ 60 w 320"/>
              <a:gd name="T51" fmla="*/ 220 h 352"/>
              <a:gd name="T52" fmla="*/ 16 w 320"/>
              <a:gd name="T53" fmla="*/ 176 h 352"/>
              <a:gd name="T54" fmla="*/ 60 w 320"/>
              <a:gd name="T55" fmla="*/ 132 h 352"/>
              <a:gd name="T56" fmla="*/ 104 w 320"/>
              <a:gd name="T57" fmla="*/ 176 h 352"/>
              <a:gd name="T58" fmla="*/ 60 w 320"/>
              <a:gd name="T59" fmla="*/ 220 h 352"/>
              <a:gd name="T60" fmla="*/ 260 w 320"/>
              <a:gd name="T61" fmla="*/ 336 h 352"/>
              <a:gd name="T62" fmla="*/ 216 w 320"/>
              <a:gd name="T63" fmla="*/ 292 h 352"/>
              <a:gd name="T64" fmla="*/ 260 w 320"/>
              <a:gd name="T65" fmla="*/ 248 h 352"/>
              <a:gd name="T66" fmla="*/ 304 w 320"/>
              <a:gd name="T67" fmla="*/ 292 h 352"/>
              <a:gd name="T68" fmla="*/ 260 w 320"/>
              <a:gd name="T69" fmla="*/ 3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52">
                <a:moveTo>
                  <a:pt x="260" y="232"/>
                </a:moveTo>
                <a:cubicBezTo>
                  <a:pt x="241" y="232"/>
                  <a:pt x="224" y="241"/>
                  <a:pt x="213" y="255"/>
                </a:cubicBezTo>
                <a:cubicBezTo>
                  <a:pt x="116" y="199"/>
                  <a:pt x="116" y="199"/>
                  <a:pt x="116" y="199"/>
                </a:cubicBezTo>
                <a:cubicBezTo>
                  <a:pt x="122" y="184"/>
                  <a:pt x="122" y="168"/>
                  <a:pt x="116" y="153"/>
                </a:cubicBezTo>
                <a:cubicBezTo>
                  <a:pt x="213" y="96"/>
                  <a:pt x="213" y="96"/>
                  <a:pt x="213" y="96"/>
                </a:cubicBezTo>
                <a:cubicBezTo>
                  <a:pt x="224" y="110"/>
                  <a:pt x="241" y="120"/>
                  <a:pt x="260" y="120"/>
                </a:cubicBezTo>
                <a:cubicBezTo>
                  <a:pt x="293" y="120"/>
                  <a:pt x="320" y="93"/>
                  <a:pt x="320" y="60"/>
                </a:cubicBezTo>
                <a:cubicBezTo>
                  <a:pt x="320" y="26"/>
                  <a:pt x="293" y="0"/>
                  <a:pt x="260" y="0"/>
                </a:cubicBezTo>
                <a:cubicBezTo>
                  <a:pt x="227" y="0"/>
                  <a:pt x="200" y="26"/>
                  <a:pt x="200" y="60"/>
                </a:cubicBezTo>
                <a:cubicBezTo>
                  <a:pt x="200" y="68"/>
                  <a:pt x="202" y="76"/>
                  <a:pt x="204" y="82"/>
                </a:cubicBezTo>
                <a:cubicBezTo>
                  <a:pt x="107" y="139"/>
                  <a:pt x="107" y="139"/>
                  <a:pt x="107" y="139"/>
                </a:cubicBezTo>
                <a:cubicBezTo>
                  <a:pt x="96" y="125"/>
                  <a:pt x="79" y="116"/>
                  <a:pt x="60" y="116"/>
                </a:cubicBezTo>
                <a:cubicBezTo>
                  <a:pt x="27" y="116"/>
                  <a:pt x="0" y="143"/>
                  <a:pt x="0" y="176"/>
                </a:cubicBezTo>
                <a:cubicBezTo>
                  <a:pt x="0" y="209"/>
                  <a:pt x="27" y="236"/>
                  <a:pt x="60" y="236"/>
                </a:cubicBezTo>
                <a:cubicBezTo>
                  <a:pt x="79" y="236"/>
                  <a:pt x="96" y="227"/>
                  <a:pt x="107" y="213"/>
                </a:cubicBezTo>
                <a:cubicBezTo>
                  <a:pt x="204" y="269"/>
                  <a:pt x="204" y="269"/>
                  <a:pt x="204" y="269"/>
                </a:cubicBezTo>
                <a:cubicBezTo>
                  <a:pt x="202" y="276"/>
                  <a:pt x="200" y="284"/>
                  <a:pt x="200" y="292"/>
                </a:cubicBezTo>
                <a:cubicBezTo>
                  <a:pt x="200" y="325"/>
                  <a:pt x="227" y="352"/>
                  <a:pt x="260" y="352"/>
                </a:cubicBezTo>
                <a:cubicBezTo>
                  <a:pt x="293" y="352"/>
                  <a:pt x="320" y="325"/>
                  <a:pt x="320" y="292"/>
                </a:cubicBezTo>
                <a:cubicBezTo>
                  <a:pt x="320" y="259"/>
                  <a:pt x="293" y="232"/>
                  <a:pt x="260" y="232"/>
                </a:cubicBezTo>
                <a:close/>
                <a:moveTo>
                  <a:pt x="260" y="16"/>
                </a:moveTo>
                <a:cubicBezTo>
                  <a:pt x="284" y="16"/>
                  <a:pt x="304" y="36"/>
                  <a:pt x="304" y="60"/>
                </a:cubicBezTo>
                <a:cubicBezTo>
                  <a:pt x="304" y="84"/>
                  <a:pt x="284" y="104"/>
                  <a:pt x="260" y="104"/>
                </a:cubicBezTo>
                <a:cubicBezTo>
                  <a:pt x="236" y="104"/>
                  <a:pt x="216" y="84"/>
                  <a:pt x="216" y="60"/>
                </a:cubicBezTo>
                <a:cubicBezTo>
                  <a:pt x="216" y="36"/>
                  <a:pt x="236" y="16"/>
                  <a:pt x="260" y="16"/>
                </a:cubicBezTo>
                <a:close/>
                <a:moveTo>
                  <a:pt x="60" y="220"/>
                </a:moveTo>
                <a:cubicBezTo>
                  <a:pt x="36" y="220"/>
                  <a:pt x="16" y="200"/>
                  <a:pt x="16" y="176"/>
                </a:cubicBezTo>
                <a:cubicBezTo>
                  <a:pt x="16" y="152"/>
                  <a:pt x="36" y="132"/>
                  <a:pt x="60" y="132"/>
                </a:cubicBezTo>
                <a:cubicBezTo>
                  <a:pt x="84" y="132"/>
                  <a:pt x="104" y="152"/>
                  <a:pt x="104" y="176"/>
                </a:cubicBezTo>
                <a:cubicBezTo>
                  <a:pt x="104" y="200"/>
                  <a:pt x="84" y="220"/>
                  <a:pt x="60" y="220"/>
                </a:cubicBezTo>
                <a:close/>
                <a:moveTo>
                  <a:pt x="260" y="336"/>
                </a:moveTo>
                <a:cubicBezTo>
                  <a:pt x="236" y="336"/>
                  <a:pt x="216" y="316"/>
                  <a:pt x="216" y="292"/>
                </a:cubicBezTo>
                <a:cubicBezTo>
                  <a:pt x="216" y="268"/>
                  <a:pt x="236" y="248"/>
                  <a:pt x="260" y="248"/>
                </a:cubicBezTo>
                <a:cubicBezTo>
                  <a:pt x="284" y="248"/>
                  <a:pt x="304" y="268"/>
                  <a:pt x="304" y="292"/>
                </a:cubicBezTo>
                <a:cubicBezTo>
                  <a:pt x="304" y="316"/>
                  <a:pt x="284" y="336"/>
                  <a:pt x="260" y="336"/>
                </a:cubicBezTo>
                <a:close/>
              </a:path>
            </a:pathLst>
          </a:custGeom>
          <a:solidFill>
            <a:srgbClr val="8BB74C"/>
          </a:solidFill>
          <a:ln w="9525">
            <a:noFill/>
            <a:round/>
            <a:headEnd/>
            <a:tailEnd/>
          </a:ln>
        </p:spPr>
        <p:txBody>
          <a:bodyPr vert="horz" wrap="square" lIns="80201" tIns="40100" rIns="80201" bIns="40100" numCol="1" anchor="t" anchorCtr="0" compatLnSpc="1">
            <a:prstTxWarp prst="textNoShape">
              <a:avLst/>
            </a:prstTxWarp>
          </a:bodyPr>
          <a:lstStyle/>
          <a:p>
            <a:pPr defTabSz="1069173">
              <a:defRPr/>
            </a:pPr>
            <a:endParaRPr lang="en-IN" sz="2105" kern="0">
              <a:solidFill>
                <a:prstClr val="black"/>
              </a:solidFill>
            </a:endParaRPr>
          </a:p>
        </p:txBody>
      </p:sp>
      <p:sp>
        <p:nvSpPr>
          <p:cNvPr id="117" name="Freeform 11">
            <a:extLst>
              <a:ext uri="{FF2B5EF4-FFF2-40B4-BE49-F238E27FC236}">
                <a16:creationId xmlns:a16="http://schemas.microsoft.com/office/drawing/2014/main" id="{8059EBD5-52CD-E139-BE76-1DACE4996A05}"/>
              </a:ext>
            </a:extLst>
          </p:cNvPr>
          <p:cNvSpPr>
            <a:spLocks noEditPoints="1"/>
          </p:cNvSpPr>
          <p:nvPr/>
        </p:nvSpPr>
        <p:spPr bwMode="auto">
          <a:xfrm>
            <a:off x="3030012" y="4533864"/>
            <a:ext cx="354885" cy="295116"/>
          </a:xfrm>
          <a:custGeom>
            <a:avLst/>
            <a:gdLst>
              <a:gd name="T0" fmla="*/ 296 w 320"/>
              <a:gd name="T1" fmla="*/ 0 h 264"/>
              <a:gd name="T2" fmla="*/ 24 w 320"/>
              <a:gd name="T3" fmla="*/ 0 h 264"/>
              <a:gd name="T4" fmla="*/ 0 w 320"/>
              <a:gd name="T5" fmla="*/ 24 h 264"/>
              <a:gd name="T6" fmla="*/ 0 w 320"/>
              <a:gd name="T7" fmla="*/ 192 h 264"/>
              <a:gd name="T8" fmla="*/ 24 w 320"/>
              <a:gd name="T9" fmla="*/ 216 h 264"/>
              <a:gd name="T10" fmla="*/ 112 w 320"/>
              <a:gd name="T11" fmla="*/ 216 h 264"/>
              <a:gd name="T12" fmla="*/ 112 w 320"/>
              <a:gd name="T13" fmla="*/ 233 h 264"/>
              <a:gd name="T14" fmla="*/ 107 w 320"/>
              <a:gd name="T15" fmla="*/ 241 h 264"/>
              <a:gd name="T16" fmla="*/ 101 w 320"/>
              <a:gd name="T17" fmla="*/ 258 h 264"/>
              <a:gd name="T18" fmla="*/ 112 w 320"/>
              <a:gd name="T19" fmla="*/ 264 h 264"/>
              <a:gd name="T20" fmla="*/ 204 w 320"/>
              <a:gd name="T21" fmla="*/ 264 h 264"/>
              <a:gd name="T22" fmla="*/ 220 w 320"/>
              <a:gd name="T23" fmla="*/ 257 h 264"/>
              <a:gd name="T24" fmla="*/ 213 w 320"/>
              <a:gd name="T25" fmla="*/ 239 h 264"/>
              <a:gd name="T26" fmla="*/ 208 w 320"/>
              <a:gd name="T27" fmla="*/ 232 h 264"/>
              <a:gd name="T28" fmla="*/ 208 w 320"/>
              <a:gd name="T29" fmla="*/ 216 h 264"/>
              <a:gd name="T30" fmla="*/ 296 w 320"/>
              <a:gd name="T31" fmla="*/ 216 h 264"/>
              <a:gd name="T32" fmla="*/ 320 w 320"/>
              <a:gd name="T33" fmla="*/ 192 h 264"/>
              <a:gd name="T34" fmla="*/ 320 w 320"/>
              <a:gd name="T35" fmla="*/ 24 h 264"/>
              <a:gd name="T36" fmla="*/ 296 w 320"/>
              <a:gd name="T37" fmla="*/ 0 h 264"/>
              <a:gd name="T38" fmla="*/ 121 w 320"/>
              <a:gd name="T39" fmla="*/ 248 h 264"/>
              <a:gd name="T40" fmla="*/ 128 w 320"/>
              <a:gd name="T41" fmla="*/ 233 h 264"/>
              <a:gd name="T42" fmla="*/ 128 w 320"/>
              <a:gd name="T43" fmla="*/ 216 h 264"/>
              <a:gd name="T44" fmla="*/ 192 w 320"/>
              <a:gd name="T45" fmla="*/ 216 h 264"/>
              <a:gd name="T46" fmla="*/ 192 w 320"/>
              <a:gd name="T47" fmla="*/ 233 h 264"/>
              <a:gd name="T48" fmla="*/ 200 w 320"/>
              <a:gd name="T49" fmla="*/ 248 h 264"/>
              <a:gd name="T50" fmla="*/ 121 w 320"/>
              <a:gd name="T51" fmla="*/ 248 h 264"/>
              <a:gd name="T52" fmla="*/ 304 w 320"/>
              <a:gd name="T53" fmla="*/ 192 h 264"/>
              <a:gd name="T54" fmla="*/ 296 w 320"/>
              <a:gd name="T55" fmla="*/ 200 h 264"/>
              <a:gd name="T56" fmla="*/ 24 w 320"/>
              <a:gd name="T57" fmla="*/ 200 h 264"/>
              <a:gd name="T58" fmla="*/ 16 w 320"/>
              <a:gd name="T59" fmla="*/ 192 h 264"/>
              <a:gd name="T60" fmla="*/ 16 w 320"/>
              <a:gd name="T61" fmla="*/ 168 h 264"/>
              <a:gd name="T62" fmla="*/ 304 w 320"/>
              <a:gd name="T63" fmla="*/ 168 h 264"/>
              <a:gd name="T64" fmla="*/ 304 w 320"/>
              <a:gd name="T65" fmla="*/ 192 h 264"/>
              <a:gd name="T66" fmla="*/ 304 w 320"/>
              <a:gd name="T67" fmla="*/ 152 h 264"/>
              <a:gd name="T68" fmla="*/ 16 w 320"/>
              <a:gd name="T69" fmla="*/ 152 h 264"/>
              <a:gd name="T70" fmla="*/ 16 w 320"/>
              <a:gd name="T71" fmla="*/ 24 h 264"/>
              <a:gd name="T72" fmla="*/ 24 w 320"/>
              <a:gd name="T73" fmla="*/ 16 h 264"/>
              <a:gd name="T74" fmla="*/ 296 w 320"/>
              <a:gd name="T75" fmla="*/ 16 h 264"/>
              <a:gd name="T76" fmla="*/ 304 w 320"/>
              <a:gd name="T77" fmla="*/ 24 h 264"/>
              <a:gd name="T78" fmla="*/ 304 w 320"/>
              <a:gd name="T79"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64">
                <a:moveTo>
                  <a:pt x="296" y="0"/>
                </a:moveTo>
                <a:cubicBezTo>
                  <a:pt x="24" y="0"/>
                  <a:pt x="24" y="0"/>
                  <a:pt x="24" y="0"/>
                </a:cubicBezTo>
                <a:cubicBezTo>
                  <a:pt x="11" y="0"/>
                  <a:pt x="0" y="11"/>
                  <a:pt x="0" y="24"/>
                </a:cubicBezTo>
                <a:cubicBezTo>
                  <a:pt x="0" y="192"/>
                  <a:pt x="0" y="192"/>
                  <a:pt x="0" y="192"/>
                </a:cubicBezTo>
                <a:cubicBezTo>
                  <a:pt x="0" y="205"/>
                  <a:pt x="11" y="216"/>
                  <a:pt x="24" y="216"/>
                </a:cubicBezTo>
                <a:cubicBezTo>
                  <a:pt x="112" y="216"/>
                  <a:pt x="112" y="216"/>
                  <a:pt x="112" y="216"/>
                </a:cubicBezTo>
                <a:cubicBezTo>
                  <a:pt x="112" y="233"/>
                  <a:pt x="112" y="233"/>
                  <a:pt x="112" y="233"/>
                </a:cubicBezTo>
                <a:cubicBezTo>
                  <a:pt x="112" y="234"/>
                  <a:pt x="108" y="239"/>
                  <a:pt x="107" y="241"/>
                </a:cubicBezTo>
                <a:cubicBezTo>
                  <a:pt x="102" y="246"/>
                  <a:pt x="98" y="252"/>
                  <a:pt x="101" y="258"/>
                </a:cubicBezTo>
                <a:cubicBezTo>
                  <a:pt x="102" y="261"/>
                  <a:pt x="106" y="264"/>
                  <a:pt x="112" y="264"/>
                </a:cubicBezTo>
                <a:cubicBezTo>
                  <a:pt x="204" y="264"/>
                  <a:pt x="204" y="264"/>
                  <a:pt x="204" y="264"/>
                </a:cubicBezTo>
                <a:cubicBezTo>
                  <a:pt x="208" y="264"/>
                  <a:pt x="217" y="264"/>
                  <a:pt x="220" y="257"/>
                </a:cubicBezTo>
                <a:cubicBezTo>
                  <a:pt x="224" y="250"/>
                  <a:pt x="218" y="244"/>
                  <a:pt x="213" y="239"/>
                </a:cubicBezTo>
                <a:cubicBezTo>
                  <a:pt x="212" y="237"/>
                  <a:pt x="209" y="234"/>
                  <a:pt x="208" y="232"/>
                </a:cubicBezTo>
                <a:cubicBezTo>
                  <a:pt x="208" y="216"/>
                  <a:pt x="208" y="216"/>
                  <a:pt x="208" y="216"/>
                </a:cubicBezTo>
                <a:cubicBezTo>
                  <a:pt x="296" y="216"/>
                  <a:pt x="296" y="216"/>
                  <a:pt x="296" y="216"/>
                </a:cubicBezTo>
                <a:cubicBezTo>
                  <a:pt x="309" y="216"/>
                  <a:pt x="320" y="205"/>
                  <a:pt x="320" y="192"/>
                </a:cubicBezTo>
                <a:cubicBezTo>
                  <a:pt x="320" y="24"/>
                  <a:pt x="320" y="24"/>
                  <a:pt x="320" y="24"/>
                </a:cubicBezTo>
                <a:cubicBezTo>
                  <a:pt x="320" y="11"/>
                  <a:pt x="309" y="0"/>
                  <a:pt x="296" y="0"/>
                </a:cubicBezTo>
                <a:close/>
                <a:moveTo>
                  <a:pt x="121" y="248"/>
                </a:moveTo>
                <a:cubicBezTo>
                  <a:pt x="125" y="244"/>
                  <a:pt x="128" y="238"/>
                  <a:pt x="128" y="233"/>
                </a:cubicBezTo>
                <a:cubicBezTo>
                  <a:pt x="128" y="216"/>
                  <a:pt x="128" y="216"/>
                  <a:pt x="128" y="216"/>
                </a:cubicBezTo>
                <a:cubicBezTo>
                  <a:pt x="192" y="216"/>
                  <a:pt x="192" y="216"/>
                  <a:pt x="192" y="216"/>
                </a:cubicBezTo>
                <a:cubicBezTo>
                  <a:pt x="192" y="233"/>
                  <a:pt x="192" y="233"/>
                  <a:pt x="192" y="233"/>
                </a:cubicBezTo>
                <a:cubicBezTo>
                  <a:pt x="192" y="238"/>
                  <a:pt x="196" y="244"/>
                  <a:pt x="200" y="248"/>
                </a:cubicBezTo>
                <a:lnTo>
                  <a:pt x="121" y="248"/>
                </a:lnTo>
                <a:close/>
                <a:moveTo>
                  <a:pt x="304" y="192"/>
                </a:moveTo>
                <a:cubicBezTo>
                  <a:pt x="304" y="196"/>
                  <a:pt x="300" y="200"/>
                  <a:pt x="296" y="200"/>
                </a:cubicBezTo>
                <a:cubicBezTo>
                  <a:pt x="24" y="200"/>
                  <a:pt x="24" y="200"/>
                  <a:pt x="24" y="200"/>
                </a:cubicBezTo>
                <a:cubicBezTo>
                  <a:pt x="20" y="200"/>
                  <a:pt x="16" y="196"/>
                  <a:pt x="16" y="192"/>
                </a:cubicBezTo>
                <a:cubicBezTo>
                  <a:pt x="16" y="168"/>
                  <a:pt x="16" y="168"/>
                  <a:pt x="16" y="168"/>
                </a:cubicBezTo>
                <a:cubicBezTo>
                  <a:pt x="304" y="168"/>
                  <a:pt x="304" y="168"/>
                  <a:pt x="304" y="168"/>
                </a:cubicBezTo>
                <a:lnTo>
                  <a:pt x="304" y="192"/>
                </a:lnTo>
                <a:close/>
                <a:moveTo>
                  <a:pt x="304" y="152"/>
                </a:moveTo>
                <a:cubicBezTo>
                  <a:pt x="16" y="152"/>
                  <a:pt x="16" y="152"/>
                  <a:pt x="16" y="152"/>
                </a:cubicBezTo>
                <a:cubicBezTo>
                  <a:pt x="16" y="24"/>
                  <a:pt x="16" y="24"/>
                  <a:pt x="16" y="24"/>
                </a:cubicBezTo>
                <a:cubicBezTo>
                  <a:pt x="16" y="20"/>
                  <a:pt x="20" y="16"/>
                  <a:pt x="24" y="16"/>
                </a:cubicBezTo>
                <a:cubicBezTo>
                  <a:pt x="296" y="16"/>
                  <a:pt x="296" y="16"/>
                  <a:pt x="296" y="16"/>
                </a:cubicBezTo>
                <a:cubicBezTo>
                  <a:pt x="300" y="16"/>
                  <a:pt x="304" y="20"/>
                  <a:pt x="304" y="24"/>
                </a:cubicBezTo>
                <a:lnTo>
                  <a:pt x="304" y="152"/>
                </a:lnTo>
                <a:close/>
              </a:path>
            </a:pathLst>
          </a:custGeom>
          <a:solidFill>
            <a:srgbClr val="5FB7A2"/>
          </a:solidFill>
          <a:ln w="9525">
            <a:noFill/>
            <a:round/>
            <a:headEnd/>
            <a:tailEnd/>
          </a:ln>
        </p:spPr>
        <p:txBody>
          <a:bodyPr vert="horz" wrap="square" lIns="80201" tIns="40100" rIns="80201" bIns="40100" numCol="1" anchor="t" anchorCtr="0" compatLnSpc="1">
            <a:prstTxWarp prst="textNoShape">
              <a:avLst/>
            </a:prstTxWarp>
          </a:bodyPr>
          <a:lstStyle/>
          <a:p>
            <a:pPr defTabSz="1069173">
              <a:defRPr/>
            </a:pPr>
            <a:endParaRPr lang="en-IN" sz="2105" kern="0">
              <a:solidFill>
                <a:prstClr val="black"/>
              </a:solidFill>
            </a:endParaRPr>
          </a:p>
        </p:txBody>
      </p:sp>
      <p:sp>
        <p:nvSpPr>
          <p:cNvPr id="122" name="Rectangle 121"/>
          <p:cNvSpPr/>
          <p:nvPr/>
        </p:nvSpPr>
        <p:spPr>
          <a:xfrm>
            <a:off x="6753953" y="5890443"/>
            <a:ext cx="3403523" cy="738664"/>
          </a:xfrm>
          <a:prstGeom prst="rect">
            <a:avLst/>
          </a:prstGeom>
        </p:spPr>
        <p:txBody>
          <a:bodyPr wrap="square">
            <a:spAutoFit/>
          </a:bodyPr>
          <a:lstStyle/>
          <a:p>
            <a:r>
              <a:rPr lang="en-US" sz="1400" dirty="0">
                <a:solidFill>
                  <a:srgbClr val="333333"/>
                </a:solidFill>
              </a:rPr>
              <a:t>Need for protection and security of personal data of users and to process data for lawful purpose.</a:t>
            </a:r>
            <a:endParaRPr lang="en-IN" sz="1400" dirty="0"/>
          </a:p>
        </p:txBody>
      </p:sp>
      <p:sp>
        <p:nvSpPr>
          <p:cNvPr id="123" name="Rectangle 122"/>
          <p:cNvSpPr/>
          <p:nvPr/>
        </p:nvSpPr>
        <p:spPr>
          <a:xfrm>
            <a:off x="6261100" y="1250255"/>
            <a:ext cx="3940679" cy="1384995"/>
          </a:xfrm>
          <a:prstGeom prst="rect">
            <a:avLst/>
          </a:prstGeom>
        </p:spPr>
        <p:txBody>
          <a:bodyPr wrap="square">
            <a:spAutoFit/>
          </a:bodyPr>
          <a:lstStyle/>
          <a:p>
            <a:pPr algn="just"/>
            <a:r>
              <a:rPr lang="en-US" sz="1400" dirty="0">
                <a:solidFill>
                  <a:srgbClr val="333333"/>
                </a:solidFill>
              </a:rPr>
              <a:t>In the case of  </a:t>
            </a:r>
            <a:r>
              <a:rPr lang="en-US" sz="1400" b="1" i="1" dirty="0"/>
              <a:t>Justice K S </a:t>
            </a:r>
            <a:r>
              <a:rPr lang="en-US" sz="1400" b="1" i="1" dirty="0" err="1"/>
              <a:t>Puttaswamy</a:t>
            </a:r>
            <a:r>
              <a:rPr lang="en-US" sz="1400" b="1" i="1" dirty="0"/>
              <a:t> (</a:t>
            </a:r>
            <a:r>
              <a:rPr lang="en-US" sz="1400" b="1" i="1" dirty="0" err="1"/>
              <a:t>Retd</a:t>
            </a:r>
            <a:r>
              <a:rPr lang="en-US" sz="1400" b="1" i="1" dirty="0"/>
              <a:t>.) &amp; </a:t>
            </a:r>
            <a:r>
              <a:rPr lang="en-US" sz="1400" b="1" i="1" dirty="0" err="1"/>
              <a:t>Anr</a:t>
            </a:r>
            <a:r>
              <a:rPr lang="en-US" sz="1400" b="1" i="1" dirty="0"/>
              <a:t>. v. Union of India and </a:t>
            </a:r>
            <a:r>
              <a:rPr lang="en-US" sz="1400" b="1" i="1" dirty="0" err="1"/>
              <a:t>Ors</a:t>
            </a:r>
            <a:r>
              <a:rPr lang="en-US" sz="1400" b="1" i="1" dirty="0"/>
              <a:t>., </a:t>
            </a:r>
            <a:r>
              <a:rPr lang="en-US" sz="1400" i="1" dirty="0"/>
              <a:t>(2017) 10 SCC 1</a:t>
            </a:r>
            <a:r>
              <a:rPr lang="en-US" sz="1400" b="1" i="1" dirty="0"/>
              <a:t>, </a:t>
            </a:r>
            <a:r>
              <a:rPr lang="en-US" sz="1400" dirty="0">
                <a:solidFill>
                  <a:srgbClr val="333333"/>
                </a:solidFill>
              </a:rPr>
              <a:t>the Supreme Court recognized the right to privacy as a facet of Article 21 of the Constitution of India, i.e., Protection of Life and Personal Liberty, a Fundamental Right.</a:t>
            </a:r>
          </a:p>
        </p:txBody>
      </p:sp>
    </p:spTree>
    <p:extLst>
      <p:ext uri="{BB962C8B-B14F-4D97-AF65-F5344CB8AC3E}">
        <p14:creationId xmlns:p14="http://schemas.microsoft.com/office/powerpoint/2010/main" val="69718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3300-01A7-FFD9-8B0A-66178E5A4419}"/>
              </a:ext>
            </a:extLst>
          </p:cNvPr>
          <p:cNvSpPr txBox="1">
            <a:spLocks/>
          </p:cNvSpPr>
          <p:nvPr/>
        </p:nvSpPr>
        <p:spPr>
          <a:xfrm>
            <a:off x="330200" y="196850"/>
            <a:ext cx="10363200" cy="990600"/>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b="1" dirty="0">
                <a:latin typeface="Arial Black" panose="020B0A04020102020204" pitchFamily="34" charset="0"/>
              </a:rPr>
              <a:t>OTHER EXEMPTIONS UNDER S. 17(2) &amp; 17(3) OF DPDP ACT</a:t>
            </a:r>
            <a:endParaRPr lang="en-IN" sz="3200" b="1" dirty="0">
              <a:latin typeface="Arial Black" panose="020B0A04020102020204" pitchFamily="34" charset="0"/>
            </a:endParaRPr>
          </a:p>
        </p:txBody>
      </p:sp>
      <p:sp>
        <p:nvSpPr>
          <p:cNvPr id="3" name="TextBox 2">
            <a:extLst>
              <a:ext uri="{FF2B5EF4-FFF2-40B4-BE49-F238E27FC236}">
                <a16:creationId xmlns:a16="http://schemas.microsoft.com/office/drawing/2014/main" id="{E3F3A3EB-7CC1-3E94-7D44-188E9C5732F2}"/>
              </a:ext>
            </a:extLst>
          </p:cNvPr>
          <p:cNvSpPr txBox="1"/>
          <p:nvPr/>
        </p:nvSpPr>
        <p:spPr>
          <a:xfrm>
            <a:off x="324757" y="1416050"/>
            <a:ext cx="10051143" cy="5355312"/>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Central Government has the power to exempt </a:t>
            </a:r>
            <a:r>
              <a:rPr lang="en-US" b="1" dirty="0"/>
              <a:t>any instrumentality of the State</a:t>
            </a:r>
            <a:r>
              <a:rPr lang="en-US" dirty="0"/>
              <a:t>, under S. 17(2), from the application of the present law via notification</a:t>
            </a:r>
            <a:r>
              <a:rPr lang="en-US" b="1" dirty="0"/>
              <a:t>, </a:t>
            </a:r>
            <a:r>
              <a:rPr lang="en-US" dirty="0"/>
              <a:t>in the interest of sovereignty and integrity of India, security of the State, friendly relations with foreign States, maintenance of public order or preventing incitement to any cognizable offence relating to any of these, and the processing by Central Government of such personal data furnished to it by the aforesaid instrumentality. </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IN" dirty="0"/>
              <a:t>The processing of personal data is also exempted </a:t>
            </a:r>
            <a:r>
              <a:rPr lang="en-US" dirty="0"/>
              <a:t>from the application of the present law </a:t>
            </a:r>
            <a:r>
              <a:rPr lang="en-IN" dirty="0"/>
              <a:t>which is necessary for </a:t>
            </a:r>
            <a:r>
              <a:rPr lang="en-IN" b="1" dirty="0"/>
              <a:t>research, archiving or statistical purposes if the personal data is not to be used to take any decision specific to a Data Principal </a:t>
            </a:r>
            <a:r>
              <a:rPr lang="en-IN" dirty="0"/>
              <a:t>and such processing is carried on in accordance with standards as may be prescribed. </a:t>
            </a:r>
          </a:p>
          <a:p>
            <a:pPr marL="285750" indent="-285750" algn="just">
              <a:buFont typeface="Wingdings" panose="05000000000000000000" pitchFamily="2" charset="2"/>
              <a:buChar char="v"/>
            </a:pPr>
            <a:endParaRPr lang="en-IN" dirty="0"/>
          </a:p>
          <a:p>
            <a:pPr marL="285750" indent="-285750" algn="just">
              <a:buFont typeface="Wingdings" panose="05000000000000000000" pitchFamily="2" charset="2"/>
              <a:buChar char="v"/>
            </a:pPr>
            <a:r>
              <a:rPr lang="en-US" dirty="0"/>
              <a:t>Having regard to the volume and nature of personal data processed, the Central Government may also notify </a:t>
            </a:r>
            <a:r>
              <a:rPr lang="en-US" b="1" dirty="0"/>
              <a:t>certain Data Fiduciaries or classes of Data Fiduciaries</a:t>
            </a:r>
            <a:r>
              <a:rPr lang="en-US" dirty="0"/>
              <a:t>, including </a:t>
            </a:r>
            <a:r>
              <a:rPr lang="en-US" b="1" dirty="0"/>
              <a:t>start-ups</a:t>
            </a:r>
            <a:r>
              <a:rPr lang="en-US" dirty="0"/>
              <a:t>, as exempt from certain provisions of the law. </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Within </a:t>
            </a:r>
            <a:r>
              <a:rPr lang="en-US" b="1" dirty="0"/>
              <a:t>5 years </a:t>
            </a:r>
            <a:r>
              <a:rPr lang="en-US" dirty="0"/>
              <a:t>from the date of enactment of DPDP Act, the Central Government may notify any provision that will not apply to certain Data Fiduciaries or classes of Data Fiduciaries for a specified period.</a:t>
            </a:r>
            <a:endParaRPr lang="en-IN" sz="1900" dirty="0"/>
          </a:p>
          <a:p>
            <a:pPr marL="285750" indent="-285750">
              <a:buFont typeface="Wingdings" panose="05000000000000000000" pitchFamily="2" charset="2"/>
              <a:buChar char="v"/>
            </a:pPr>
            <a:endParaRPr lang="en-IN" dirty="0"/>
          </a:p>
        </p:txBody>
      </p:sp>
      <p:grpSp>
        <p:nvGrpSpPr>
          <p:cNvPr id="4" name="Group 3">
            <a:extLst>
              <a:ext uri="{FF2B5EF4-FFF2-40B4-BE49-F238E27FC236}">
                <a16:creationId xmlns:a16="http://schemas.microsoft.com/office/drawing/2014/main" id="{AAF7E6D9-BDFC-6C01-4E23-EAE89AB424DA}"/>
              </a:ext>
            </a:extLst>
          </p:cNvPr>
          <p:cNvGrpSpPr/>
          <p:nvPr/>
        </p:nvGrpSpPr>
        <p:grpSpPr>
          <a:xfrm>
            <a:off x="9537700" y="6287932"/>
            <a:ext cx="1052286" cy="1071718"/>
            <a:chOff x="1643078" y="1403599"/>
            <a:chExt cx="3580086" cy="3911202"/>
          </a:xfrm>
        </p:grpSpPr>
        <p:grpSp>
          <p:nvGrpSpPr>
            <p:cNvPr id="5" name="Group 4">
              <a:extLst>
                <a:ext uri="{FF2B5EF4-FFF2-40B4-BE49-F238E27FC236}">
                  <a16:creationId xmlns:a16="http://schemas.microsoft.com/office/drawing/2014/main" id="{B7DD653E-9F19-6ADD-44E9-B4AF40F7F4F3}"/>
                </a:ext>
              </a:extLst>
            </p:cNvPr>
            <p:cNvGrpSpPr/>
            <p:nvPr/>
          </p:nvGrpSpPr>
          <p:grpSpPr>
            <a:xfrm>
              <a:off x="2067082" y="1403599"/>
              <a:ext cx="2468266" cy="1338736"/>
              <a:chOff x="13177838" y="-1869280"/>
              <a:chExt cx="11190288" cy="6069380"/>
            </a:xfrm>
            <a:solidFill>
              <a:sysClr val="window" lastClr="FFFFFF">
                <a:lumMod val="85000"/>
              </a:sysClr>
            </a:solidFill>
          </p:grpSpPr>
          <p:sp>
            <p:nvSpPr>
              <p:cNvPr id="97" name="Oval 340">
                <a:extLst>
                  <a:ext uri="{FF2B5EF4-FFF2-40B4-BE49-F238E27FC236}">
                    <a16:creationId xmlns:a16="http://schemas.microsoft.com/office/drawing/2014/main" id="{33532806-51DB-E4E1-D85A-1AC9ED965FFB}"/>
                  </a:ext>
                </a:extLst>
              </p:cNvPr>
              <p:cNvSpPr>
                <a:spLocks noChangeArrowheads="1"/>
              </p:cNvSpPr>
              <p:nvPr/>
            </p:nvSpPr>
            <p:spPr bwMode="auto">
              <a:xfrm>
                <a:off x="14636662" y="-1869280"/>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8" name="Oval 341">
                <a:extLst>
                  <a:ext uri="{FF2B5EF4-FFF2-40B4-BE49-F238E27FC236}">
                    <a16:creationId xmlns:a16="http://schemas.microsoft.com/office/drawing/2014/main" id="{7F7F3A9B-8C60-63DA-5EBA-ED05DF815E3B}"/>
                  </a:ext>
                </a:extLst>
              </p:cNvPr>
              <p:cNvSpPr>
                <a:spLocks noChangeArrowheads="1"/>
              </p:cNvSpPr>
              <p:nvPr/>
            </p:nvSpPr>
            <p:spPr bwMode="auto">
              <a:xfrm>
                <a:off x="16095485" y="-1869280"/>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9" name="Oval 342">
                <a:extLst>
                  <a:ext uri="{FF2B5EF4-FFF2-40B4-BE49-F238E27FC236}">
                    <a16:creationId xmlns:a16="http://schemas.microsoft.com/office/drawing/2014/main" id="{6FC3A65F-074F-6276-9D1F-D14D0372D20B}"/>
                  </a:ext>
                </a:extLst>
              </p:cNvPr>
              <p:cNvSpPr>
                <a:spLocks noChangeArrowheads="1"/>
              </p:cNvSpPr>
              <p:nvPr/>
            </p:nvSpPr>
            <p:spPr bwMode="auto">
              <a:xfrm>
                <a:off x="19013132" y="-1869280"/>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0" name="Oval 343">
                <a:extLst>
                  <a:ext uri="{FF2B5EF4-FFF2-40B4-BE49-F238E27FC236}">
                    <a16:creationId xmlns:a16="http://schemas.microsoft.com/office/drawing/2014/main" id="{41B60C3D-CF46-175D-85BB-0C7855EBB406}"/>
                  </a:ext>
                </a:extLst>
              </p:cNvPr>
              <p:cNvSpPr>
                <a:spLocks noChangeArrowheads="1"/>
              </p:cNvSpPr>
              <p:nvPr/>
            </p:nvSpPr>
            <p:spPr bwMode="auto">
              <a:xfrm>
                <a:off x="21933414" y="-1869280"/>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1" name="Oval 344">
                <a:extLst>
                  <a:ext uri="{FF2B5EF4-FFF2-40B4-BE49-F238E27FC236}">
                    <a16:creationId xmlns:a16="http://schemas.microsoft.com/office/drawing/2014/main" id="{8D145EDA-61DF-6E03-5190-B76E0BB6750A}"/>
                  </a:ext>
                </a:extLst>
              </p:cNvPr>
              <p:cNvSpPr>
                <a:spLocks noChangeArrowheads="1"/>
              </p:cNvSpPr>
              <p:nvPr/>
            </p:nvSpPr>
            <p:spPr bwMode="auto">
              <a:xfrm>
                <a:off x="14636662"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2" name="Oval 345">
                <a:extLst>
                  <a:ext uri="{FF2B5EF4-FFF2-40B4-BE49-F238E27FC236}">
                    <a16:creationId xmlns:a16="http://schemas.microsoft.com/office/drawing/2014/main" id="{02AD0FFE-78BD-D0A7-5D09-4EE04D484598}"/>
                  </a:ext>
                </a:extLst>
              </p:cNvPr>
              <p:cNvSpPr>
                <a:spLocks noChangeArrowheads="1"/>
              </p:cNvSpPr>
              <p:nvPr/>
            </p:nvSpPr>
            <p:spPr bwMode="auto">
              <a:xfrm>
                <a:off x="15366337" y="-1141186"/>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3" name="Oval 346">
                <a:extLst>
                  <a:ext uri="{FF2B5EF4-FFF2-40B4-BE49-F238E27FC236}">
                    <a16:creationId xmlns:a16="http://schemas.microsoft.com/office/drawing/2014/main" id="{4A03A69A-C84E-E4D6-5BD8-B04E37F4E322}"/>
                  </a:ext>
                </a:extLst>
              </p:cNvPr>
              <p:cNvSpPr>
                <a:spLocks noChangeArrowheads="1"/>
              </p:cNvSpPr>
              <p:nvPr/>
            </p:nvSpPr>
            <p:spPr bwMode="auto">
              <a:xfrm>
                <a:off x="16095485"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4" name="Oval 347">
                <a:extLst>
                  <a:ext uri="{FF2B5EF4-FFF2-40B4-BE49-F238E27FC236}">
                    <a16:creationId xmlns:a16="http://schemas.microsoft.com/office/drawing/2014/main" id="{C1EF7C9A-52B8-1C56-FEFD-AAA002256AB2}"/>
                  </a:ext>
                </a:extLst>
              </p:cNvPr>
              <p:cNvSpPr>
                <a:spLocks noChangeArrowheads="1"/>
              </p:cNvSpPr>
              <p:nvPr/>
            </p:nvSpPr>
            <p:spPr bwMode="auto">
              <a:xfrm>
                <a:off x="18283983" y="-1141186"/>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5" name="Oval 348">
                <a:extLst>
                  <a:ext uri="{FF2B5EF4-FFF2-40B4-BE49-F238E27FC236}">
                    <a16:creationId xmlns:a16="http://schemas.microsoft.com/office/drawing/2014/main" id="{8994F8E0-4DBB-058C-472E-9F23BAE42A7E}"/>
                  </a:ext>
                </a:extLst>
              </p:cNvPr>
              <p:cNvSpPr>
                <a:spLocks noChangeArrowheads="1"/>
              </p:cNvSpPr>
              <p:nvPr/>
            </p:nvSpPr>
            <p:spPr bwMode="auto">
              <a:xfrm>
                <a:off x="19013132" y="-1141186"/>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6" name="Oval 349">
                <a:extLst>
                  <a:ext uri="{FF2B5EF4-FFF2-40B4-BE49-F238E27FC236}">
                    <a16:creationId xmlns:a16="http://schemas.microsoft.com/office/drawing/2014/main" id="{5BC5C7D7-C0D4-BD32-3EC5-7F16653101D6}"/>
                  </a:ext>
                </a:extLst>
              </p:cNvPr>
              <p:cNvSpPr>
                <a:spLocks noChangeArrowheads="1"/>
              </p:cNvSpPr>
              <p:nvPr/>
            </p:nvSpPr>
            <p:spPr bwMode="auto">
              <a:xfrm>
                <a:off x="19742807" y="-1141186"/>
                <a:ext cx="248849"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7" name="Oval 350">
                <a:extLst>
                  <a:ext uri="{FF2B5EF4-FFF2-40B4-BE49-F238E27FC236}">
                    <a16:creationId xmlns:a16="http://schemas.microsoft.com/office/drawing/2014/main" id="{17A62B05-38C4-D385-5EF5-BBEF7C219BE2}"/>
                  </a:ext>
                </a:extLst>
              </p:cNvPr>
              <p:cNvSpPr>
                <a:spLocks noChangeArrowheads="1"/>
              </p:cNvSpPr>
              <p:nvPr/>
            </p:nvSpPr>
            <p:spPr bwMode="auto">
              <a:xfrm>
                <a:off x="20471955" y="-1141186"/>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8" name="Oval 351">
                <a:extLst>
                  <a:ext uri="{FF2B5EF4-FFF2-40B4-BE49-F238E27FC236}">
                    <a16:creationId xmlns:a16="http://schemas.microsoft.com/office/drawing/2014/main" id="{91F14B6B-7F5B-7E8E-D8FF-45051B1811EF}"/>
                  </a:ext>
                </a:extLst>
              </p:cNvPr>
              <p:cNvSpPr>
                <a:spLocks noChangeArrowheads="1"/>
              </p:cNvSpPr>
              <p:nvPr/>
            </p:nvSpPr>
            <p:spPr bwMode="auto">
              <a:xfrm>
                <a:off x="21204266" y="-1141186"/>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09" name="Oval 352">
                <a:extLst>
                  <a:ext uri="{FF2B5EF4-FFF2-40B4-BE49-F238E27FC236}">
                    <a16:creationId xmlns:a16="http://schemas.microsoft.com/office/drawing/2014/main" id="{220DA841-A62B-6766-0216-6F1685F95FC1}"/>
                  </a:ext>
                </a:extLst>
              </p:cNvPr>
              <p:cNvSpPr>
                <a:spLocks noChangeArrowheads="1"/>
              </p:cNvSpPr>
              <p:nvPr/>
            </p:nvSpPr>
            <p:spPr bwMode="auto">
              <a:xfrm>
                <a:off x="21933414"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0" name="Oval 353">
                <a:extLst>
                  <a:ext uri="{FF2B5EF4-FFF2-40B4-BE49-F238E27FC236}">
                    <a16:creationId xmlns:a16="http://schemas.microsoft.com/office/drawing/2014/main" id="{E366AC3D-8F85-3A27-AAF8-E36A4830C58B}"/>
                  </a:ext>
                </a:extLst>
              </p:cNvPr>
              <p:cNvSpPr>
                <a:spLocks noChangeArrowheads="1"/>
              </p:cNvSpPr>
              <p:nvPr/>
            </p:nvSpPr>
            <p:spPr bwMode="auto">
              <a:xfrm>
                <a:off x="23392238"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1" name="Oval 354">
                <a:extLst>
                  <a:ext uri="{FF2B5EF4-FFF2-40B4-BE49-F238E27FC236}">
                    <a16:creationId xmlns:a16="http://schemas.microsoft.com/office/drawing/2014/main" id="{E382D648-37D6-6C37-5596-7C6EC31CDBF7}"/>
                  </a:ext>
                </a:extLst>
              </p:cNvPr>
              <p:cNvSpPr>
                <a:spLocks noChangeArrowheads="1"/>
              </p:cNvSpPr>
              <p:nvPr/>
            </p:nvSpPr>
            <p:spPr bwMode="auto">
              <a:xfrm>
                <a:off x="13907514"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2" name="Oval 355">
                <a:extLst>
                  <a:ext uri="{FF2B5EF4-FFF2-40B4-BE49-F238E27FC236}">
                    <a16:creationId xmlns:a16="http://schemas.microsoft.com/office/drawing/2014/main" id="{A44EB104-B5CE-0131-2444-ADBDC8875A3B}"/>
                  </a:ext>
                </a:extLst>
              </p:cNvPr>
              <p:cNvSpPr>
                <a:spLocks noChangeArrowheads="1"/>
              </p:cNvSpPr>
              <p:nvPr/>
            </p:nvSpPr>
            <p:spPr bwMode="auto">
              <a:xfrm>
                <a:off x="14636662"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3" name="Oval 356">
                <a:extLst>
                  <a:ext uri="{FF2B5EF4-FFF2-40B4-BE49-F238E27FC236}">
                    <a16:creationId xmlns:a16="http://schemas.microsoft.com/office/drawing/2014/main" id="{D5C535E0-2C2E-ACF1-326F-8068F3D92E00}"/>
                  </a:ext>
                </a:extLst>
              </p:cNvPr>
              <p:cNvSpPr>
                <a:spLocks noChangeArrowheads="1"/>
              </p:cNvSpPr>
              <p:nvPr/>
            </p:nvSpPr>
            <p:spPr bwMode="auto">
              <a:xfrm>
                <a:off x="15366337"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4" name="Oval 357">
                <a:extLst>
                  <a:ext uri="{FF2B5EF4-FFF2-40B4-BE49-F238E27FC236}">
                    <a16:creationId xmlns:a16="http://schemas.microsoft.com/office/drawing/2014/main" id="{88A41903-C42D-C6ED-5653-7DB0DECBE286}"/>
                  </a:ext>
                </a:extLst>
              </p:cNvPr>
              <p:cNvSpPr>
                <a:spLocks noChangeArrowheads="1"/>
              </p:cNvSpPr>
              <p:nvPr/>
            </p:nvSpPr>
            <p:spPr bwMode="auto">
              <a:xfrm>
                <a:off x="16095485"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5" name="Oval 358">
                <a:extLst>
                  <a:ext uri="{FF2B5EF4-FFF2-40B4-BE49-F238E27FC236}">
                    <a16:creationId xmlns:a16="http://schemas.microsoft.com/office/drawing/2014/main" id="{DED91156-2844-FB24-8D07-8E6C3CDEAC9F}"/>
                  </a:ext>
                </a:extLst>
              </p:cNvPr>
              <p:cNvSpPr>
                <a:spLocks noChangeArrowheads="1"/>
              </p:cNvSpPr>
              <p:nvPr/>
            </p:nvSpPr>
            <p:spPr bwMode="auto">
              <a:xfrm>
                <a:off x="16825160"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6" name="Oval 359">
                <a:extLst>
                  <a:ext uri="{FF2B5EF4-FFF2-40B4-BE49-F238E27FC236}">
                    <a16:creationId xmlns:a16="http://schemas.microsoft.com/office/drawing/2014/main" id="{B13D2593-7BF1-7DB4-D7F7-72A5A55E446F}"/>
                  </a:ext>
                </a:extLst>
              </p:cNvPr>
              <p:cNvSpPr>
                <a:spLocks noChangeArrowheads="1"/>
              </p:cNvSpPr>
              <p:nvPr/>
            </p:nvSpPr>
            <p:spPr bwMode="auto">
              <a:xfrm>
                <a:off x="17554308"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7" name="Oval 360">
                <a:extLst>
                  <a:ext uri="{FF2B5EF4-FFF2-40B4-BE49-F238E27FC236}">
                    <a16:creationId xmlns:a16="http://schemas.microsoft.com/office/drawing/2014/main" id="{7A7880E2-E9E3-9AC6-F0EF-DF1207EA6F75}"/>
                  </a:ext>
                </a:extLst>
              </p:cNvPr>
              <p:cNvSpPr>
                <a:spLocks noChangeArrowheads="1"/>
              </p:cNvSpPr>
              <p:nvPr/>
            </p:nvSpPr>
            <p:spPr bwMode="auto">
              <a:xfrm>
                <a:off x="18283983"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8" name="Oval 361">
                <a:extLst>
                  <a:ext uri="{FF2B5EF4-FFF2-40B4-BE49-F238E27FC236}">
                    <a16:creationId xmlns:a16="http://schemas.microsoft.com/office/drawing/2014/main" id="{627E9D8F-DE42-07DD-97FA-EC0B3A3F3689}"/>
                  </a:ext>
                </a:extLst>
              </p:cNvPr>
              <p:cNvSpPr>
                <a:spLocks noChangeArrowheads="1"/>
              </p:cNvSpPr>
              <p:nvPr/>
            </p:nvSpPr>
            <p:spPr bwMode="auto">
              <a:xfrm>
                <a:off x="19013132" y="-413093"/>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9" name="Oval 362">
                <a:extLst>
                  <a:ext uri="{FF2B5EF4-FFF2-40B4-BE49-F238E27FC236}">
                    <a16:creationId xmlns:a16="http://schemas.microsoft.com/office/drawing/2014/main" id="{2D8D98F1-FB80-A406-4407-F0CE73BB5CCD}"/>
                  </a:ext>
                </a:extLst>
              </p:cNvPr>
              <p:cNvSpPr>
                <a:spLocks noChangeArrowheads="1"/>
              </p:cNvSpPr>
              <p:nvPr/>
            </p:nvSpPr>
            <p:spPr bwMode="auto">
              <a:xfrm>
                <a:off x="19742807" y="-413093"/>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0" name="Oval 363">
                <a:extLst>
                  <a:ext uri="{FF2B5EF4-FFF2-40B4-BE49-F238E27FC236}">
                    <a16:creationId xmlns:a16="http://schemas.microsoft.com/office/drawing/2014/main" id="{48F36DFF-D3D5-0043-D25A-8DF4334C4351}"/>
                  </a:ext>
                </a:extLst>
              </p:cNvPr>
              <p:cNvSpPr>
                <a:spLocks noChangeArrowheads="1"/>
              </p:cNvSpPr>
              <p:nvPr/>
            </p:nvSpPr>
            <p:spPr bwMode="auto">
              <a:xfrm>
                <a:off x="20471955" y="-413093"/>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1" name="Oval 364">
                <a:extLst>
                  <a:ext uri="{FF2B5EF4-FFF2-40B4-BE49-F238E27FC236}">
                    <a16:creationId xmlns:a16="http://schemas.microsoft.com/office/drawing/2014/main" id="{C0EE4922-9074-8D2D-6689-6FC436F6DFB3}"/>
                  </a:ext>
                </a:extLst>
              </p:cNvPr>
              <p:cNvSpPr>
                <a:spLocks noChangeArrowheads="1"/>
              </p:cNvSpPr>
              <p:nvPr/>
            </p:nvSpPr>
            <p:spPr bwMode="auto">
              <a:xfrm>
                <a:off x="21204266"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2" name="Oval 365">
                <a:extLst>
                  <a:ext uri="{FF2B5EF4-FFF2-40B4-BE49-F238E27FC236}">
                    <a16:creationId xmlns:a16="http://schemas.microsoft.com/office/drawing/2014/main" id="{E19EA573-84EB-8B4F-0729-295072673176}"/>
                  </a:ext>
                </a:extLst>
              </p:cNvPr>
              <p:cNvSpPr>
                <a:spLocks noChangeArrowheads="1"/>
              </p:cNvSpPr>
              <p:nvPr/>
            </p:nvSpPr>
            <p:spPr bwMode="auto">
              <a:xfrm>
                <a:off x="21933414"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3" name="Oval 366">
                <a:extLst>
                  <a:ext uri="{FF2B5EF4-FFF2-40B4-BE49-F238E27FC236}">
                    <a16:creationId xmlns:a16="http://schemas.microsoft.com/office/drawing/2014/main" id="{87488668-80FF-6899-F1CC-653A84F5FDA2}"/>
                  </a:ext>
                </a:extLst>
              </p:cNvPr>
              <p:cNvSpPr>
                <a:spLocks noChangeArrowheads="1"/>
              </p:cNvSpPr>
              <p:nvPr/>
            </p:nvSpPr>
            <p:spPr bwMode="auto">
              <a:xfrm>
                <a:off x="22663090"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4" name="Oval 367">
                <a:extLst>
                  <a:ext uri="{FF2B5EF4-FFF2-40B4-BE49-F238E27FC236}">
                    <a16:creationId xmlns:a16="http://schemas.microsoft.com/office/drawing/2014/main" id="{37CBF7AB-0C5D-81C7-0D22-01A423D3F452}"/>
                  </a:ext>
                </a:extLst>
              </p:cNvPr>
              <p:cNvSpPr>
                <a:spLocks noChangeArrowheads="1"/>
              </p:cNvSpPr>
              <p:nvPr/>
            </p:nvSpPr>
            <p:spPr bwMode="auto">
              <a:xfrm>
                <a:off x="23392238"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5" name="Oval 368">
                <a:extLst>
                  <a:ext uri="{FF2B5EF4-FFF2-40B4-BE49-F238E27FC236}">
                    <a16:creationId xmlns:a16="http://schemas.microsoft.com/office/drawing/2014/main" id="{0CA4EA0B-0B61-9FCD-6B7B-767056BCB377}"/>
                  </a:ext>
                </a:extLst>
              </p:cNvPr>
              <p:cNvSpPr>
                <a:spLocks noChangeArrowheads="1"/>
              </p:cNvSpPr>
              <p:nvPr/>
            </p:nvSpPr>
            <p:spPr bwMode="auto">
              <a:xfrm>
                <a:off x="24121913"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6" name="Oval 369">
                <a:extLst>
                  <a:ext uri="{FF2B5EF4-FFF2-40B4-BE49-F238E27FC236}">
                    <a16:creationId xmlns:a16="http://schemas.microsoft.com/office/drawing/2014/main" id="{D34D59AE-AB4E-6195-AB8C-521565CF8610}"/>
                  </a:ext>
                </a:extLst>
              </p:cNvPr>
              <p:cNvSpPr>
                <a:spLocks noChangeArrowheads="1"/>
              </p:cNvSpPr>
              <p:nvPr/>
            </p:nvSpPr>
            <p:spPr bwMode="auto">
              <a:xfrm>
                <a:off x="13177838"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7" name="Oval 370">
                <a:extLst>
                  <a:ext uri="{FF2B5EF4-FFF2-40B4-BE49-F238E27FC236}">
                    <a16:creationId xmlns:a16="http://schemas.microsoft.com/office/drawing/2014/main" id="{79D1EA14-F06C-A099-304E-6A6B99924495}"/>
                  </a:ext>
                </a:extLst>
              </p:cNvPr>
              <p:cNvSpPr>
                <a:spLocks noChangeArrowheads="1"/>
              </p:cNvSpPr>
              <p:nvPr/>
            </p:nvSpPr>
            <p:spPr bwMode="auto">
              <a:xfrm>
                <a:off x="13907514"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8" name="Oval 371">
                <a:extLst>
                  <a:ext uri="{FF2B5EF4-FFF2-40B4-BE49-F238E27FC236}">
                    <a16:creationId xmlns:a16="http://schemas.microsoft.com/office/drawing/2014/main" id="{47A6F71B-84B4-8E06-A071-F4BAD9A1654E}"/>
                  </a:ext>
                </a:extLst>
              </p:cNvPr>
              <p:cNvSpPr>
                <a:spLocks noChangeArrowheads="1"/>
              </p:cNvSpPr>
              <p:nvPr/>
            </p:nvSpPr>
            <p:spPr bwMode="auto">
              <a:xfrm>
                <a:off x="14636662"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9" name="Oval 372">
                <a:extLst>
                  <a:ext uri="{FF2B5EF4-FFF2-40B4-BE49-F238E27FC236}">
                    <a16:creationId xmlns:a16="http://schemas.microsoft.com/office/drawing/2014/main" id="{FAFA0CCF-7739-A374-ACDC-B94CBB69CE53}"/>
                  </a:ext>
                </a:extLst>
              </p:cNvPr>
              <p:cNvSpPr>
                <a:spLocks noChangeArrowheads="1"/>
              </p:cNvSpPr>
              <p:nvPr/>
            </p:nvSpPr>
            <p:spPr bwMode="auto">
              <a:xfrm>
                <a:off x="15366337"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0" name="Oval 373">
                <a:extLst>
                  <a:ext uri="{FF2B5EF4-FFF2-40B4-BE49-F238E27FC236}">
                    <a16:creationId xmlns:a16="http://schemas.microsoft.com/office/drawing/2014/main" id="{B7ED49C1-4F31-6FC3-C21A-4C1389D517EF}"/>
                  </a:ext>
                </a:extLst>
              </p:cNvPr>
              <p:cNvSpPr>
                <a:spLocks noChangeArrowheads="1"/>
              </p:cNvSpPr>
              <p:nvPr/>
            </p:nvSpPr>
            <p:spPr bwMode="auto">
              <a:xfrm>
                <a:off x="16095485"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1" name="Oval 374">
                <a:extLst>
                  <a:ext uri="{FF2B5EF4-FFF2-40B4-BE49-F238E27FC236}">
                    <a16:creationId xmlns:a16="http://schemas.microsoft.com/office/drawing/2014/main" id="{82DEC79F-888A-B7E9-CD59-61E18BA3378E}"/>
                  </a:ext>
                </a:extLst>
              </p:cNvPr>
              <p:cNvSpPr>
                <a:spLocks noChangeArrowheads="1"/>
              </p:cNvSpPr>
              <p:nvPr/>
            </p:nvSpPr>
            <p:spPr bwMode="auto">
              <a:xfrm>
                <a:off x="16825160"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2" name="Oval 375">
                <a:extLst>
                  <a:ext uri="{FF2B5EF4-FFF2-40B4-BE49-F238E27FC236}">
                    <a16:creationId xmlns:a16="http://schemas.microsoft.com/office/drawing/2014/main" id="{089EC103-7712-624D-CF48-E75DB430EFB9}"/>
                  </a:ext>
                </a:extLst>
              </p:cNvPr>
              <p:cNvSpPr>
                <a:spLocks noChangeArrowheads="1"/>
              </p:cNvSpPr>
              <p:nvPr/>
            </p:nvSpPr>
            <p:spPr bwMode="auto">
              <a:xfrm>
                <a:off x="17554308"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3" name="Oval 376">
                <a:extLst>
                  <a:ext uri="{FF2B5EF4-FFF2-40B4-BE49-F238E27FC236}">
                    <a16:creationId xmlns:a16="http://schemas.microsoft.com/office/drawing/2014/main" id="{0EB3374C-3D3B-3E62-0D99-6A0FB4FDBD57}"/>
                  </a:ext>
                </a:extLst>
              </p:cNvPr>
              <p:cNvSpPr>
                <a:spLocks noChangeArrowheads="1"/>
              </p:cNvSpPr>
              <p:nvPr/>
            </p:nvSpPr>
            <p:spPr bwMode="auto">
              <a:xfrm>
                <a:off x="18283983"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4" name="Oval 377">
                <a:extLst>
                  <a:ext uri="{FF2B5EF4-FFF2-40B4-BE49-F238E27FC236}">
                    <a16:creationId xmlns:a16="http://schemas.microsoft.com/office/drawing/2014/main" id="{2E1E603D-20FA-B7DB-0390-4D69E75BC834}"/>
                  </a:ext>
                </a:extLst>
              </p:cNvPr>
              <p:cNvSpPr>
                <a:spLocks noChangeArrowheads="1"/>
              </p:cNvSpPr>
              <p:nvPr/>
            </p:nvSpPr>
            <p:spPr bwMode="auto">
              <a:xfrm>
                <a:off x="19013132" y="314474"/>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5" name="Oval 378">
                <a:extLst>
                  <a:ext uri="{FF2B5EF4-FFF2-40B4-BE49-F238E27FC236}">
                    <a16:creationId xmlns:a16="http://schemas.microsoft.com/office/drawing/2014/main" id="{B442A1AB-3D04-00F3-D5B0-02A46DA6709F}"/>
                  </a:ext>
                </a:extLst>
              </p:cNvPr>
              <p:cNvSpPr>
                <a:spLocks noChangeArrowheads="1"/>
              </p:cNvSpPr>
              <p:nvPr/>
            </p:nvSpPr>
            <p:spPr bwMode="auto">
              <a:xfrm>
                <a:off x="19742807" y="314474"/>
                <a:ext cx="248849"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6" name="Oval 379">
                <a:extLst>
                  <a:ext uri="{FF2B5EF4-FFF2-40B4-BE49-F238E27FC236}">
                    <a16:creationId xmlns:a16="http://schemas.microsoft.com/office/drawing/2014/main" id="{587338A4-06C4-0CC8-F096-C6A8DF28F77D}"/>
                  </a:ext>
                </a:extLst>
              </p:cNvPr>
              <p:cNvSpPr>
                <a:spLocks noChangeArrowheads="1"/>
              </p:cNvSpPr>
              <p:nvPr/>
            </p:nvSpPr>
            <p:spPr bwMode="auto">
              <a:xfrm>
                <a:off x="20471955" y="314474"/>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7" name="Oval 380">
                <a:extLst>
                  <a:ext uri="{FF2B5EF4-FFF2-40B4-BE49-F238E27FC236}">
                    <a16:creationId xmlns:a16="http://schemas.microsoft.com/office/drawing/2014/main" id="{E4D0BDC7-E5FF-9292-A023-1666D466E4E2}"/>
                  </a:ext>
                </a:extLst>
              </p:cNvPr>
              <p:cNvSpPr>
                <a:spLocks noChangeArrowheads="1"/>
              </p:cNvSpPr>
              <p:nvPr/>
            </p:nvSpPr>
            <p:spPr bwMode="auto">
              <a:xfrm>
                <a:off x="21204266"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8" name="Oval 381">
                <a:extLst>
                  <a:ext uri="{FF2B5EF4-FFF2-40B4-BE49-F238E27FC236}">
                    <a16:creationId xmlns:a16="http://schemas.microsoft.com/office/drawing/2014/main" id="{F151D9B6-64E4-018C-E9D7-C7A2BACA6DD6}"/>
                  </a:ext>
                </a:extLst>
              </p:cNvPr>
              <p:cNvSpPr>
                <a:spLocks noChangeArrowheads="1"/>
              </p:cNvSpPr>
              <p:nvPr/>
            </p:nvSpPr>
            <p:spPr bwMode="auto">
              <a:xfrm>
                <a:off x="21933414"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9" name="Oval 382">
                <a:extLst>
                  <a:ext uri="{FF2B5EF4-FFF2-40B4-BE49-F238E27FC236}">
                    <a16:creationId xmlns:a16="http://schemas.microsoft.com/office/drawing/2014/main" id="{93EE4CD7-66E1-3F82-ED6A-3479151BA0C5}"/>
                  </a:ext>
                </a:extLst>
              </p:cNvPr>
              <p:cNvSpPr>
                <a:spLocks noChangeArrowheads="1"/>
              </p:cNvSpPr>
              <p:nvPr/>
            </p:nvSpPr>
            <p:spPr bwMode="auto">
              <a:xfrm>
                <a:off x="22663090"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0" name="Oval 383">
                <a:extLst>
                  <a:ext uri="{FF2B5EF4-FFF2-40B4-BE49-F238E27FC236}">
                    <a16:creationId xmlns:a16="http://schemas.microsoft.com/office/drawing/2014/main" id="{A0867F68-B257-817B-B157-429116C1CC3D}"/>
                  </a:ext>
                </a:extLst>
              </p:cNvPr>
              <p:cNvSpPr>
                <a:spLocks noChangeArrowheads="1"/>
              </p:cNvSpPr>
              <p:nvPr/>
            </p:nvSpPr>
            <p:spPr bwMode="auto">
              <a:xfrm>
                <a:off x="23392238"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1" name="Oval 384">
                <a:extLst>
                  <a:ext uri="{FF2B5EF4-FFF2-40B4-BE49-F238E27FC236}">
                    <a16:creationId xmlns:a16="http://schemas.microsoft.com/office/drawing/2014/main" id="{A4E74310-7B5C-E9F0-5FD9-7EF0CC9E798B}"/>
                  </a:ext>
                </a:extLst>
              </p:cNvPr>
              <p:cNvSpPr>
                <a:spLocks noChangeArrowheads="1"/>
              </p:cNvSpPr>
              <p:nvPr/>
            </p:nvSpPr>
            <p:spPr bwMode="auto">
              <a:xfrm>
                <a:off x="24121913"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2" name="Oval 385">
                <a:extLst>
                  <a:ext uri="{FF2B5EF4-FFF2-40B4-BE49-F238E27FC236}">
                    <a16:creationId xmlns:a16="http://schemas.microsoft.com/office/drawing/2014/main" id="{DAEAFA40-94BC-4981-0620-28EAB018DB3D}"/>
                  </a:ext>
                </a:extLst>
              </p:cNvPr>
              <p:cNvSpPr>
                <a:spLocks noChangeArrowheads="1"/>
              </p:cNvSpPr>
              <p:nvPr/>
            </p:nvSpPr>
            <p:spPr bwMode="auto">
              <a:xfrm>
                <a:off x="13177838"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3" name="Oval 386">
                <a:extLst>
                  <a:ext uri="{FF2B5EF4-FFF2-40B4-BE49-F238E27FC236}">
                    <a16:creationId xmlns:a16="http://schemas.microsoft.com/office/drawing/2014/main" id="{47B64587-D429-1BCD-5773-45C69379A153}"/>
                  </a:ext>
                </a:extLst>
              </p:cNvPr>
              <p:cNvSpPr>
                <a:spLocks noChangeArrowheads="1"/>
              </p:cNvSpPr>
              <p:nvPr/>
            </p:nvSpPr>
            <p:spPr bwMode="auto">
              <a:xfrm>
                <a:off x="13907514"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4" name="Oval 387">
                <a:extLst>
                  <a:ext uri="{FF2B5EF4-FFF2-40B4-BE49-F238E27FC236}">
                    <a16:creationId xmlns:a16="http://schemas.microsoft.com/office/drawing/2014/main" id="{122C04CB-2329-3926-02F1-D604C4730C46}"/>
                  </a:ext>
                </a:extLst>
              </p:cNvPr>
              <p:cNvSpPr>
                <a:spLocks noChangeArrowheads="1"/>
              </p:cNvSpPr>
              <p:nvPr/>
            </p:nvSpPr>
            <p:spPr bwMode="auto">
              <a:xfrm>
                <a:off x="14636662"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5" name="Oval 388">
                <a:extLst>
                  <a:ext uri="{FF2B5EF4-FFF2-40B4-BE49-F238E27FC236}">
                    <a16:creationId xmlns:a16="http://schemas.microsoft.com/office/drawing/2014/main" id="{C271477D-936C-4403-FE7F-933922B7D9FF}"/>
                  </a:ext>
                </a:extLst>
              </p:cNvPr>
              <p:cNvSpPr>
                <a:spLocks noChangeArrowheads="1"/>
              </p:cNvSpPr>
              <p:nvPr/>
            </p:nvSpPr>
            <p:spPr bwMode="auto">
              <a:xfrm>
                <a:off x="15366337"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6" name="Oval 389">
                <a:extLst>
                  <a:ext uri="{FF2B5EF4-FFF2-40B4-BE49-F238E27FC236}">
                    <a16:creationId xmlns:a16="http://schemas.microsoft.com/office/drawing/2014/main" id="{EA833702-61B4-0307-7B72-5D5F6298CB5D}"/>
                  </a:ext>
                </a:extLst>
              </p:cNvPr>
              <p:cNvSpPr>
                <a:spLocks noChangeArrowheads="1"/>
              </p:cNvSpPr>
              <p:nvPr/>
            </p:nvSpPr>
            <p:spPr bwMode="auto">
              <a:xfrm>
                <a:off x="16095485"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7" name="Oval 390">
                <a:extLst>
                  <a:ext uri="{FF2B5EF4-FFF2-40B4-BE49-F238E27FC236}">
                    <a16:creationId xmlns:a16="http://schemas.microsoft.com/office/drawing/2014/main" id="{5CC88681-62D0-175F-A956-007CF9111363}"/>
                  </a:ext>
                </a:extLst>
              </p:cNvPr>
              <p:cNvSpPr>
                <a:spLocks noChangeArrowheads="1"/>
              </p:cNvSpPr>
              <p:nvPr/>
            </p:nvSpPr>
            <p:spPr bwMode="auto">
              <a:xfrm>
                <a:off x="16825160"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8" name="Oval 391">
                <a:extLst>
                  <a:ext uri="{FF2B5EF4-FFF2-40B4-BE49-F238E27FC236}">
                    <a16:creationId xmlns:a16="http://schemas.microsoft.com/office/drawing/2014/main" id="{F53E180A-E043-5674-5338-AD10BFD7207D}"/>
                  </a:ext>
                </a:extLst>
              </p:cNvPr>
              <p:cNvSpPr>
                <a:spLocks noChangeArrowheads="1"/>
              </p:cNvSpPr>
              <p:nvPr/>
            </p:nvSpPr>
            <p:spPr bwMode="auto">
              <a:xfrm>
                <a:off x="17554308"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9" name="Oval 392">
                <a:extLst>
                  <a:ext uri="{FF2B5EF4-FFF2-40B4-BE49-F238E27FC236}">
                    <a16:creationId xmlns:a16="http://schemas.microsoft.com/office/drawing/2014/main" id="{C2F56E8B-523F-58D7-5265-24BB7A97303E}"/>
                  </a:ext>
                </a:extLst>
              </p:cNvPr>
              <p:cNvSpPr>
                <a:spLocks noChangeArrowheads="1"/>
              </p:cNvSpPr>
              <p:nvPr/>
            </p:nvSpPr>
            <p:spPr bwMode="auto">
              <a:xfrm>
                <a:off x="18283983"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0" name="Oval 393">
                <a:extLst>
                  <a:ext uri="{FF2B5EF4-FFF2-40B4-BE49-F238E27FC236}">
                    <a16:creationId xmlns:a16="http://schemas.microsoft.com/office/drawing/2014/main" id="{720160F7-B414-F5E5-94CF-959FD9C48BAE}"/>
                  </a:ext>
                </a:extLst>
              </p:cNvPr>
              <p:cNvSpPr>
                <a:spLocks noChangeArrowheads="1"/>
              </p:cNvSpPr>
              <p:nvPr/>
            </p:nvSpPr>
            <p:spPr bwMode="auto">
              <a:xfrm>
                <a:off x="19013132" y="1042567"/>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1" name="Oval 394">
                <a:extLst>
                  <a:ext uri="{FF2B5EF4-FFF2-40B4-BE49-F238E27FC236}">
                    <a16:creationId xmlns:a16="http://schemas.microsoft.com/office/drawing/2014/main" id="{2C5E42B1-B034-86EE-1C9E-3745457230B5}"/>
                  </a:ext>
                </a:extLst>
              </p:cNvPr>
              <p:cNvSpPr>
                <a:spLocks noChangeArrowheads="1"/>
              </p:cNvSpPr>
              <p:nvPr/>
            </p:nvSpPr>
            <p:spPr bwMode="auto">
              <a:xfrm>
                <a:off x="19742807" y="1042567"/>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2" name="Oval 395">
                <a:extLst>
                  <a:ext uri="{FF2B5EF4-FFF2-40B4-BE49-F238E27FC236}">
                    <a16:creationId xmlns:a16="http://schemas.microsoft.com/office/drawing/2014/main" id="{F1144685-93D7-74FA-875F-BF208D83D87B}"/>
                  </a:ext>
                </a:extLst>
              </p:cNvPr>
              <p:cNvSpPr>
                <a:spLocks noChangeArrowheads="1"/>
              </p:cNvSpPr>
              <p:nvPr/>
            </p:nvSpPr>
            <p:spPr bwMode="auto">
              <a:xfrm>
                <a:off x="20471955" y="1042567"/>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3" name="Oval 396">
                <a:extLst>
                  <a:ext uri="{FF2B5EF4-FFF2-40B4-BE49-F238E27FC236}">
                    <a16:creationId xmlns:a16="http://schemas.microsoft.com/office/drawing/2014/main" id="{4096BF73-EEF7-547F-188E-46278FD73748}"/>
                  </a:ext>
                </a:extLst>
              </p:cNvPr>
              <p:cNvSpPr>
                <a:spLocks noChangeArrowheads="1"/>
              </p:cNvSpPr>
              <p:nvPr/>
            </p:nvSpPr>
            <p:spPr bwMode="auto">
              <a:xfrm>
                <a:off x="21204266"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4" name="Oval 397">
                <a:extLst>
                  <a:ext uri="{FF2B5EF4-FFF2-40B4-BE49-F238E27FC236}">
                    <a16:creationId xmlns:a16="http://schemas.microsoft.com/office/drawing/2014/main" id="{32C32210-6526-5596-E121-1BF2E766406F}"/>
                  </a:ext>
                </a:extLst>
              </p:cNvPr>
              <p:cNvSpPr>
                <a:spLocks noChangeArrowheads="1"/>
              </p:cNvSpPr>
              <p:nvPr/>
            </p:nvSpPr>
            <p:spPr bwMode="auto">
              <a:xfrm>
                <a:off x="21933414"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5" name="Oval 398">
                <a:extLst>
                  <a:ext uri="{FF2B5EF4-FFF2-40B4-BE49-F238E27FC236}">
                    <a16:creationId xmlns:a16="http://schemas.microsoft.com/office/drawing/2014/main" id="{F17CE858-7843-E746-407C-6E682B945573}"/>
                  </a:ext>
                </a:extLst>
              </p:cNvPr>
              <p:cNvSpPr>
                <a:spLocks noChangeArrowheads="1"/>
              </p:cNvSpPr>
              <p:nvPr/>
            </p:nvSpPr>
            <p:spPr bwMode="auto">
              <a:xfrm>
                <a:off x="22663090"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6" name="Oval 399">
                <a:extLst>
                  <a:ext uri="{FF2B5EF4-FFF2-40B4-BE49-F238E27FC236}">
                    <a16:creationId xmlns:a16="http://schemas.microsoft.com/office/drawing/2014/main" id="{7DD66EC6-EBF5-CE2D-43E9-9A313B8A0AA1}"/>
                  </a:ext>
                </a:extLst>
              </p:cNvPr>
              <p:cNvSpPr>
                <a:spLocks noChangeArrowheads="1"/>
              </p:cNvSpPr>
              <p:nvPr/>
            </p:nvSpPr>
            <p:spPr bwMode="auto">
              <a:xfrm>
                <a:off x="23392238"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7" name="Oval 400">
                <a:extLst>
                  <a:ext uri="{FF2B5EF4-FFF2-40B4-BE49-F238E27FC236}">
                    <a16:creationId xmlns:a16="http://schemas.microsoft.com/office/drawing/2014/main" id="{6EE7629E-0111-9D6F-D144-4A70A877D736}"/>
                  </a:ext>
                </a:extLst>
              </p:cNvPr>
              <p:cNvSpPr>
                <a:spLocks noChangeArrowheads="1"/>
              </p:cNvSpPr>
              <p:nvPr/>
            </p:nvSpPr>
            <p:spPr bwMode="auto">
              <a:xfrm>
                <a:off x="24121913"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8" name="Oval 401">
                <a:extLst>
                  <a:ext uri="{FF2B5EF4-FFF2-40B4-BE49-F238E27FC236}">
                    <a16:creationId xmlns:a16="http://schemas.microsoft.com/office/drawing/2014/main" id="{34D943E4-0651-6658-CDB7-700A5C75601C}"/>
                  </a:ext>
                </a:extLst>
              </p:cNvPr>
              <p:cNvSpPr>
                <a:spLocks noChangeArrowheads="1"/>
              </p:cNvSpPr>
              <p:nvPr/>
            </p:nvSpPr>
            <p:spPr bwMode="auto">
              <a:xfrm>
                <a:off x="13177838"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9" name="Oval 402">
                <a:extLst>
                  <a:ext uri="{FF2B5EF4-FFF2-40B4-BE49-F238E27FC236}">
                    <a16:creationId xmlns:a16="http://schemas.microsoft.com/office/drawing/2014/main" id="{4934D2B6-D088-3EE9-F12D-32EE4E18BA41}"/>
                  </a:ext>
                </a:extLst>
              </p:cNvPr>
              <p:cNvSpPr>
                <a:spLocks noChangeArrowheads="1"/>
              </p:cNvSpPr>
              <p:nvPr/>
            </p:nvSpPr>
            <p:spPr bwMode="auto">
              <a:xfrm>
                <a:off x="13907514"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0" name="Oval 403">
                <a:extLst>
                  <a:ext uri="{FF2B5EF4-FFF2-40B4-BE49-F238E27FC236}">
                    <a16:creationId xmlns:a16="http://schemas.microsoft.com/office/drawing/2014/main" id="{8BC6AAFE-60C4-C3A6-D7E3-D22411320F27}"/>
                  </a:ext>
                </a:extLst>
              </p:cNvPr>
              <p:cNvSpPr>
                <a:spLocks noChangeArrowheads="1"/>
              </p:cNvSpPr>
              <p:nvPr/>
            </p:nvSpPr>
            <p:spPr bwMode="auto">
              <a:xfrm>
                <a:off x="14636662"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1" name="Oval 404">
                <a:extLst>
                  <a:ext uri="{FF2B5EF4-FFF2-40B4-BE49-F238E27FC236}">
                    <a16:creationId xmlns:a16="http://schemas.microsoft.com/office/drawing/2014/main" id="{6880DE45-605B-FAD0-E483-8E1B5EAD7071}"/>
                  </a:ext>
                </a:extLst>
              </p:cNvPr>
              <p:cNvSpPr>
                <a:spLocks noChangeArrowheads="1"/>
              </p:cNvSpPr>
              <p:nvPr/>
            </p:nvSpPr>
            <p:spPr bwMode="auto">
              <a:xfrm>
                <a:off x="15366337"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2" name="Oval 161">
                <a:extLst>
                  <a:ext uri="{FF2B5EF4-FFF2-40B4-BE49-F238E27FC236}">
                    <a16:creationId xmlns:a16="http://schemas.microsoft.com/office/drawing/2014/main" id="{1A99CC84-4DDB-5E23-20F3-989DF14F29EB}"/>
                  </a:ext>
                </a:extLst>
              </p:cNvPr>
              <p:cNvSpPr>
                <a:spLocks noChangeArrowheads="1"/>
              </p:cNvSpPr>
              <p:nvPr/>
            </p:nvSpPr>
            <p:spPr bwMode="auto">
              <a:xfrm>
                <a:off x="16095485"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3" name="Oval 162">
                <a:extLst>
                  <a:ext uri="{FF2B5EF4-FFF2-40B4-BE49-F238E27FC236}">
                    <a16:creationId xmlns:a16="http://schemas.microsoft.com/office/drawing/2014/main" id="{6BAC536D-3D6A-32AB-1538-0D8A2C57976A}"/>
                  </a:ext>
                </a:extLst>
              </p:cNvPr>
              <p:cNvSpPr>
                <a:spLocks noChangeArrowheads="1"/>
              </p:cNvSpPr>
              <p:nvPr/>
            </p:nvSpPr>
            <p:spPr bwMode="auto">
              <a:xfrm>
                <a:off x="16825160"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4" name="Oval 163">
                <a:extLst>
                  <a:ext uri="{FF2B5EF4-FFF2-40B4-BE49-F238E27FC236}">
                    <a16:creationId xmlns:a16="http://schemas.microsoft.com/office/drawing/2014/main" id="{26333C64-0AEB-4C55-C39D-95342F926B82}"/>
                  </a:ext>
                </a:extLst>
              </p:cNvPr>
              <p:cNvSpPr>
                <a:spLocks noChangeArrowheads="1"/>
              </p:cNvSpPr>
              <p:nvPr/>
            </p:nvSpPr>
            <p:spPr bwMode="auto">
              <a:xfrm>
                <a:off x="17554308"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5" name="Oval 164">
                <a:extLst>
                  <a:ext uri="{FF2B5EF4-FFF2-40B4-BE49-F238E27FC236}">
                    <a16:creationId xmlns:a16="http://schemas.microsoft.com/office/drawing/2014/main" id="{B2894A20-2906-FAED-4D83-BCB813037863}"/>
                  </a:ext>
                </a:extLst>
              </p:cNvPr>
              <p:cNvSpPr>
                <a:spLocks noChangeArrowheads="1"/>
              </p:cNvSpPr>
              <p:nvPr/>
            </p:nvSpPr>
            <p:spPr bwMode="auto">
              <a:xfrm>
                <a:off x="18283983"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6" name="Oval 165">
                <a:extLst>
                  <a:ext uri="{FF2B5EF4-FFF2-40B4-BE49-F238E27FC236}">
                    <a16:creationId xmlns:a16="http://schemas.microsoft.com/office/drawing/2014/main" id="{4F2E914D-7EE1-D488-5FF4-A261A88F1FBC}"/>
                  </a:ext>
                </a:extLst>
              </p:cNvPr>
              <p:cNvSpPr>
                <a:spLocks noChangeArrowheads="1"/>
              </p:cNvSpPr>
              <p:nvPr/>
            </p:nvSpPr>
            <p:spPr bwMode="auto">
              <a:xfrm>
                <a:off x="19013132" y="177066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7" name="Oval 410">
                <a:extLst>
                  <a:ext uri="{FF2B5EF4-FFF2-40B4-BE49-F238E27FC236}">
                    <a16:creationId xmlns:a16="http://schemas.microsoft.com/office/drawing/2014/main" id="{7C544C57-8ADF-3BE9-91C3-03F49FA19566}"/>
                  </a:ext>
                </a:extLst>
              </p:cNvPr>
              <p:cNvSpPr>
                <a:spLocks noChangeArrowheads="1"/>
              </p:cNvSpPr>
              <p:nvPr/>
            </p:nvSpPr>
            <p:spPr bwMode="auto">
              <a:xfrm>
                <a:off x="19742807" y="1770661"/>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8" name="Oval 411">
                <a:extLst>
                  <a:ext uri="{FF2B5EF4-FFF2-40B4-BE49-F238E27FC236}">
                    <a16:creationId xmlns:a16="http://schemas.microsoft.com/office/drawing/2014/main" id="{C4F1BB20-8A35-3A43-DCF0-0B879D9B9C88}"/>
                  </a:ext>
                </a:extLst>
              </p:cNvPr>
              <p:cNvSpPr>
                <a:spLocks noChangeArrowheads="1"/>
              </p:cNvSpPr>
              <p:nvPr/>
            </p:nvSpPr>
            <p:spPr bwMode="auto">
              <a:xfrm>
                <a:off x="20471955" y="177066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69" name="Oval 412">
                <a:extLst>
                  <a:ext uri="{FF2B5EF4-FFF2-40B4-BE49-F238E27FC236}">
                    <a16:creationId xmlns:a16="http://schemas.microsoft.com/office/drawing/2014/main" id="{E0D52921-DE39-B62B-0429-4EE477E89B32}"/>
                  </a:ext>
                </a:extLst>
              </p:cNvPr>
              <p:cNvSpPr>
                <a:spLocks noChangeArrowheads="1"/>
              </p:cNvSpPr>
              <p:nvPr/>
            </p:nvSpPr>
            <p:spPr bwMode="auto">
              <a:xfrm>
                <a:off x="21204266"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0" name="Oval 413">
                <a:extLst>
                  <a:ext uri="{FF2B5EF4-FFF2-40B4-BE49-F238E27FC236}">
                    <a16:creationId xmlns:a16="http://schemas.microsoft.com/office/drawing/2014/main" id="{D9FD5900-1640-B104-083E-80B3BD87733A}"/>
                  </a:ext>
                </a:extLst>
              </p:cNvPr>
              <p:cNvSpPr>
                <a:spLocks noChangeArrowheads="1"/>
              </p:cNvSpPr>
              <p:nvPr/>
            </p:nvSpPr>
            <p:spPr bwMode="auto">
              <a:xfrm>
                <a:off x="22663090"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1" name="Oval 414">
                <a:extLst>
                  <a:ext uri="{FF2B5EF4-FFF2-40B4-BE49-F238E27FC236}">
                    <a16:creationId xmlns:a16="http://schemas.microsoft.com/office/drawing/2014/main" id="{E99C5C64-7D90-E196-B528-7859D8E8939B}"/>
                  </a:ext>
                </a:extLst>
              </p:cNvPr>
              <p:cNvSpPr>
                <a:spLocks noChangeArrowheads="1"/>
              </p:cNvSpPr>
              <p:nvPr/>
            </p:nvSpPr>
            <p:spPr bwMode="auto">
              <a:xfrm>
                <a:off x="24121913"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2" name="Oval 415">
                <a:extLst>
                  <a:ext uri="{FF2B5EF4-FFF2-40B4-BE49-F238E27FC236}">
                    <a16:creationId xmlns:a16="http://schemas.microsoft.com/office/drawing/2014/main" id="{B69D698F-9190-1FCE-D66F-DD732598697A}"/>
                  </a:ext>
                </a:extLst>
              </p:cNvPr>
              <p:cNvSpPr>
                <a:spLocks noChangeArrowheads="1"/>
              </p:cNvSpPr>
              <p:nvPr/>
            </p:nvSpPr>
            <p:spPr bwMode="auto">
              <a:xfrm>
                <a:off x="13907514"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3" name="Oval 416">
                <a:extLst>
                  <a:ext uri="{FF2B5EF4-FFF2-40B4-BE49-F238E27FC236}">
                    <a16:creationId xmlns:a16="http://schemas.microsoft.com/office/drawing/2014/main" id="{AB2D373D-1A55-72C7-8C96-E2E9F3DF07F4}"/>
                  </a:ext>
                </a:extLst>
              </p:cNvPr>
              <p:cNvSpPr>
                <a:spLocks noChangeArrowheads="1"/>
              </p:cNvSpPr>
              <p:nvPr/>
            </p:nvSpPr>
            <p:spPr bwMode="auto">
              <a:xfrm>
                <a:off x="14636662"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4" name="Oval 417">
                <a:extLst>
                  <a:ext uri="{FF2B5EF4-FFF2-40B4-BE49-F238E27FC236}">
                    <a16:creationId xmlns:a16="http://schemas.microsoft.com/office/drawing/2014/main" id="{7073CC70-A73D-2224-CA6D-8AFF1AE852DC}"/>
                  </a:ext>
                </a:extLst>
              </p:cNvPr>
              <p:cNvSpPr>
                <a:spLocks noChangeArrowheads="1"/>
              </p:cNvSpPr>
              <p:nvPr/>
            </p:nvSpPr>
            <p:spPr bwMode="auto">
              <a:xfrm>
                <a:off x="15366337"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5" name="Oval 418">
                <a:extLst>
                  <a:ext uri="{FF2B5EF4-FFF2-40B4-BE49-F238E27FC236}">
                    <a16:creationId xmlns:a16="http://schemas.microsoft.com/office/drawing/2014/main" id="{910B1951-C7FD-7F43-6C24-F206A89D707F}"/>
                  </a:ext>
                </a:extLst>
              </p:cNvPr>
              <p:cNvSpPr>
                <a:spLocks noChangeArrowheads="1"/>
              </p:cNvSpPr>
              <p:nvPr/>
            </p:nvSpPr>
            <p:spPr bwMode="auto">
              <a:xfrm>
                <a:off x="16095485"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6" name="Oval 419">
                <a:extLst>
                  <a:ext uri="{FF2B5EF4-FFF2-40B4-BE49-F238E27FC236}">
                    <a16:creationId xmlns:a16="http://schemas.microsoft.com/office/drawing/2014/main" id="{62FD347F-FD94-2E22-2FAC-6C505C76490C}"/>
                  </a:ext>
                </a:extLst>
              </p:cNvPr>
              <p:cNvSpPr>
                <a:spLocks noChangeArrowheads="1"/>
              </p:cNvSpPr>
              <p:nvPr/>
            </p:nvSpPr>
            <p:spPr bwMode="auto">
              <a:xfrm>
                <a:off x="16825160"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7" name="Oval 420">
                <a:extLst>
                  <a:ext uri="{FF2B5EF4-FFF2-40B4-BE49-F238E27FC236}">
                    <a16:creationId xmlns:a16="http://schemas.microsoft.com/office/drawing/2014/main" id="{4E1278AA-26E4-8B0F-2C57-A1F66FE3801C}"/>
                  </a:ext>
                </a:extLst>
              </p:cNvPr>
              <p:cNvSpPr>
                <a:spLocks noChangeArrowheads="1"/>
              </p:cNvSpPr>
              <p:nvPr/>
            </p:nvSpPr>
            <p:spPr bwMode="auto">
              <a:xfrm>
                <a:off x="17554308"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8" name="Oval 421">
                <a:extLst>
                  <a:ext uri="{FF2B5EF4-FFF2-40B4-BE49-F238E27FC236}">
                    <a16:creationId xmlns:a16="http://schemas.microsoft.com/office/drawing/2014/main" id="{40291E72-D38F-FE7E-FC4A-E7C49D496453}"/>
                  </a:ext>
                </a:extLst>
              </p:cNvPr>
              <p:cNvSpPr>
                <a:spLocks noChangeArrowheads="1"/>
              </p:cNvSpPr>
              <p:nvPr/>
            </p:nvSpPr>
            <p:spPr bwMode="auto">
              <a:xfrm>
                <a:off x="18283983"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9" name="Oval 422">
                <a:extLst>
                  <a:ext uri="{FF2B5EF4-FFF2-40B4-BE49-F238E27FC236}">
                    <a16:creationId xmlns:a16="http://schemas.microsoft.com/office/drawing/2014/main" id="{A7DCD6DD-9B31-5AE8-E69F-F69120C58FCF}"/>
                  </a:ext>
                </a:extLst>
              </p:cNvPr>
              <p:cNvSpPr>
                <a:spLocks noChangeArrowheads="1"/>
              </p:cNvSpPr>
              <p:nvPr/>
            </p:nvSpPr>
            <p:spPr bwMode="auto">
              <a:xfrm>
                <a:off x="19013132" y="2498227"/>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0" name="Oval 423">
                <a:extLst>
                  <a:ext uri="{FF2B5EF4-FFF2-40B4-BE49-F238E27FC236}">
                    <a16:creationId xmlns:a16="http://schemas.microsoft.com/office/drawing/2014/main" id="{8150824A-21BD-D6EE-4714-9AFC69432D87}"/>
                  </a:ext>
                </a:extLst>
              </p:cNvPr>
              <p:cNvSpPr>
                <a:spLocks noChangeArrowheads="1"/>
              </p:cNvSpPr>
              <p:nvPr/>
            </p:nvSpPr>
            <p:spPr bwMode="auto">
              <a:xfrm>
                <a:off x="19742807" y="2498227"/>
                <a:ext cx="248849"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1" name="Oval 424">
                <a:extLst>
                  <a:ext uri="{FF2B5EF4-FFF2-40B4-BE49-F238E27FC236}">
                    <a16:creationId xmlns:a16="http://schemas.microsoft.com/office/drawing/2014/main" id="{A7F258EF-A0BB-9C1F-6E89-4852B00F1DDF}"/>
                  </a:ext>
                </a:extLst>
              </p:cNvPr>
              <p:cNvSpPr>
                <a:spLocks noChangeArrowheads="1"/>
              </p:cNvSpPr>
              <p:nvPr/>
            </p:nvSpPr>
            <p:spPr bwMode="auto">
              <a:xfrm>
                <a:off x="20471955" y="2498227"/>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2" name="Oval 425">
                <a:extLst>
                  <a:ext uri="{FF2B5EF4-FFF2-40B4-BE49-F238E27FC236}">
                    <a16:creationId xmlns:a16="http://schemas.microsoft.com/office/drawing/2014/main" id="{9A9633A0-6A9A-992F-BFAC-9BEC2A9700B3}"/>
                  </a:ext>
                </a:extLst>
              </p:cNvPr>
              <p:cNvSpPr>
                <a:spLocks noChangeArrowheads="1"/>
              </p:cNvSpPr>
              <p:nvPr/>
            </p:nvSpPr>
            <p:spPr bwMode="auto">
              <a:xfrm>
                <a:off x="21933414"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3" name="Oval 426">
                <a:extLst>
                  <a:ext uri="{FF2B5EF4-FFF2-40B4-BE49-F238E27FC236}">
                    <a16:creationId xmlns:a16="http://schemas.microsoft.com/office/drawing/2014/main" id="{DD719E1B-1D02-7953-81AA-6D61E13919F8}"/>
                  </a:ext>
                </a:extLst>
              </p:cNvPr>
              <p:cNvSpPr>
                <a:spLocks noChangeArrowheads="1"/>
              </p:cNvSpPr>
              <p:nvPr/>
            </p:nvSpPr>
            <p:spPr bwMode="auto">
              <a:xfrm>
                <a:off x="22663090"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4" name="Oval 427">
                <a:extLst>
                  <a:ext uri="{FF2B5EF4-FFF2-40B4-BE49-F238E27FC236}">
                    <a16:creationId xmlns:a16="http://schemas.microsoft.com/office/drawing/2014/main" id="{575C2648-457A-5FA9-C06F-1332F1D19802}"/>
                  </a:ext>
                </a:extLst>
              </p:cNvPr>
              <p:cNvSpPr>
                <a:spLocks noChangeArrowheads="1"/>
              </p:cNvSpPr>
              <p:nvPr/>
            </p:nvSpPr>
            <p:spPr bwMode="auto">
              <a:xfrm>
                <a:off x="13907514"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5" name="Oval 428">
                <a:extLst>
                  <a:ext uri="{FF2B5EF4-FFF2-40B4-BE49-F238E27FC236}">
                    <a16:creationId xmlns:a16="http://schemas.microsoft.com/office/drawing/2014/main" id="{89FE46D3-4D12-49A6-7CA8-C318A9DCB265}"/>
                  </a:ext>
                </a:extLst>
              </p:cNvPr>
              <p:cNvSpPr>
                <a:spLocks noChangeArrowheads="1"/>
              </p:cNvSpPr>
              <p:nvPr/>
            </p:nvSpPr>
            <p:spPr bwMode="auto">
              <a:xfrm>
                <a:off x="14636662"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6" name="Oval 429">
                <a:extLst>
                  <a:ext uri="{FF2B5EF4-FFF2-40B4-BE49-F238E27FC236}">
                    <a16:creationId xmlns:a16="http://schemas.microsoft.com/office/drawing/2014/main" id="{BDF2323A-5164-03AB-7CFD-3B3A697539C6}"/>
                  </a:ext>
                </a:extLst>
              </p:cNvPr>
              <p:cNvSpPr>
                <a:spLocks noChangeArrowheads="1"/>
              </p:cNvSpPr>
              <p:nvPr/>
            </p:nvSpPr>
            <p:spPr bwMode="auto">
              <a:xfrm>
                <a:off x="15366337"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7" name="Oval 430">
                <a:extLst>
                  <a:ext uri="{FF2B5EF4-FFF2-40B4-BE49-F238E27FC236}">
                    <a16:creationId xmlns:a16="http://schemas.microsoft.com/office/drawing/2014/main" id="{5526E1AB-1B44-D65C-9C96-D51CB5FEE560}"/>
                  </a:ext>
                </a:extLst>
              </p:cNvPr>
              <p:cNvSpPr>
                <a:spLocks noChangeArrowheads="1"/>
              </p:cNvSpPr>
              <p:nvPr/>
            </p:nvSpPr>
            <p:spPr bwMode="auto">
              <a:xfrm>
                <a:off x="16095485"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8" name="Oval 431">
                <a:extLst>
                  <a:ext uri="{FF2B5EF4-FFF2-40B4-BE49-F238E27FC236}">
                    <a16:creationId xmlns:a16="http://schemas.microsoft.com/office/drawing/2014/main" id="{BCA4AB2F-4AD9-770E-B554-3516F1F5591E}"/>
                  </a:ext>
                </a:extLst>
              </p:cNvPr>
              <p:cNvSpPr>
                <a:spLocks noChangeArrowheads="1"/>
              </p:cNvSpPr>
              <p:nvPr/>
            </p:nvSpPr>
            <p:spPr bwMode="auto">
              <a:xfrm>
                <a:off x="16825160"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9" name="Oval 432">
                <a:extLst>
                  <a:ext uri="{FF2B5EF4-FFF2-40B4-BE49-F238E27FC236}">
                    <a16:creationId xmlns:a16="http://schemas.microsoft.com/office/drawing/2014/main" id="{5EB30C75-4824-DB44-E341-87064FD1966F}"/>
                  </a:ext>
                </a:extLst>
              </p:cNvPr>
              <p:cNvSpPr>
                <a:spLocks noChangeArrowheads="1"/>
              </p:cNvSpPr>
              <p:nvPr/>
            </p:nvSpPr>
            <p:spPr bwMode="auto">
              <a:xfrm>
                <a:off x="17554308"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0" name="Oval 433">
                <a:extLst>
                  <a:ext uri="{FF2B5EF4-FFF2-40B4-BE49-F238E27FC236}">
                    <a16:creationId xmlns:a16="http://schemas.microsoft.com/office/drawing/2014/main" id="{F6394073-076D-AA42-38DA-C13DAB38C3FA}"/>
                  </a:ext>
                </a:extLst>
              </p:cNvPr>
              <p:cNvSpPr>
                <a:spLocks noChangeArrowheads="1"/>
              </p:cNvSpPr>
              <p:nvPr/>
            </p:nvSpPr>
            <p:spPr bwMode="auto">
              <a:xfrm>
                <a:off x="19013132" y="322632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1" name="Oval 434">
                <a:extLst>
                  <a:ext uri="{FF2B5EF4-FFF2-40B4-BE49-F238E27FC236}">
                    <a16:creationId xmlns:a16="http://schemas.microsoft.com/office/drawing/2014/main" id="{5F85C09A-C9DF-F2D5-AA76-6704ABF02ACF}"/>
                  </a:ext>
                </a:extLst>
              </p:cNvPr>
              <p:cNvSpPr>
                <a:spLocks noChangeArrowheads="1"/>
              </p:cNvSpPr>
              <p:nvPr/>
            </p:nvSpPr>
            <p:spPr bwMode="auto">
              <a:xfrm>
                <a:off x="19742807" y="3226321"/>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2" name="Oval 435">
                <a:extLst>
                  <a:ext uri="{FF2B5EF4-FFF2-40B4-BE49-F238E27FC236}">
                    <a16:creationId xmlns:a16="http://schemas.microsoft.com/office/drawing/2014/main" id="{7EC5C567-B616-29FA-C5B7-FF0F0BCB36E9}"/>
                  </a:ext>
                </a:extLst>
              </p:cNvPr>
              <p:cNvSpPr>
                <a:spLocks noChangeArrowheads="1"/>
              </p:cNvSpPr>
              <p:nvPr/>
            </p:nvSpPr>
            <p:spPr bwMode="auto">
              <a:xfrm>
                <a:off x="20471955" y="322632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3" name="Oval 436">
                <a:extLst>
                  <a:ext uri="{FF2B5EF4-FFF2-40B4-BE49-F238E27FC236}">
                    <a16:creationId xmlns:a16="http://schemas.microsoft.com/office/drawing/2014/main" id="{D410C7DF-BC94-8DA5-7121-306BED7101BE}"/>
                  </a:ext>
                </a:extLst>
              </p:cNvPr>
              <p:cNvSpPr>
                <a:spLocks noChangeArrowheads="1"/>
              </p:cNvSpPr>
              <p:nvPr/>
            </p:nvSpPr>
            <p:spPr bwMode="auto">
              <a:xfrm>
                <a:off x="21204266"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4" name="Oval 437">
                <a:extLst>
                  <a:ext uri="{FF2B5EF4-FFF2-40B4-BE49-F238E27FC236}">
                    <a16:creationId xmlns:a16="http://schemas.microsoft.com/office/drawing/2014/main" id="{966A2F3F-3D2B-2699-6145-7142F4394A38}"/>
                  </a:ext>
                </a:extLst>
              </p:cNvPr>
              <p:cNvSpPr>
                <a:spLocks noChangeArrowheads="1"/>
              </p:cNvSpPr>
              <p:nvPr/>
            </p:nvSpPr>
            <p:spPr bwMode="auto">
              <a:xfrm>
                <a:off x="21933414"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5" name="Oval 438">
                <a:extLst>
                  <a:ext uri="{FF2B5EF4-FFF2-40B4-BE49-F238E27FC236}">
                    <a16:creationId xmlns:a16="http://schemas.microsoft.com/office/drawing/2014/main" id="{DE699C44-1FF0-F2B4-B17A-D530FAC3A11C}"/>
                  </a:ext>
                </a:extLst>
              </p:cNvPr>
              <p:cNvSpPr>
                <a:spLocks noChangeArrowheads="1"/>
              </p:cNvSpPr>
              <p:nvPr/>
            </p:nvSpPr>
            <p:spPr bwMode="auto">
              <a:xfrm>
                <a:off x="13907514"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6" name="Oval 439">
                <a:extLst>
                  <a:ext uri="{FF2B5EF4-FFF2-40B4-BE49-F238E27FC236}">
                    <a16:creationId xmlns:a16="http://schemas.microsoft.com/office/drawing/2014/main" id="{06F269C6-5148-637E-6A8F-73AA6530C9F3}"/>
                  </a:ext>
                </a:extLst>
              </p:cNvPr>
              <p:cNvSpPr>
                <a:spLocks noChangeArrowheads="1"/>
              </p:cNvSpPr>
              <p:nvPr/>
            </p:nvSpPr>
            <p:spPr bwMode="auto">
              <a:xfrm>
                <a:off x="18283983"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7" name="Oval 440">
                <a:extLst>
                  <a:ext uri="{FF2B5EF4-FFF2-40B4-BE49-F238E27FC236}">
                    <a16:creationId xmlns:a16="http://schemas.microsoft.com/office/drawing/2014/main" id="{5B86D8C7-A757-3A63-A67B-B85701BC8F28}"/>
                  </a:ext>
                </a:extLst>
              </p:cNvPr>
              <p:cNvSpPr>
                <a:spLocks noChangeArrowheads="1"/>
              </p:cNvSpPr>
              <p:nvPr/>
            </p:nvSpPr>
            <p:spPr bwMode="auto">
              <a:xfrm>
                <a:off x="19013132" y="3954415"/>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8" name="Oval 441">
                <a:extLst>
                  <a:ext uri="{FF2B5EF4-FFF2-40B4-BE49-F238E27FC236}">
                    <a16:creationId xmlns:a16="http://schemas.microsoft.com/office/drawing/2014/main" id="{CA8098FF-3725-3542-9F40-1AEE7AEB3EA8}"/>
                  </a:ext>
                </a:extLst>
              </p:cNvPr>
              <p:cNvSpPr>
                <a:spLocks noChangeArrowheads="1"/>
              </p:cNvSpPr>
              <p:nvPr/>
            </p:nvSpPr>
            <p:spPr bwMode="auto">
              <a:xfrm>
                <a:off x="19742807" y="3954415"/>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9" name="Oval 442">
                <a:extLst>
                  <a:ext uri="{FF2B5EF4-FFF2-40B4-BE49-F238E27FC236}">
                    <a16:creationId xmlns:a16="http://schemas.microsoft.com/office/drawing/2014/main" id="{D10C8F09-2B26-E734-2F8F-1A8CB43F3BE6}"/>
                  </a:ext>
                </a:extLst>
              </p:cNvPr>
              <p:cNvSpPr>
                <a:spLocks noChangeArrowheads="1"/>
              </p:cNvSpPr>
              <p:nvPr/>
            </p:nvSpPr>
            <p:spPr bwMode="auto">
              <a:xfrm>
                <a:off x="20471955" y="3954415"/>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00" name="Oval 443">
                <a:extLst>
                  <a:ext uri="{FF2B5EF4-FFF2-40B4-BE49-F238E27FC236}">
                    <a16:creationId xmlns:a16="http://schemas.microsoft.com/office/drawing/2014/main" id="{989ABD56-1446-3E75-39B2-A8608553DF6C}"/>
                  </a:ext>
                </a:extLst>
              </p:cNvPr>
              <p:cNvSpPr>
                <a:spLocks noChangeArrowheads="1"/>
              </p:cNvSpPr>
              <p:nvPr/>
            </p:nvSpPr>
            <p:spPr bwMode="auto">
              <a:xfrm>
                <a:off x="21204266"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01" name="Oval 444">
                <a:extLst>
                  <a:ext uri="{FF2B5EF4-FFF2-40B4-BE49-F238E27FC236}">
                    <a16:creationId xmlns:a16="http://schemas.microsoft.com/office/drawing/2014/main" id="{37DB14DE-D8DD-1888-31E6-76A2CC482079}"/>
                  </a:ext>
                </a:extLst>
              </p:cNvPr>
              <p:cNvSpPr>
                <a:spLocks noChangeArrowheads="1"/>
              </p:cNvSpPr>
              <p:nvPr/>
            </p:nvSpPr>
            <p:spPr bwMode="auto">
              <a:xfrm>
                <a:off x="22663090"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grpSp>
        <p:grpSp>
          <p:nvGrpSpPr>
            <p:cNvPr id="6" name="Group 5">
              <a:extLst>
                <a:ext uri="{FF2B5EF4-FFF2-40B4-BE49-F238E27FC236}">
                  <a16:creationId xmlns:a16="http://schemas.microsoft.com/office/drawing/2014/main" id="{95320B9E-54EE-8CFE-1449-77EBE1D2CF49}"/>
                </a:ext>
              </a:extLst>
            </p:cNvPr>
            <p:cNvGrpSpPr/>
            <p:nvPr/>
          </p:nvGrpSpPr>
          <p:grpSpPr>
            <a:xfrm flipH="1">
              <a:off x="1643078" y="1543199"/>
              <a:ext cx="3580086" cy="3771602"/>
              <a:chOff x="1069477" y="1468165"/>
              <a:chExt cx="4008818" cy="4223268"/>
            </a:xfrm>
          </p:grpSpPr>
          <p:sp>
            <p:nvSpPr>
              <p:cNvPr id="7" name="Freeform 17">
                <a:extLst>
                  <a:ext uri="{FF2B5EF4-FFF2-40B4-BE49-F238E27FC236}">
                    <a16:creationId xmlns:a16="http://schemas.microsoft.com/office/drawing/2014/main" id="{16A8E44F-1057-A960-AC96-B3C836E25878}"/>
                  </a:ext>
                </a:extLst>
              </p:cNvPr>
              <p:cNvSpPr>
                <a:spLocks/>
              </p:cNvSpPr>
              <p:nvPr/>
            </p:nvSpPr>
            <p:spPr bwMode="auto">
              <a:xfrm>
                <a:off x="1076894" y="3581333"/>
                <a:ext cx="3667642" cy="2110100"/>
              </a:xfrm>
              <a:custGeom>
                <a:avLst/>
                <a:gdLst>
                  <a:gd name="T0" fmla="*/ 10 w 1458"/>
                  <a:gd name="T1" fmla="*/ 327 h 841"/>
                  <a:gd name="T2" fmla="*/ 891 w 1458"/>
                  <a:gd name="T3" fmla="*/ 835 h 841"/>
                  <a:gd name="T4" fmla="*/ 924 w 1458"/>
                  <a:gd name="T5" fmla="*/ 837 h 841"/>
                  <a:gd name="T6" fmla="*/ 1449 w 1458"/>
                  <a:gd name="T7" fmla="*/ 533 h 841"/>
                  <a:gd name="T8" fmla="*/ 1447 w 1458"/>
                  <a:gd name="T9" fmla="*/ 514 h 841"/>
                  <a:gd name="T10" fmla="*/ 566 w 1458"/>
                  <a:gd name="T11" fmla="*/ 6 h 841"/>
                  <a:gd name="T12" fmla="*/ 534 w 1458"/>
                  <a:gd name="T13" fmla="*/ 5 h 841"/>
                  <a:gd name="T14" fmla="*/ 8 w 1458"/>
                  <a:gd name="T15" fmla="*/ 308 h 841"/>
                  <a:gd name="T16" fmla="*/ 10 w 1458"/>
                  <a:gd name="T17" fmla="*/ 327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8" h="841">
                    <a:moveTo>
                      <a:pt x="10" y="327"/>
                    </a:moveTo>
                    <a:cubicBezTo>
                      <a:pt x="891" y="835"/>
                      <a:pt x="891" y="835"/>
                      <a:pt x="891" y="835"/>
                    </a:cubicBezTo>
                    <a:cubicBezTo>
                      <a:pt x="901" y="841"/>
                      <a:pt x="915" y="841"/>
                      <a:pt x="924" y="837"/>
                    </a:cubicBezTo>
                    <a:cubicBezTo>
                      <a:pt x="1449" y="533"/>
                      <a:pt x="1449" y="533"/>
                      <a:pt x="1449" y="533"/>
                    </a:cubicBezTo>
                    <a:cubicBezTo>
                      <a:pt x="1458" y="528"/>
                      <a:pt x="1456" y="520"/>
                      <a:pt x="1447" y="514"/>
                    </a:cubicBezTo>
                    <a:cubicBezTo>
                      <a:pt x="566" y="6"/>
                      <a:pt x="566" y="6"/>
                      <a:pt x="566" y="6"/>
                    </a:cubicBezTo>
                    <a:cubicBezTo>
                      <a:pt x="556" y="0"/>
                      <a:pt x="542" y="0"/>
                      <a:pt x="534" y="5"/>
                    </a:cubicBezTo>
                    <a:cubicBezTo>
                      <a:pt x="8" y="308"/>
                      <a:pt x="8" y="308"/>
                      <a:pt x="8" y="308"/>
                    </a:cubicBezTo>
                    <a:cubicBezTo>
                      <a:pt x="0" y="313"/>
                      <a:pt x="1" y="321"/>
                      <a:pt x="10" y="327"/>
                    </a:cubicBez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grpSp>
            <p:nvGrpSpPr>
              <p:cNvPr id="8" name="Group 7">
                <a:extLst>
                  <a:ext uri="{FF2B5EF4-FFF2-40B4-BE49-F238E27FC236}">
                    <a16:creationId xmlns:a16="http://schemas.microsoft.com/office/drawing/2014/main" id="{FA556931-30CF-A8B1-57CE-020B78E62124}"/>
                  </a:ext>
                </a:extLst>
              </p:cNvPr>
              <p:cNvGrpSpPr/>
              <p:nvPr/>
            </p:nvGrpSpPr>
            <p:grpSpPr>
              <a:xfrm>
                <a:off x="1069477" y="1468165"/>
                <a:ext cx="4008818" cy="3921670"/>
                <a:chOff x="1069477" y="1468165"/>
                <a:chExt cx="4008818" cy="3921670"/>
              </a:xfrm>
            </p:grpSpPr>
            <p:sp>
              <p:nvSpPr>
                <p:cNvPr id="16" name="Freeform 14">
                  <a:extLst>
                    <a:ext uri="{FF2B5EF4-FFF2-40B4-BE49-F238E27FC236}">
                      <a16:creationId xmlns:a16="http://schemas.microsoft.com/office/drawing/2014/main" id="{CA7D819D-D072-B7A7-C93A-2E38F80F9C97}"/>
                    </a:ext>
                  </a:extLst>
                </p:cNvPr>
                <p:cNvSpPr>
                  <a:spLocks/>
                </p:cNvSpPr>
                <p:nvPr/>
              </p:nvSpPr>
              <p:spPr bwMode="auto">
                <a:xfrm>
                  <a:off x="2486099" y="1468165"/>
                  <a:ext cx="2592196" cy="3057605"/>
                </a:xfrm>
                <a:custGeom>
                  <a:avLst/>
                  <a:gdLst>
                    <a:gd name="T0" fmla="*/ 2 w 1030"/>
                    <a:gd name="T1" fmla="*/ 674 h 1219"/>
                    <a:gd name="T2" fmla="*/ 113 w 1030"/>
                    <a:gd name="T3" fmla="*/ 13 h 1219"/>
                    <a:gd name="T4" fmla="*/ 104 w 1030"/>
                    <a:gd name="T5" fmla="*/ 10 h 1219"/>
                    <a:gd name="T6" fmla="*/ 117 w 1030"/>
                    <a:gd name="T7" fmla="*/ 2 h 1219"/>
                    <a:gd name="T8" fmla="*/ 117 w 1030"/>
                    <a:gd name="T9" fmla="*/ 2 h 1219"/>
                    <a:gd name="T10" fmla="*/ 128 w 1030"/>
                    <a:gd name="T11" fmla="*/ 3 h 1219"/>
                    <a:gd name="T12" fmla="*/ 1017 w 1030"/>
                    <a:gd name="T13" fmla="*/ 516 h 1219"/>
                    <a:gd name="T14" fmla="*/ 1029 w 1030"/>
                    <a:gd name="T15" fmla="*/ 539 h 1219"/>
                    <a:gd name="T16" fmla="*/ 917 w 1030"/>
                    <a:gd name="T17" fmla="*/ 1205 h 1219"/>
                    <a:gd name="T18" fmla="*/ 912 w 1030"/>
                    <a:gd name="T19" fmla="*/ 1212 h 1219"/>
                    <a:gd name="T20" fmla="*/ 912 w 1030"/>
                    <a:gd name="T21" fmla="*/ 1212 h 1219"/>
                    <a:gd name="T22" fmla="*/ 899 w 1030"/>
                    <a:gd name="T23" fmla="*/ 1219 h 1219"/>
                    <a:gd name="T24" fmla="*/ 897 w 1030"/>
                    <a:gd name="T25" fmla="*/ 1207 h 1219"/>
                    <a:gd name="T26" fmla="*/ 897 w 1030"/>
                    <a:gd name="T27" fmla="*/ 1207 h 1219"/>
                    <a:gd name="T28" fmla="*/ 13 w 1030"/>
                    <a:gd name="T29" fmla="*/ 697 h 1219"/>
                    <a:gd name="T30" fmla="*/ 2 w 1030"/>
                    <a:gd name="T31" fmla="*/ 674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0" h="1219">
                      <a:moveTo>
                        <a:pt x="2" y="674"/>
                      </a:moveTo>
                      <a:cubicBezTo>
                        <a:pt x="113" y="13"/>
                        <a:pt x="113" y="13"/>
                        <a:pt x="113" y="13"/>
                      </a:cubicBezTo>
                      <a:cubicBezTo>
                        <a:pt x="104" y="10"/>
                        <a:pt x="104" y="10"/>
                        <a:pt x="104" y="10"/>
                      </a:cubicBezTo>
                      <a:cubicBezTo>
                        <a:pt x="117" y="2"/>
                        <a:pt x="117" y="2"/>
                        <a:pt x="117" y="2"/>
                      </a:cubicBezTo>
                      <a:cubicBezTo>
                        <a:pt x="117" y="2"/>
                        <a:pt x="117" y="2"/>
                        <a:pt x="117" y="2"/>
                      </a:cubicBezTo>
                      <a:cubicBezTo>
                        <a:pt x="120" y="0"/>
                        <a:pt x="124" y="0"/>
                        <a:pt x="128" y="3"/>
                      </a:cubicBezTo>
                      <a:cubicBezTo>
                        <a:pt x="1017" y="516"/>
                        <a:pt x="1017" y="516"/>
                        <a:pt x="1017" y="516"/>
                      </a:cubicBezTo>
                      <a:cubicBezTo>
                        <a:pt x="1025" y="521"/>
                        <a:pt x="1030" y="532"/>
                        <a:pt x="1029" y="539"/>
                      </a:cubicBezTo>
                      <a:cubicBezTo>
                        <a:pt x="917" y="1205"/>
                        <a:pt x="917" y="1205"/>
                        <a:pt x="917" y="1205"/>
                      </a:cubicBezTo>
                      <a:cubicBezTo>
                        <a:pt x="916" y="1208"/>
                        <a:pt x="914" y="1211"/>
                        <a:pt x="912" y="1212"/>
                      </a:cubicBezTo>
                      <a:cubicBezTo>
                        <a:pt x="912" y="1212"/>
                        <a:pt x="912" y="1212"/>
                        <a:pt x="912" y="1212"/>
                      </a:cubicBezTo>
                      <a:cubicBezTo>
                        <a:pt x="899" y="1219"/>
                        <a:pt x="899" y="1219"/>
                        <a:pt x="899" y="1219"/>
                      </a:cubicBezTo>
                      <a:cubicBezTo>
                        <a:pt x="897" y="1207"/>
                        <a:pt x="897" y="1207"/>
                        <a:pt x="897" y="1207"/>
                      </a:cubicBezTo>
                      <a:cubicBezTo>
                        <a:pt x="897" y="1207"/>
                        <a:pt x="897" y="1207"/>
                        <a:pt x="897" y="1207"/>
                      </a:cubicBezTo>
                      <a:cubicBezTo>
                        <a:pt x="13" y="697"/>
                        <a:pt x="13" y="697"/>
                        <a:pt x="13" y="697"/>
                      </a:cubicBezTo>
                      <a:cubicBezTo>
                        <a:pt x="6" y="692"/>
                        <a:pt x="0" y="682"/>
                        <a:pt x="2" y="674"/>
                      </a:cubicBezTo>
                    </a:path>
                  </a:pathLst>
                </a:custGeom>
                <a:solidFill>
                  <a:srgbClr val="8A09C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 name="Freeform 15">
                  <a:extLst>
                    <a:ext uri="{FF2B5EF4-FFF2-40B4-BE49-F238E27FC236}">
                      <a16:creationId xmlns:a16="http://schemas.microsoft.com/office/drawing/2014/main" id="{CBEA093A-FC81-B4B4-9A44-9168530ED650}"/>
                    </a:ext>
                  </a:extLst>
                </p:cNvPr>
                <p:cNvSpPr>
                  <a:spLocks/>
                </p:cNvSpPr>
                <p:nvPr/>
              </p:nvSpPr>
              <p:spPr bwMode="auto">
                <a:xfrm>
                  <a:off x="4631428" y="2792075"/>
                  <a:ext cx="446867" cy="1733693"/>
                </a:xfrm>
                <a:custGeom>
                  <a:avLst/>
                  <a:gdLst>
                    <a:gd name="T0" fmla="*/ 159 w 177"/>
                    <a:gd name="T1" fmla="*/ 7 h 691"/>
                    <a:gd name="T2" fmla="*/ 174 w 177"/>
                    <a:gd name="T3" fmla="*/ 0 h 691"/>
                    <a:gd name="T4" fmla="*/ 176 w 177"/>
                    <a:gd name="T5" fmla="*/ 11 h 691"/>
                    <a:gd name="T6" fmla="*/ 64 w 177"/>
                    <a:gd name="T7" fmla="*/ 677 h 691"/>
                    <a:gd name="T8" fmla="*/ 59 w 177"/>
                    <a:gd name="T9" fmla="*/ 684 h 691"/>
                    <a:gd name="T10" fmla="*/ 59 w 177"/>
                    <a:gd name="T11" fmla="*/ 684 h 691"/>
                    <a:gd name="T12" fmla="*/ 46 w 177"/>
                    <a:gd name="T13" fmla="*/ 691 h 691"/>
                    <a:gd name="T14" fmla="*/ 44 w 177"/>
                    <a:gd name="T15" fmla="*/ 679 h 691"/>
                    <a:gd name="T16" fmla="*/ 44 w 177"/>
                    <a:gd name="T17" fmla="*/ 679 h 691"/>
                    <a:gd name="T18" fmla="*/ 0 w 177"/>
                    <a:gd name="T19" fmla="*/ 653 h 691"/>
                    <a:gd name="T20" fmla="*/ 159 w 177"/>
                    <a:gd name="T21" fmla="*/ 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691">
                      <a:moveTo>
                        <a:pt x="159" y="7"/>
                      </a:moveTo>
                      <a:cubicBezTo>
                        <a:pt x="174" y="0"/>
                        <a:pt x="174" y="0"/>
                        <a:pt x="174" y="0"/>
                      </a:cubicBezTo>
                      <a:cubicBezTo>
                        <a:pt x="176" y="4"/>
                        <a:pt x="177" y="8"/>
                        <a:pt x="176" y="11"/>
                      </a:cubicBezTo>
                      <a:cubicBezTo>
                        <a:pt x="64" y="677"/>
                        <a:pt x="64" y="677"/>
                        <a:pt x="64" y="677"/>
                      </a:cubicBezTo>
                      <a:cubicBezTo>
                        <a:pt x="63" y="680"/>
                        <a:pt x="61" y="683"/>
                        <a:pt x="59" y="684"/>
                      </a:cubicBezTo>
                      <a:cubicBezTo>
                        <a:pt x="59" y="684"/>
                        <a:pt x="59" y="684"/>
                        <a:pt x="59" y="684"/>
                      </a:cubicBezTo>
                      <a:cubicBezTo>
                        <a:pt x="46" y="691"/>
                        <a:pt x="46" y="691"/>
                        <a:pt x="46" y="691"/>
                      </a:cubicBezTo>
                      <a:cubicBezTo>
                        <a:pt x="44" y="679"/>
                        <a:pt x="44" y="679"/>
                        <a:pt x="44" y="679"/>
                      </a:cubicBezTo>
                      <a:cubicBezTo>
                        <a:pt x="44" y="679"/>
                        <a:pt x="44" y="679"/>
                        <a:pt x="44" y="679"/>
                      </a:cubicBezTo>
                      <a:cubicBezTo>
                        <a:pt x="0" y="653"/>
                        <a:pt x="0" y="653"/>
                        <a:pt x="0" y="653"/>
                      </a:cubicBezTo>
                      <a:cubicBezTo>
                        <a:pt x="159" y="7"/>
                        <a:pt x="159" y="7"/>
                        <a:pt x="159" y="7"/>
                      </a:cubicBezTo>
                    </a:path>
                  </a:pathLst>
                </a:custGeom>
                <a:solidFill>
                  <a:srgbClr val="8A09CB">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 name="Freeform 16">
                  <a:extLst>
                    <a:ext uri="{FF2B5EF4-FFF2-40B4-BE49-F238E27FC236}">
                      <a16:creationId xmlns:a16="http://schemas.microsoft.com/office/drawing/2014/main" id="{A425AE19-F65A-590B-5102-04CFFBDBFE11}"/>
                    </a:ext>
                  </a:extLst>
                </p:cNvPr>
                <p:cNvSpPr>
                  <a:spLocks/>
                </p:cNvSpPr>
                <p:nvPr/>
              </p:nvSpPr>
              <p:spPr bwMode="auto">
                <a:xfrm>
                  <a:off x="1076894" y="3372446"/>
                  <a:ext cx="3650955" cy="2017389"/>
                </a:xfrm>
                <a:custGeom>
                  <a:avLst/>
                  <a:gdLst>
                    <a:gd name="T0" fmla="*/ 0 w 1451"/>
                    <a:gd name="T1" fmla="*/ 261 h 804"/>
                    <a:gd name="T2" fmla="*/ 48 w 1451"/>
                    <a:gd name="T3" fmla="*/ 286 h 804"/>
                    <a:gd name="T4" fmla="*/ 535 w 1451"/>
                    <a:gd name="T5" fmla="*/ 5 h 804"/>
                    <a:gd name="T6" fmla="*/ 567 w 1451"/>
                    <a:gd name="T7" fmla="*/ 6 h 804"/>
                    <a:gd name="T8" fmla="*/ 1407 w 1451"/>
                    <a:gd name="T9" fmla="*/ 491 h 804"/>
                    <a:gd name="T10" fmla="*/ 1451 w 1451"/>
                    <a:gd name="T11" fmla="*/ 469 h 804"/>
                    <a:gd name="T12" fmla="*/ 1434 w 1451"/>
                    <a:gd name="T13" fmla="*/ 498 h 804"/>
                    <a:gd name="T14" fmla="*/ 1434 w 1451"/>
                    <a:gd name="T15" fmla="*/ 498 h 804"/>
                    <a:gd name="T16" fmla="*/ 1429 w 1451"/>
                    <a:gd name="T17" fmla="*/ 503 h 804"/>
                    <a:gd name="T18" fmla="*/ 916 w 1451"/>
                    <a:gd name="T19" fmla="*/ 799 h 804"/>
                    <a:gd name="T20" fmla="*/ 884 w 1451"/>
                    <a:gd name="T21" fmla="*/ 798 h 804"/>
                    <a:gd name="T22" fmla="*/ 25 w 1451"/>
                    <a:gd name="T23" fmla="*/ 302 h 804"/>
                    <a:gd name="T24" fmla="*/ 18 w 1451"/>
                    <a:gd name="T25" fmla="*/ 294 h 804"/>
                    <a:gd name="T26" fmla="*/ 17 w 1451"/>
                    <a:gd name="T27" fmla="*/ 294 h 804"/>
                    <a:gd name="T28" fmla="*/ 0 w 1451"/>
                    <a:gd name="T29" fmla="*/ 26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1" h="804">
                      <a:moveTo>
                        <a:pt x="0" y="261"/>
                      </a:moveTo>
                      <a:cubicBezTo>
                        <a:pt x="48" y="286"/>
                        <a:pt x="48" y="286"/>
                        <a:pt x="48" y="286"/>
                      </a:cubicBezTo>
                      <a:cubicBezTo>
                        <a:pt x="535" y="5"/>
                        <a:pt x="535" y="5"/>
                        <a:pt x="535" y="5"/>
                      </a:cubicBezTo>
                      <a:cubicBezTo>
                        <a:pt x="543" y="0"/>
                        <a:pt x="558" y="1"/>
                        <a:pt x="567" y="6"/>
                      </a:cubicBezTo>
                      <a:cubicBezTo>
                        <a:pt x="1407" y="491"/>
                        <a:pt x="1407" y="491"/>
                        <a:pt x="1407" y="491"/>
                      </a:cubicBezTo>
                      <a:cubicBezTo>
                        <a:pt x="1415" y="487"/>
                        <a:pt x="1451" y="469"/>
                        <a:pt x="1451" y="469"/>
                      </a:cubicBezTo>
                      <a:cubicBezTo>
                        <a:pt x="1434" y="498"/>
                        <a:pt x="1434" y="498"/>
                        <a:pt x="1434" y="498"/>
                      </a:cubicBezTo>
                      <a:cubicBezTo>
                        <a:pt x="1434" y="498"/>
                        <a:pt x="1434" y="498"/>
                        <a:pt x="1434" y="498"/>
                      </a:cubicBezTo>
                      <a:cubicBezTo>
                        <a:pt x="1433" y="500"/>
                        <a:pt x="1431" y="502"/>
                        <a:pt x="1429" y="503"/>
                      </a:cubicBezTo>
                      <a:cubicBezTo>
                        <a:pt x="916" y="799"/>
                        <a:pt x="916" y="799"/>
                        <a:pt x="916" y="799"/>
                      </a:cubicBezTo>
                      <a:cubicBezTo>
                        <a:pt x="908" y="804"/>
                        <a:pt x="893" y="804"/>
                        <a:pt x="884" y="798"/>
                      </a:cubicBezTo>
                      <a:cubicBezTo>
                        <a:pt x="25" y="302"/>
                        <a:pt x="25" y="302"/>
                        <a:pt x="25" y="302"/>
                      </a:cubicBezTo>
                      <a:cubicBezTo>
                        <a:pt x="21" y="300"/>
                        <a:pt x="18" y="297"/>
                        <a:pt x="18" y="294"/>
                      </a:cubicBezTo>
                      <a:cubicBezTo>
                        <a:pt x="17" y="294"/>
                        <a:pt x="17" y="294"/>
                        <a:pt x="17" y="294"/>
                      </a:cubicBezTo>
                      <a:lnTo>
                        <a:pt x="0" y="261"/>
                      </a:lnTo>
                      <a:close/>
                    </a:path>
                  </a:pathLst>
                </a:custGeom>
                <a:solidFill>
                  <a:srgbClr val="8A09CB">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 name="Freeform 17">
                  <a:extLst>
                    <a:ext uri="{FF2B5EF4-FFF2-40B4-BE49-F238E27FC236}">
                      <a16:creationId xmlns:a16="http://schemas.microsoft.com/office/drawing/2014/main" id="{416CC527-D8DF-6ADA-3A0D-8D340FC8D079}"/>
                    </a:ext>
                  </a:extLst>
                </p:cNvPr>
                <p:cNvSpPr>
                  <a:spLocks/>
                </p:cNvSpPr>
                <p:nvPr/>
              </p:nvSpPr>
              <p:spPr bwMode="auto">
                <a:xfrm>
                  <a:off x="1069477" y="3225962"/>
                  <a:ext cx="3667642" cy="2110100"/>
                </a:xfrm>
                <a:custGeom>
                  <a:avLst/>
                  <a:gdLst>
                    <a:gd name="T0" fmla="*/ 10 w 1458"/>
                    <a:gd name="T1" fmla="*/ 327 h 841"/>
                    <a:gd name="T2" fmla="*/ 891 w 1458"/>
                    <a:gd name="T3" fmla="*/ 835 h 841"/>
                    <a:gd name="T4" fmla="*/ 924 w 1458"/>
                    <a:gd name="T5" fmla="*/ 837 h 841"/>
                    <a:gd name="T6" fmla="*/ 1449 w 1458"/>
                    <a:gd name="T7" fmla="*/ 533 h 841"/>
                    <a:gd name="T8" fmla="*/ 1447 w 1458"/>
                    <a:gd name="T9" fmla="*/ 514 h 841"/>
                    <a:gd name="T10" fmla="*/ 566 w 1458"/>
                    <a:gd name="T11" fmla="*/ 6 h 841"/>
                    <a:gd name="T12" fmla="*/ 534 w 1458"/>
                    <a:gd name="T13" fmla="*/ 5 h 841"/>
                    <a:gd name="T14" fmla="*/ 8 w 1458"/>
                    <a:gd name="T15" fmla="*/ 308 h 841"/>
                    <a:gd name="T16" fmla="*/ 10 w 1458"/>
                    <a:gd name="T17" fmla="*/ 327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8" h="841">
                      <a:moveTo>
                        <a:pt x="10" y="327"/>
                      </a:moveTo>
                      <a:cubicBezTo>
                        <a:pt x="891" y="835"/>
                        <a:pt x="891" y="835"/>
                        <a:pt x="891" y="835"/>
                      </a:cubicBezTo>
                      <a:cubicBezTo>
                        <a:pt x="901" y="841"/>
                        <a:pt x="915" y="841"/>
                        <a:pt x="924" y="837"/>
                      </a:cubicBezTo>
                      <a:cubicBezTo>
                        <a:pt x="1449" y="533"/>
                        <a:pt x="1449" y="533"/>
                        <a:pt x="1449" y="533"/>
                      </a:cubicBezTo>
                      <a:cubicBezTo>
                        <a:pt x="1458" y="528"/>
                        <a:pt x="1456" y="520"/>
                        <a:pt x="1447" y="514"/>
                      </a:cubicBezTo>
                      <a:cubicBezTo>
                        <a:pt x="566" y="6"/>
                        <a:pt x="566" y="6"/>
                        <a:pt x="566" y="6"/>
                      </a:cubicBezTo>
                      <a:cubicBezTo>
                        <a:pt x="556" y="0"/>
                        <a:pt x="542" y="0"/>
                        <a:pt x="534" y="5"/>
                      </a:cubicBezTo>
                      <a:cubicBezTo>
                        <a:pt x="8" y="308"/>
                        <a:pt x="8" y="308"/>
                        <a:pt x="8" y="308"/>
                      </a:cubicBezTo>
                      <a:cubicBezTo>
                        <a:pt x="0" y="313"/>
                        <a:pt x="1" y="321"/>
                        <a:pt x="10" y="327"/>
                      </a:cubicBezTo>
                      <a:close/>
                    </a:path>
                  </a:pathLst>
                </a:custGeom>
                <a:solidFill>
                  <a:srgbClr val="8A09CB"/>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grpSp>
              <p:nvGrpSpPr>
                <p:cNvPr id="20" name="Group 19">
                  <a:extLst>
                    <a:ext uri="{FF2B5EF4-FFF2-40B4-BE49-F238E27FC236}">
                      <a16:creationId xmlns:a16="http://schemas.microsoft.com/office/drawing/2014/main" id="{A5483084-D4C8-8611-649E-BFF1E81FED37}"/>
                    </a:ext>
                  </a:extLst>
                </p:cNvPr>
                <p:cNvGrpSpPr/>
                <p:nvPr/>
              </p:nvGrpSpPr>
              <p:grpSpPr>
                <a:xfrm>
                  <a:off x="1633159" y="3361321"/>
                  <a:ext cx="2783181" cy="1657669"/>
                  <a:chOff x="1633159" y="3361321"/>
                  <a:chExt cx="2783181" cy="1657669"/>
                </a:xfrm>
                <a:solidFill>
                  <a:srgbClr val="8A09CB">
                    <a:lumMod val="75000"/>
                  </a:srgbClr>
                </a:solidFill>
              </p:grpSpPr>
              <p:sp>
                <p:nvSpPr>
                  <p:cNvPr id="24" name="Freeform 18">
                    <a:extLst>
                      <a:ext uri="{FF2B5EF4-FFF2-40B4-BE49-F238E27FC236}">
                        <a16:creationId xmlns:a16="http://schemas.microsoft.com/office/drawing/2014/main" id="{D63E5320-77E9-5B05-94C2-5874D675B0B8}"/>
                      </a:ext>
                    </a:extLst>
                  </p:cNvPr>
                  <p:cNvSpPr>
                    <a:spLocks/>
                  </p:cNvSpPr>
                  <p:nvPr/>
                </p:nvSpPr>
                <p:spPr bwMode="auto">
                  <a:xfrm>
                    <a:off x="1633159" y="3730310"/>
                    <a:ext cx="250320" cy="146483"/>
                  </a:xfrm>
                  <a:custGeom>
                    <a:avLst/>
                    <a:gdLst>
                      <a:gd name="T0" fmla="*/ 97 w 100"/>
                      <a:gd name="T1" fmla="*/ 24 h 58"/>
                      <a:gd name="T2" fmla="*/ 60 w 100"/>
                      <a:gd name="T3" fmla="*/ 2 h 58"/>
                      <a:gd name="T4" fmla="*/ 48 w 100"/>
                      <a:gd name="T5" fmla="*/ 3 h 58"/>
                      <a:gd name="T6" fmla="*/ 4 w 100"/>
                      <a:gd name="T7" fmla="*/ 28 h 58"/>
                      <a:gd name="T8" fmla="*/ 3 w 100"/>
                      <a:gd name="T9" fmla="*/ 35 h 58"/>
                      <a:gd name="T10" fmla="*/ 40 w 100"/>
                      <a:gd name="T11" fmla="*/ 56 h 58"/>
                      <a:gd name="T12" fmla="*/ 52 w 100"/>
                      <a:gd name="T13" fmla="*/ 56 h 58"/>
                      <a:gd name="T14" fmla="*/ 96 w 100"/>
                      <a:gd name="T15" fmla="*/ 30 h 58"/>
                      <a:gd name="T16" fmla="*/ 97 w 100"/>
                      <a:gd name="T1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8">
                        <a:moveTo>
                          <a:pt x="97" y="24"/>
                        </a:moveTo>
                        <a:cubicBezTo>
                          <a:pt x="60" y="2"/>
                          <a:pt x="60" y="2"/>
                          <a:pt x="60" y="2"/>
                        </a:cubicBezTo>
                        <a:cubicBezTo>
                          <a:pt x="57" y="0"/>
                          <a:pt x="51" y="1"/>
                          <a:pt x="48" y="3"/>
                        </a:cubicBezTo>
                        <a:cubicBezTo>
                          <a:pt x="4" y="28"/>
                          <a:pt x="4" y="28"/>
                          <a:pt x="4" y="28"/>
                        </a:cubicBezTo>
                        <a:cubicBezTo>
                          <a:pt x="1" y="30"/>
                          <a:pt x="0" y="33"/>
                          <a:pt x="3" y="35"/>
                        </a:cubicBezTo>
                        <a:cubicBezTo>
                          <a:pt x="40" y="56"/>
                          <a:pt x="40" y="56"/>
                          <a:pt x="40" y="56"/>
                        </a:cubicBezTo>
                        <a:cubicBezTo>
                          <a:pt x="43" y="58"/>
                          <a:pt x="49" y="58"/>
                          <a:pt x="52" y="56"/>
                        </a:cubicBezTo>
                        <a:cubicBezTo>
                          <a:pt x="96" y="30"/>
                          <a:pt x="96" y="30"/>
                          <a:pt x="96" y="30"/>
                        </a:cubicBezTo>
                        <a:cubicBezTo>
                          <a:pt x="100" y="28"/>
                          <a:pt x="100" y="25"/>
                          <a:pt x="97"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5" name="Freeform 19">
                    <a:extLst>
                      <a:ext uri="{FF2B5EF4-FFF2-40B4-BE49-F238E27FC236}">
                        <a16:creationId xmlns:a16="http://schemas.microsoft.com/office/drawing/2014/main" id="{89C3544B-02B8-A9D6-054E-909E0C06C457}"/>
                      </a:ext>
                    </a:extLst>
                  </p:cNvPr>
                  <p:cNvSpPr>
                    <a:spLocks/>
                  </p:cNvSpPr>
                  <p:nvPr/>
                </p:nvSpPr>
                <p:spPr bwMode="auto">
                  <a:xfrm>
                    <a:off x="1777788" y="3815604"/>
                    <a:ext cx="252174" cy="142774"/>
                  </a:xfrm>
                  <a:custGeom>
                    <a:avLst/>
                    <a:gdLst>
                      <a:gd name="T0" fmla="*/ 97 w 100"/>
                      <a:gd name="T1" fmla="*/ 23 h 57"/>
                      <a:gd name="T2" fmla="*/ 59 w 100"/>
                      <a:gd name="T3" fmla="*/ 1 h 57"/>
                      <a:gd name="T4" fmla="*/ 48 w 100"/>
                      <a:gd name="T5" fmla="*/ 2 h 57"/>
                      <a:gd name="T6" fmla="*/ 4 w 100"/>
                      <a:gd name="T7" fmla="*/ 27 h 57"/>
                      <a:gd name="T8" fmla="*/ 3 w 100"/>
                      <a:gd name="T9" fmla="*/ 34 h 57"/>
                      <a:gd name="T10" fmla="*/ 40 w 100"/>
                      <a:gd name="T11" fmla="*/ 56 h 57"/>
                      <a:gd name="T12" fmla="*/ 52 w 100"/>
                      <a:gd name="T13" fmla="*/ 55 h 57"/>
                      <a:gd name="T14" fmla="*/ 96 w 100"/>
                      <a:gd name="T15" fmla="*/ 30 h 57"/>
                      <a:gd name="T16" fmla="*/ 97 w 100"/>
                      <a:gd name="T17"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7">
                        <a:moveTo>
                          <a:pt x="97" y="23"/>
                        </a:moveTo>
                        <a:cubicBezTo>
                          <a:pt x="59" y="1"/>
                          <a:pt x="59" y="1"/>
                          <a:pt x="59" y="1"/>
                        </a:cubicBezTo>
                        <a:cubicBezTo>
                          <a:pt x="56" y="0"/>
                          <a:pt x="51" y="0"/>
                          <a:pt x="48" y="2"/>
                        </a:cubicBezTo>
                        <a:cubicBezTo>
                          <a:pt x="4" y="27"/>
                          <a:pt x="4" y="27"/>
                          <a:pt x="4" y="27"/>
                        </a:cubicBezTo>
                        <a:cubicBezTo>
                          <a:pt x="0" y="29"/>
                          <a:pt x="0" y="32"/>
                          <a:pt x="3" y="34"/>
                        </a:cubicBezTo>
                        <a:cubicBezTo>
                          <a:pt x="40" y="56"/>
                          <a:pt x="40" y="56"/>
                          <a:pt x="40" y="56"/>
                        </a:cubicBezTo>
                        <a:cubicBezTo>
                          <a:pt x="43" y="57"/>
                          <a:pt x="48" y="57"/>
                          <a:pt x="52" y="55"/>
                        </a:cubicBezTo>
                        <a:cubicBezTo>
                          <a:pt x="96" y="30"/>
                          <a:pt x="96" y="30"/>
                          <a:pt x="96" y="30"/>
                        </a:cubicBezTo>
                        <a:cubicBezTo>
                          <a:pt x="99" y="28"/>
                          <a:pt x="100" y="25"/>
                          <a:pt x="97"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6" name="Freeform 20">
                    <a:extLst>
                      <a:ext uri="{FF2B5EF4-FFF2-40B4-BE49-F238E27FC236}">
                        <a16:creationId xmlns:a16="http://schemas.microsoft.com/office/drawing/2014/main" id="{282F00CA-BF95-CAE0-E467-05C0D529B551}"/>
                      </a:ext>
                    </a:extLst>
                  </p:cNvPr>
                  <p:cNvSpPr>
                    <a:spLocks/>
                  </p:cNvSpPr>
                  <p:nvPr/>
                </p:nvSpPr>
                <p:spPr bwMode="auto">
                  <a:xfrm>
                    <a:off x="1922417" y="3899044"/>
                    <a:ext cx="250320" cy="144629"/>
                  </a:xfrm>
                  <a:custGeom>
                    <a:avLst/>
                    <a:gdLst>
                      <a:gd name="T0" fmla="*/ 97 w 100"/>
                      <a:gd name="T1" fmla="*/ 23 h 58"/>
                      <a:gd name="T2" fmla="*/ 60 w 100"/>
                      <a:gd name="T3" fmla="*/ 2 h 58"/>
                      <a:gd name="T4" fmla="*/ 48 w 100"/>
                      <a:gd name="T5" fmla="*/ 2 h 58"/>
                      <a:gd name="T6" fmla="*/ 4 w 100"/>
                      <a:gd name="T7" fmla="*/ 28 h 58"/>
                      <a:gd name="T8" fmla="*/ 3 w 100"/>
                      <a:gd name="T9" fmla="*/ 34 h 58"/>
                      <a:gd name="T10" fmla="*/ 41 w 100"/>
                      <a:gd name="T11" fmla="*/ 56 h 58"/>
                      <a:gd name="T12" fmla="*/ 52 w 100"/>
                      <a:gd name="T13" fmla="*/ 55 h 58"/>
                      <a:gd name="T14" fmla="*/ 96 w 100"/>
                      <a:gd name="T15" fmla="*/ 30 h 58"/>
                      <a:gd name="T16" fmla="*/ 97 w 100"/>
                      <a:gd name="T17"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8">
                        <a:moveTo>
                          <a:pt x="97" y="23"/>
                        </a:moveTo>
                        <a:cubicBezTo>
                          <a:pt x="60" y="2"/>
                          <a:pt x="60" y="2"/>
                          <a:pt x="60" y="2"/>
                        </a:cubicBezTo>
                        <a:cubicBezTo>
                          <a:pt x="57" y="0"/>
                          <a:pt x="52" y="0"/>
                          <a:pt x="48" y="2"/>
                        </a:cubicBezTo>
                        <a:cubicBezTo>
                          <a:pt x="4" y="28"/>
                          <a:pt x="4" y="28"/>
                          <a:pt x="4" y="28"/>
                        </a:cubicBezTo>
                        <a:cubicBezTo>
                          <a:pt x="1" y="30"/>
                          <a:pt x="0" y="33"/>
                          <a:pt x="3" y="34"/>
                        </a:cubicBezTo>
                        <a:cubicBezTo>
                          <a:pt x="41" y="56"/>
                          <a:pt x="41" y="56"/>
                          <a:pt x="41" y="56"/>
                        </a:cubicBezTo>
                        <a:cubicBezTo>
                          <a:pt x="44" y="58"/>
                          <a:pt x="49" y="57"/>
                          <a:pt x="52" y="55"/>
                        </a:cubicBezTo>
                        <a:cubicBezTo>
                          <a:pt x="96" y="30"/>
                          <a:pt x="96" y="30"/>
                          <a:pt x="96" y="30"/>
                        </a:cubicBezTo>
                        <a:cubicBezTo>
                          <a:pt x="100" y="28"/>
                          <a:pt x="100" y="25"/>
                          <a:pt x="97"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7" name="Freeform 21">
                    <a:extLst>
                      <a:ext uri="{FF2B5EF4-FFF2-40B4-BE49-F238E27FC236}">
                        <a16:creationId xmlns:a16="http://schemas.microsoft.com/office/drawing/2014/main" id="{92BBDFC7-EFAB-F7E6-56BB-8A117AE96436}"/>
                      </a:ext>
                    </a:extLst>
                  </p:cNvPr>
                  <p:cNvSpPr>
                    <a:spLocks/>
                  </p:cNvSpPr>
                  <p:nvPr/>
                </p:nvSpPr>
                <p:spPr bwMode="auto">
                  <a:xfrm>
                    <a:off x="2122672" y="3841563"/>
                    <a:ext cx="235486" cy="133504"/>
                  </a:xfrm>
                  <a:custGeom>
                    <a:avLst/>
                    <a:gdLst>
                      <a:gd name="T0" fmla="*/ 3 w 93"/>
                      <a:gd name="T1" fmla="*/ 30 h 53"/>
                      <a:gd name="T2" fmla="*/ 40 w 93"/>
                      <a:gd name="T3" fmla="*/ 51 h 53"/>
                      <a:gd name="T4" fmla="*/ 52 w 93"/>
                      <a:gd name="T5" fmla="*/ 51 h 53"/>
                      <a:gd name="T6" fmla="*/ 89 w 93"/>
                      <a:gd name="T7" fmla="*/ 30 h 53"/>
                      <a:gd name="T8" fmla="*/ 90 w 93"/>
                      <a:gd name="T9" fmla="*/ 23 h 53"/>
                      <a:gd name="T10" fmla="*/ 53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0" y="51"/>
                          <a:pt x="40" y="51"/>
                          <a:pt x="40" y="51"/>
                        </a:cubicBezTo>
                        <a:cubicBezTo>
                          <a:pt x="43" y="53"/>
                          <a:pt x="49" y="53"/>
                          <a:pt x="52" y="51"/>
                        </a:cubicBezTo>
                        <a:cubicBezTo>
                          <a:pt x="89" y="30"/>
                          <a:pt x="89" y="30"/>
                          <a:pt x="89" y="30"/>
                        </a:cubicBezTo>
                        <a:cubicBezTo>
                          <a:pt x="92" y="28"/>
                          <a:pt x="93" y="25"/>
                          <a:pt x="90" y="23"/>
                        </a:cubicBezTo>
                        <a:cubicBezTo>
                          <a:pt x="53" y="1"/>
                          <a:pt x="53" y="1"/>
                          <a:pt x="53" y="1"/>
                        </a:cubicBezTo>
                        <a:cubicBezTo>
                          <a:pt x="50" y="0"/>
                          <a:pt x="44" y="0"/>
                          <a:pt x="41" y="2"/>
                        </a:cubicBezTo>
                        <a:cubicBezTo>
                          <a:pt x="4" y="23"/>
                          <a:pt x="4" y="23"/>
                          <a:pt x="4"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8" name="Freeform 22">
                    <a:extLst>
                      <a:ext uri="{FF2B5EF4-FFF2-40B4-BE49-F238E27FC236}">
                        <a16:creationId xmlns:a16="http://schemas.microsoft.com/office/drawing/2014/main" id="{DEC37B10-60EE-11CA-D8B1-D1DEBCB47DEB}"/>
                      </a:ext>
                    </a:extLst>
                  </p:cNvPr>
                  <p:cNvSpPr>
                    <a:spLocks/>
                  </p:cNvSpPr>
                  <p:nvPr/>
                </p:nvSpPr>
                <p:spPr bwMode="auto">
                  <a:xfrm>
                    <a:off x="2269155" y="3925003"/>
                    <a:ext cx="231778" cy="131649"/>
                  </a:xfrm>
                  <a:custGeom>
                    <a:avLst/>
                    <a:gdLst>
                      <a:gd name="T0" fmla="*/ 3 w 92"/>
                      <a:gd name="T1" fmla="*/ 30 h 53"/>
                      <a:gd name="T2" fmla="*/ 40 w 92"/>
                      <a:gd name="T3" fmla="*/ 52 h 53"/>
                      <a:gd name="T4" fmla="*/ 52 w 92"/>
                      <a:gd name="T5" fmla="*/ 51 h 53"/>
                      <a:gd name="T6" fmla="*/ 89 w 92"/>
                      <a:gd name="T7" fmla="*/ 30 h 53"/>
                      <a:gd name="T8" fmla="*/ 89 w 92"/>
                      <a:gd name="T9" fmla="*/ 23 h 53"/>
                      <a:gd name="T10" fmla="*/ 52 w 92"/>
                      <a:gd name="T11" fmla="*/ 2 h 53"/>
                      <a:gd name="T12" fmla="*/ 40 w 92"/>
                      <a:gd name="T13" fmla="*/ 2 h 53"/>
                      <a:gd name="T14" fmla="*/ 3 w 92"/>
                      <a:gd name="T15" fmla="*/ 23 h 53"/>
                      <a:gd name="T16" fmla="*/ 3 w 92"/>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3">
                        <a:moveTo>
                          <a:pt x="3" y="30"/>
                        </a:moveTo>
                        <a:cubicBezTo>
                          <a:pt x="40" y="52"/>
                          <a:pt x="40" y="52"/>
                          <a:pt x="40" y="52"/>
                        </a:cubicBezTo>
                        <a:cubicBezTo>
                          <a:pt x="43" y="53"/>
                          <a:pt x="48" y="53"/>
                          <a:pt x="52" y="51"/>
                        </a:cubicBezTo>
                        <a:cubicBezTo>
                          <a:pt x="89" y="30"/>
                          <a:pt x="89" y="30"/>
                          <a:pt x="89" y="30"/>
                        </a:cubicBezTo>
                        <a:cubicBezTo>
                          <a:pt x="92" y="28"/>
                          <a:pt x="92" y="25"/>
                          <a:pt x="89" y="23"/>
                        </a:cubicBezTo>
                        <a:cubicBezTo>
                          <a:pt x="52" y="2"/>
                          <a:pt x="52" y="2"/>
                          <a:pt x="52" y="2"/>
                        </a:cubicBezTo>
                        <a:cubicBezTo>
                          <a:pt x="49" y="0"/>
                          <a:pt x="44" y="0"/>
                          <a:pt x="40" y="2"/>
                        </a:cubicBezTo>
                        <a:cubicBezTo>
                          <a:pt x="3" y="23"/>
                          <a:pt x="3" y="23"/>
                          <a:pt x="3"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9" name="Freeform 23">
                    <a:extLst>
                      <a:ext uri="{FF2B5EF4-FFF2-40B4-BE49-F238E27FC236}">
                        <a16:creationId xmlns:a16="http://schemas.microsoft.com/office/drawing/2014/main" id="{B23196AA-1D08-BBDB-398B-0143C42C0D7B}"/>
                      </a:ext>
                    </a:extLst>
                  </p:cNvPr>
                  <p:cNvSpPr>
                    <a:spLocks/>
                  </p:cNvSpPr>
                  <p:nvPr/>
                </p:nvSpPr>
                <p:spPr bwMode="auto">
                  <a:xfrm>
                    <a:off x="2411930" y="4006589"/>
                    <a:ext cx="235486" cy="135357"/>
                  </a:xfrm>
                  <a:custGeom>
                    <a:avLst/>
                    <a:gdLst>
                      <a:gd name="T0" fmla="*/ 3 w 93"/>
                      <a:gd name="T1" fmla="*/ 30 h 54"/>
                      <a:gd name="T2" fmla="*/ 41 w 93"/>
                      <a:gd name="T3" fmla="*/ 52 h 54"/>
                      <a:gd name="T4" fmla="*/ 52 w 93"/>
                      <a:gd name="T5" fmla="*/ 51 h 54"/>
                      <a:gd name="T6" fmla="*/ 89 w 93"/>
                      <a:gd name="T7" fmla="*/ 30 h 54"/>
                      <a:gd name="T8" fmla="*/ 90 w 93"/>
                      <a:gd name="T9" fmla="*/ 23 h 54"/>
                      <a:gd name="T10" fmla="*/ 53 w 93"/>
                      <a:gd name="T11" fmla="*/ 2 h 54"/>
                      <a:gd name="T12" fmla="*/ 41 w 93"/>
                      <a:gd name="T13" fmla="*/ 2 h 54"/>
                      <a:gd name="T14" fmla="*/ 4 w 93"/>
                      <a:gd name="T15" fmla="*/ 24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1" y="52"/>
                          <a:pt x="41" y="52"/>
                          <a:pt x="41" y="52"/>
                        </a:cubicBezTo>
                        <a:cubicBezTo>
                          <a:pt x="44" y="54"/>
                          <a:pt x="49" y="53"/>
                          <a:pt x="52" y="51"/>
                        </a:cubicBezTo>
                        <a:cubicBezTo>
                          <a:pt x="89" y="30"/>
                          <a:pt x="89" y="30"/>
                          <a:pt x="89" y="30"/>
                        </a:cubicBezTo>
                        <a:cubicBezTo>
                          <a:pt x="93" y="28"/>
                          <a:pt x="93" y="25"/>
                          <a:pt x="90" y="23"/>
                        </a:cubicBezTo>
                        <a:cubicBezTo>
                          <a:pt x="53" y="2"/>
                          <a:pt x="53" y="2"/>
                          <a:pt x="53" y="2"/>
                        </a:cubicBezTo>
                        <a:cubicBezTo>
                          <a:pt x="50" y="0"/>
                          <a:pt x="45" y="0"/>
                          <a:pt x="41" y="2"/>
                        </a:cubicBezTo>
                        <a:cubicBezTo>
                          <a:pt x="4" y="24"/>
                          <a:pt x="4" y="24"/>
                          <a:pt x="4" y="24"/>
                        </a:cubicBezTo>
                        <a:cubicBezTo>
                          <a:pt x="1"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0" name="Freeform 24">
                    <a:extLst>
                      <a:ext uri="{FF2B5EF4-FFF2-40B4-BE49-F238E27FC236}">
                        <a16:creationId xmlns:a16="http://schemas.microsoft.com/office/drawing/2014/main" id="{1227B02C-B8BE-B639-0200-30D3D1DB6693}"/>
                      </a:ext>
                    </a:extLst>
                  </p:cNvPr>
                  <p:cNvSpPr>
                    <a:spLocks/>
                  </p:cNvSpPr>
                  <p:nvPr/>
                </p:nvSpPr>
                <p:spPr bwMode="auto">
                  <a:xfrm>
                    <a:off x="2558413" y="4090028"/>
                    <a:ext cx="233631" cy="135357"/>
                  </a:xfrm>
                  <a:custGeom>
                    <a:avLst/>
                    <a:gdLst>
                      <a:gd name="T0" fmla="*/ 3 w 93"/>
                      <a:gd name="T1" fmla="*/ 31 h 54"/>
                      <a:gd name="T2" fmla="*/ 40 w 93"/>
                      <a:gd name="T3" fmla="*/ 52 h 54"/>
                      <a:gd name="T4" fmla="*/ 52 w 93"/>
                      <a:gd name="T5" fmla="*/ 52 h 54"/>
                      <a:gd name="T6" fmla="*/ 89 w 93"/>
                      <a:gd name="T7" fmla="*/ 30 h 54"/>
                      <a:gd name="T8" fmla="*/ 90 w 93"/>
                      <a:gd name="T9" fmla="*/ 24 h 54"/>
                      <a:gd name="T10" fmla="*/ 52 w 93"/>
                      <a:gd name="T11" fmla="*/ 2 h 54"/>
                      <a:gd name="T12" fmla="*/ 41 w 93"/>
                      <a:gd name="T13" fmla="*/ 3 h 54"/>
                      <a:gd name="T14" fmla="*/ 4 w 93"/>
                      <a:gd name="T15" fmla="*/ 24 h 54"/>
                      <a:gd name="T16" fmla="*/ 3 w 93"/>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1"/>
                        </a:moveTo>
                        <a:cubicBezTo>
                          <a:pt x="40" y="52"/>
                          <a:pt x="40" y="52"/>
                          <a:pt x="40" y="52"/>
                        </a:cubicBezTo>
                        <a:cubicBezTo>
                          <a:pt x="43" y="54"/>
                          <a:pt x="48" y="54"/>
                          <a:pt x="52" y="52"/>
                        </a:cubicBezTo>
                        <a:cubicBezTo>
                          <a:pt x="89" y="30"/>
                          <a:pt x="89" y="30"/>
                          <a:pt x="89" y="30"/>
                        </a:cubicBezTo>
                        <a:cubicBezTo>
                          <a:pt x="92" y="28"/>
                          <a:pt x="93" y="25"/>
                          <a:pt x="90" y="24"/>
                        </a:cubicBezTo>
                        <a:cubicBezTo>
                          <a:pt x="52" y="2"/>
                          <a:pt x="52" y="2"/>
                          <a:pt x="52" y="2"/>
                        </a:cubicBezTo>
                        <a:cubicBezTo>
                          <a:pt x="49" y="0"/>
                          <a:pt x="44" y="1"/>
                          <a:pt x="41" y="3"/>
                        </a:cubicBezTo>
                        <a:cubicBezTo>
                          <a:pt x="4" y="24"/>
                          <a:pt x="4" y="24"/>
                          <a:pt x="4" y="24"/>
                        </a:cubicBezTo>
                        <a:cubicBezTo>
                          <a:pt x="0"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1" name="Freeform 25">
                    <a:extLst>
                      <a:ext uri="{FF2B5EF4-FFF2-40B4-BE49-F238E27FC236}">
                        <a16:creationId xmlns:a16="http://schemas.microsoft.com/office/drawing/2014/main" id="{582C90B4-EDFC-985E-97F8-929C3097BDD9}"/>
                      </a:ext>
                    </a:extLst>
                  </p:cNvPr>
                  <p:cNvSpPr>
                    <a:spLocks/>
                  </p:cNvSpPr>
                  <p:nvPr/>
                </p:nvSpPr>
                <p:spPr bwMode="auto">
                  <a:xfrm>
                    <a:off x="2701188" y="4175322"/>
                    <a:ext cx="235486" cy="133504"/>
                  </a:xfrm>
                  <a:custGeom>
                    <a:avLst/>
                    <a:gdLst>
                      <a:gd name="T0" fmla="*/ 3 w 93"/>
                      <a:gd name="T1" fmla="*/ 30 h 53"/>
                      <a:gd name="T2" fmla="*/ 41 w 93"/>
                      <a:gd name="T3" fmla="*/ 51 h 53"/>
                      <a:gd name="T4" fmla="*/ 52 w 93"/>
                      <a:gd name="T5" fmla="*/ 51 h 53"/>
                      <a:gd name="T6" fmla="*/ 89 w 93"/>
                      <a:gd name="T7" fmla="*/ 30 h 53"/>
                      <a:gd name="T8" fmla="*/ 90 w 93"/>
                      <a:gd name="T9" fmla="*/ 23 h 53"/>
                      <a:gd name="T10" fmla="*/ 53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1" y="51"/>
                          <a:pt x="41" y="51"/>
                          <a:pt x="41" y="51"/>
                        </a:cubicBezTo>
                        <a:cubicBezTo>
                          <a:pt x="44" y="53"/>
                          <a:pt x="49" y="53"/>
                          <a:pt x="52" y="51"/>
                        </a:cubicBezTo>
                        <a:cubicBezTo>
                          <a:pt x="89" y="30"/>
                          <a:pt x="89" y="30"/>
                          <a:pt x="89" y="30"/>
                        </a:cubicBezTo>
                        <a:cubicBezTo>
                          <a:pt x="93" y="28"/>
                          <a:pt x="93" y="25"/>
                          <a:pt x="90" y="23"/>
                        </a:cubicBezTo>
                        <a:cubicBezTo>
                          <a:pt x="53" y="1"/>
                          <a:pt x="53" y="1"/>
                          <a:pt x="53" y="1"/>
                        </a:cubicBezTo>
                        <a:cubicBezTo>
                          <a:pt x="50" y="0"/>
                          <a:pt x="45" y="0"/>
                          <a:pt x="41" y="2"/>
                        </a:cubicBezTo>
                        <a:cubicBezTo>
                          <a:pt x="4" y="23"/>
                          <a:pt x="4" y="23"/>
                          <a:pt x="4" y="23"/>
                        </a:cubicBezTo>
                        <a:cubicBezTo>
                          <a:pt x="1"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2" name="Freeform 26">
                    <a:extLst>
                      <a:ext uri="{FF2B5EF4-FFF2-40B4-BE49-F238E27FC236}">
                        <a16:creationId xmlns:a16="http://schemas.microsoft.com/office/drawing/2014/main" id="{3DDD06B9-3879-0C84-C0C7-ED1671620ED2}"/>
                      </a:ext>
                    </a:extLst>
                  </p:cNvPr>
                  <p:cNvSpPr>
                    <a:spLocks/>
                  </p:cNvSpPr>
                  <p:nvPr/>
                </p:nvSpPr>
                <p:spPr bwMode="auto">
                  <a:xfrm>
                    <a:off x="2847671" y="4256907"/>
                    <a:ext cx="233631" cy="133504"/>
                  </a:xfrm>
                  <a:custGeom>
                    <a:avLst/>
                    <a:gdLst>
                      <a:gd name="T0" fmla="*/ 3 w 93"/>
                      <a:gd name="T1" fmla="*/ 30 h 53"/>
                      <a:gd name="T2" fmla="*/ 40 w 93"/>
                      <a:gd name="T3" fmla="*/ 52 h 53"/>
                      <a:gd name="T4" fmla="*/ 52 w 93"/>
                      <a:gd name="T5" fmla="*/ 51 h 53"/>
                      <a:gd name="T6" fmla="*/ 89 w 93"/>
                      <a:gd name="T7" fmla="*/ 30 h 53"/>
                      <a:gd name="T8" fmla="*/ 90 w 93"/>
                      <a:gd name="T9" fmla="*/ 23 h 53"/>
                      <a:gd name="T10" fmla="*/ 53 w 93"/>
                      <a:gd name="T11" fmla="*/ 2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0" y="52"/>
                          <a:pt x="40" y="52"/>
                          <a:pt x="40" y="52"/>
                        </a:cubicBezTo>
                        <a:cubicBezTo>
                          <a:pt x="43" y="53"/>
                          <a:pt x="49" y="53"/>
                          <a:pt x="52" y="51"/>
                        </a:cubicBezTo>
                        <a:cubicBezTo>
                          <a:pt x="89" y="30"/>
                          <a:pt x="89" y="30"/>
                          <a:pt x="89" y="30"/>
                        </a:cubicBezTo>
                        <a:cubicBezTo>
                          <a:pt x="93" y="28"/>
                          <a:pt x="93" y="25"/>
                          <a:pt x="90" y="23"/>
                        </a:cubicBezTo>
                        <a:cubicBezTo>
                          <a:pt x="53" y="2"/>
                          <a:pt x="53" y="2"/>
                          <a:pt x="53" y="2"/>
                        </a:cubicBezTo>
                        <a:cubicBezTo>
                          <a:pt x="50" y="0"/>
                          <a:pt x="44" y="0"/>
                          <a:pt x="41" y="2"/>
                        </a:cubicBezTo>
                        <a:cubicBezTo>
                          <a:pt x="4" y="23"/>
                          <a:pt x="4" y="23"/>
                          <a:pt x="4"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3" name="Freeform 27">
                    <a:extLst>
                      <a:ext uri="{FF2B5EF4-FFF2-40B4-BE49-F238E27FC236}">
                        <a16:creationId xmlns:a16="http://schemas.microsoft.com/office/drawing/2014/main" id="{A8D26C39-B20D-74B1-354A-D4456191CDB4}"/>
                      </a:ext>
                    </a:extLst>
                  </p:cNvPr>
                  <p:cNvSpPr>
                    <a:spLocks/>
                  </p:cNvSpPr>
                  <p:nvPr/>
                </p:nvSpPr>
                <p:spPr bwMode="auto">
                  <a:xfrm>
                    <a:off x="2994155" y="4340348"/>
                    <a:ext cx="233631" cy="135357"/>
                  </a:xfrm>
                  <a:custGeom>
                    <a:avLst/>
                    <a:gdLst>
                      <a:gd name="T0" fmla="*/ 3 w 93"/>
                      <a:gd name="T1" fmla="*/ 30 h 54"/>
                      <a:gd name="T2" fmla="*/ 40 w 93"/>
                      <a:gd name="T3" fmla="*/ 52 h 54"/>
                      <a:gd name="T4" fmla="*/ 52 w 93"/>
                      <a:gd name="T5" fmla="*/ 52 h 54"/>
                      <a:gd name="T6" fmla="*/ 89 w 93"/>
                      <a:gd name="T7" fmla="*/ 30 h 54"/>
                      <a:gd name="T8" fmla="*/ 90 w 93"/>
                      <a:gd name="T9" fmla="*/ 23 h 54"/>
                      <a:gd name="T10" fmla="*/ 52 w 93"/>
                      <a:gd name="T11" fmla="*/ 2 h 54"/>
                      <a:gd name="T12" fmla="*/ 41 w 93"/>
                      <a:gd name="T13" fmla="*/ 2 h 54"/>
                      <a:gd name="T14" fmla="*/ 4 w 93"/>
                      <a:gd name="T15" fmla="*/ 24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0" y="52"/>
                          <a:pt x="40" y="52"/>
                          <a:pt x="40" y="52"/>
                        </a:cubicBezTo>
                        <a:cubicBezTo>
                          <a:pt x="43" y="54"/>
                          <a:pt x="48" y="54"/>
                          <a:pt x="52" y="52"/>
                        </a:cubicBezTo>
                        <a:cubicBezTo>
                          <a:pt x="89" y="30"/>
                          <a:pt x="89" y="30"/>
                          <a:pt x="89" y="30"/>
                        </a:cubicBezTo>
                        <a:cubicBezTo>
                          <a:pt x="92" y="28"/>
                          <a:pt x="93" y="25"/>
                          <a:pt x="90" y="23"/>
                        </a:cubicBezTo>
                        <a:cubicBezTo>
                          <a:pt x="52" y="2"/>
                          <a:pt x="52" y="2"/>
                          <a:pt x="52" y="2"/>
                        </a:cubicBezTo>
                        <a:cubicBezTo>
                          <a:pt x="49" y="0"/>
                          <a:pt x="44" y="0"/>
                          <a:pt x="41" y="2"/>
                        </a:cubicBezTo>
                        <a:cubicBezTo>
                          <a:pt x="4" y="24"/>
                          <a:pt x="4" y="24"/>
                          <a:pt x="4" y="24"/>
                        </a:cubicBezTo>
                        <a:cubicBezTo>
                          <a:pt x="0"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4" name="Freeform 28">
                    <a:extLst>
                      <a:ext uri="{FF2B5EF4-FFF2-40B4-BE49-F238E27FC236}">
                        <a16:creationId xmlns:a16="http://schemas.microsoft.com/office/drawing/2014/main" id="{8D4EA8A5-7529-76D5-81F8-A02F287CD87B}"/>
                      </a:ext>
                    </a:extLst>
                  </p:cNvPr>
                  <p:cNvSpPr>
                    <a:spLocks/>
                  </p:cNvSpPr>
                  <p:nvPr/>
                </p:nvSpPr>
                <p:spPr bwMode="auto">
                  <a:xfrm>
                    <a:off x="3136929" y="4423787"/>
                    <a:ext cx="233631" cy="135357"/>
                  </a:xfrm>
                  <a:custGeom>
                    <a:avLst/>
                    <a:gdLst>
                      <a:gd name="T0" fmla="*/ 3 w 93"/>
                      <a:gd name="T1" fmla="*/ 31 h 54"/>
                      <a:gd name="T2" fmla="*/ 41 w 93"/>
                      <a:gd name="T3" fmla="*/ 52 h 54"/>
                      <a:gd name="T4" fmla="*/ 52 w 93"/>
                      <a:gd name="T5" fmla="*/ 52 h 54"/>
                      <a:gd name="T6" fmla="*/ 89 w 93"/>
                      <a:gd name="T7" fmla="*/ 30 h 54"/>
                      <a:gd name="T8" fmla="*/ 90 w 93"/>
                      <a:gd name="T9" fmla="*/ 24 h 54"/>
                      <a:gd name="T10" fmla="*/ 53 w 93"/>
                      <a:gd name="T11" fmla="*/ 2 h 54"/>
                      <a:gd name="T12" fmla="*/ 41 w 93"/>
                      <a:gd name="T13" fmla="*/ 3 h 54"/>
                      <a:gd name="T14" fmla="*/ 4 w 93"/>
                      <a:gd name="T15" fmla="*/ 24 h 54"/>
                      <a:gd name="T16" fmla="*/ 3 w 93"/>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1"/>
                        </a:moveTo>
                        <a:cubicBezTo>
                          <a:pt x="41" y="52"/>
                          <a:pt x="41" y="52"/>
                          <a:pt x="41" y="52"/>
                        </a:cubicBezTo>
                        <a:cubicBezTo>
                          <a:pt x="44" y="54"/>
                          <a:pt x="49" y="54"/>
                          <a:pt x="52" y="52"/>
                        </a:cubicBezTo>
                        <a:cubicBezTo>
                          <a:pt x="89" y="30"/>
                          <a:pt x="89" y="30"/>
                          <a:pt x="89" y="30"/>
                        </a:cubicBezTo>
                        <a:cubicBezTo>
                          <a:pt x="93" y="28"/>
                          <a:pt x="93" y="25"/>
                          <a:pt x="90" y="24"/>
                        </a:cubicBezTo>
                        <a:cubicBezTo>
                          <a:pt x="53" y="2"/>
                          <a:pt x="53" y="2"/>
                          <a:pt x="53" y="2"/>
                        </a:cubicBezTo>
                        <a:cubicBezTo>
                          <a:pt x="50" y="0"/>
                          <a:pt x="45" y="1"/>
                          <a:pt x="41" y="3"/>
                        </a:cubicBezTo>
                        <a:cubicBezTo>
                          <a:pt x="4" y="24"/>
                          <a:pt x="4" y="24"/>
                          <a:pt x="4" y="24"/>
                        </a:cubicBezTo>
                        <a:cubicBezTo>
                          <a:pt x="1"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5" name="Freeform 29">
                    <a:extLst>
                      <a:ext uri="{FF2B5EF4-FFF2-40B4-BE49-F238E27FC236}">
                        <a16:creationId xmlns:a16="http://schemas.microsoft.com/office/drawing/2014/main" id="{D41073EA-18C7-681D-973C-49644D989150}"/>
                      </a:ext>
                    </a:extLst>
                  </p:cNvPr>
                  <p:cNvSpPr>
                    <a:spLocks/>
                  </p:cNvSpPr>
                  <p:nvPr/>
                </p:nvSpPr>
                <p:spPr bwMode="auto">
                  <a:xfrm>
                    <a:off x="3283413" y="4509081"/>
                    <a:ext cx="233631" cy="133504"/>
                  </a:xfrm>
                  <a:custGeom>
                    <a:avLst/>
                    <a:gdLst>
                      <a:gd name="T0" fmla="*/ 3 w 93"/>
                      <a:gd name="T1" fmla="*/ 30 h 53"/>
                      <a:gd name="T2" fmla="*/ 40 w 93"/>
                      <a:gd name="T3" fmla="*/ 52 h 53"/>
                      <a:gd name="T4" fmla="*/ 52 w 93"/>
                      <a:gd name="T5" fmla="*/ 51 h 53"/>
                      <a:gd name="T6" fmla="*/ 89 w 93"/>
                      <a:gd name="T7" fmla="*/ 30 h 53"/>
                      <a:gd name="T8" fmla="*/ 90 w 93"/>
                      <a:gd name="T9" fmla="*/ 23 h 53"/>
                      <a:gd name="T10" fmla="*/ 52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0" y="52"/>
                          <a:pt x="40" y="52"/>
                          <a:pt x="40" y="52"/>
                        </a:cubicBezTo>
                        <a:cubicBezTo>
                          <a:pt x="43" y="53"/>
                          <a:pt x="48" y="53"/>
                          <a:pt x="52" y="51"/>
                        </a:cubicBezTo>
                        <a:cubicBezTo>
                          <a:pt x="89" y="30"/>
                          <a:pt x="89" y="30"/>
                          <a:pt x="89" y="30"/>
                        </a:cubicBezTo>
                        <a:cubicBezTo>
                          <a:pt x="92" y="28"/>
                          <a:pt x="93" y="25"/>
                          <a:pt x="90" y="23"/>
                        </a:cubicBezTo>
                        <a:cubicBezTo>
                          <a:pt x="52" y="1"/>
                          <a:pt x="52" y="1"/>
                          <a:pt x="52" y="1"/>
                        </a:cubicBezTo>
                        <a:cubicBezTo>
                          <a:pt x="49" y="0"/>
                          <a:pt x="44" y="0"/>
                          <a:pt x="41" y="2"/>
                        </a:cubicBezTo>
                        <a:cubicBezTo>
                          <a:pt x="4" y="23"/>
                          <a:pt x="4" y="23"/>
                          <a:pt x="4"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6" name="Freeform 30">
                    <a:extLst>
                      <a:ext uri="{FF2B5EF4-FFF2-40B4-BE49-F238E27FC236}">
                        <a16:creationId xmlns:a16="http://schemas.microsoft.com/office/drawing/2014/main" id="{41083B5E-F748-3B0A-BDCC-39406EC6E36A}"/>
                      </a:ext>
                    </a:extLst>
                  </p:cNvPr>
                  <p:cNvSpPr>
                    <a:spLocks/>
                  </p:cNvSpPr>
                  <p:nvPr/>
                </p:nvSpPr>
                <p:spPr bwMode="auto">
                  <a:xfrm>
                    <a:off x="3429895" y="4590667"/>
                    <a:ext cx="231778" cy="137212"/>
                  </a:xfrm>
                  <a:custGeom>
                    <a:avLst/>
                    <a:gdLst>
                      <a:gd name="T0" fmla="*/ 89 w 92"/>
                      <a:gd name="T1" fmla="*/ 23 h 54"/>
                      <a:gd name="T2" fmla="*/ 52 w 92"/>
                      <a:gd name="T3" fmla="*/ 2 h 54"/>
                      <a:gd name="T4" fmla="*/ 40 w 92"/>
                      <a:gd name="T5" fmla="*/ 2 h 54"/>
                      <a:gd name="T6" fmla="*/ 3 w 92"/>
                      <a:gd name="T7" fmla="*/ 24 h 54"/>
                      <a:gd name="T8" fmla="*/ 3 w 92"/>
                      <a:gd name="T9" fmla="*/ 30 h 54"/>
                      <a:gd name="T10" fmla="*/ 40 w 92"/>
                      <a:gd name="T11" fmla="*/ 52 h 54"/>
                      <a:gd name="T12" fmla="*/ 52 w 92"/>
                      <a:gd name="T13" fmla="*/ 51 h 54"/>
                      <a:gd name="T14" fmla="*/ 89 w 92"/>
                      <a:gd name="T15" fmla="*/ 30 h 54"/>
                      <a:gd name="T16" fmla="*/ 89 w 92"/>
                      <a:gd name="T1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89" y="23"/>
                        </a:moveTo>
                        <a:cubicBezTo>
                          <a:pt x="52" y="2"/>
                          <a:pt x="52" y="2"/>
                          <a:pt x="52" y="2"/>
                        </a:cubicBezTo>
                        <a:cubicBezTo>
                          <a:pt x="49" y="0"/>
                          <a:pt x="44" y="0"/>
                          <a:pt x="40" y="2"/>
                        </a:cubicBezTo>
                        <a:cubicBezTo>
                          <a:pt x="3" y="24"/>
                          <a:pt x="3" y="24"/>
                          <a:pt x="3" y="24"/>
                        </a:cubicBezTo>
                        <a:cubicBezTo>
                          <a:pt x="0" y="25"/>
                          <a:pt x="0" y="29"/>
                          <a:pt x="3" y="30"/>
                        </a:cubicBezTo>
                        <a:cubicBezTo>
                          <a:pt x="40" y="52"/>
                          <a:pt x="40" y="52"/>
                          <a:pt x="40" y="52"/>
                        </a:cubicBezTo>
                        <a:cubicBezTo>
                          <a:pt x="43" y="54"/>
                          <a:pt x="48" y="53"/>
                          <a:pt x="52" y="51"/>
                        </a:cubicBezTo>
                        <a:cubicBezTo>
                          <a:pt x="89" y="30"/>
                          <a:pt x="89" y="30"/>
                          <a:pt x="89" y="30"/>
                        </a:cubicBezTo>
                        <a:cubicBezTo>
                          <a:pt x="92" y="28"/>
                          <a:pt x="92" y="25"/>
                          <a:pt x="89"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7" name="Freeform 31">
                    <a:extLst>
                      <a:ext uri="{FF2B5EF4-FFF2-40B4-BE49-F238E27FC236}">
                        <a16:creationId xmlns:a16="http://schemas.microsoft.com/office/drawing/2014/main" id="{8BCC95AC-14DE-07F2-CC40-FF4A22031DB0}"/>
                      </a:ext>
                    </a:extLst>
                  </p:cNvPr>
                  <p:cNvSpPr>
                    <a:spLocks/>
                  </p:cNvSpPr>
                  <p:nvPr/>
                </p:nvSpPr>
                <p:spPr bwMode="auto">
                  <a:xfrm>
                    <a:off x="2337762" y="3800770"/>
                    <a:ext cx="233631" cy="133504"/>
                  </a:xfrm>
                  <a:custGeom>
                    <a:avLst/>
                    <a:gdLst>
                      <a:gd name="T0" fmla="*/ 4 w 93"/>
                      <a:gd name="T1" fmla="*/ 23 h 53"/>
                      <a:gd name="T2" fmla="*/ 3 w 93"/>
                      <a:gd name="T3" fmla="*/ 30 h 53"/>
                      <a:gd name="T4" fmla="*/ 40 w 93"/>
                      <a:gd name="T5" fmla="*/ 52 h 53"/>
                      <a:gd name="T6" fmla="*/ 52 w 93"/>
                      <a:gd name="T7" fmla="*/ 51 h 53"/>
                      <a:gd name="T8" fmla="*/ 89 w 93"/>
                      <a:gd name="T9" fmla="*/ 30 h 53"/>
                      <a:gd name="T10" fmla="*/ 90 w 93"/>
                      <a:gd name="T11" fmla="*/ 23 h 53"/>
                      <a:gd name="T12" fmla="*/ 52 w 93"/>
                      <a:gd name="T13" fmla="*/ 2 h 53"/>
                      <a:gd name="T14" fmla="*/ 41 w 93"/>
                      <a:gd name="T15" fmla="*/ 2 h 53"/>
                      <a:gd name="T16" fmla="*/ 4 w 93"/>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4" y="23"/>
                        </a:moveTo>
                        <a:cubicBezTo>
                          <a:pt x="0" y="25"/>
                          <a:pt x="0" y="28"/>
                          <a:pt x="3" y="30"/>
                        </a:cubicBezTo>
                        <a:cubicBezTo>
                          <a:pt x="40" y="52"/>
                          <a:pt x="40" y="52"/>
                          <a:pt x="40" y="52"/>
                        </a:cubicBezTo>
                        <a:cubicBezTo>
                          <a:pt x="43" y="53"/>
                          <a:pt x="48" y="53"/>
                          <a:pt x="52" y="51"/>
                        </a:cubicBezTo>
                        <a:cubicBezTo>
                          <a:pt x="89" y="30"/>
                          <a:pt x="89" y="30"/>
                          <a:pt x="89" y="30"/>
                        </a:cubicBezTo>
                        <a:cubicBezTo>
                          <a:pt x="92" y="28"/>
                          <a:pt x="93" y="25"/>
                          <a:pt x="90" y="23"/>
                        </a:cubicBezTo>
                        <a:cubicBezTo>
                          <a:pt x="52" y="2"/>
                          <a:pt x="52" y="2"/>
                          <a:pt x="52" y="2"/>
                        </a:cubicBezTo>
                        <a:cubicBezTo>
                          <a:pt x="49" y="0"/>
                          <a:pt x="44" y="0"/>
                          <a:pt x="41" y="2"/>
                        </a:cubicBezTo>
                        <a:lnTo>
                          <a:pt x="4" y="2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8" name="Freeform 32">
                    <a:extLst>
                      <a:ext uri="{FF2B5EF4-FFF2-40B4-BE49-F238E27FC236}">
                        <a16:creationId xmlns:a16="http://schemas.microsoft.com/office/drawing/2014/main" id="{D436A6D5-4CAD-3980-BAF3-7A20F825731A}"/>
                      </a:ext>
                    </a:extLst>
                  </p:cNvPr>
                  <p:cNvSpPr>
                    <a:spLocks/>
                  </p:cNvSpPr>
                  <p:nvPr/>
                </p:nvSpPr>
                <p:spPr bwMode="auto">
                  <a:xfrm>
                    <a:off x="2189424" y="3715476"/>
                    <a:ext cx="233631" cy="135357"/>
                  </a:xfrm>
                  <a:custGeom>
                    <a:avLst/>
                    <a:gdLst>
                      <a:gd name="T0" fmla="*/ 4 w 93"/>
                      <a:gd name="T1" fmla="*/ 24 h 54"/>
                      <a:gd name="T2" fmla="*/ 3 w 93"/>
                      <a:gd name="T3" fmla="*/ 30 h 54"/>
                      <a:gd name="T4" fmla="*/ 41 w 93"/>
                      <a:gd name="T5" fmla="*/ 52 h 54"/>
                      <a:gd name="T6" fmla="*/ 52 w 93"/>
                      <a:gd name="T7" fmla="*/ 51 h 54"/>
                      <a:gd name="T8" fmla="*/ 89 w 93"/>
                      <a:gd name="T9" fmla="*/ 30 h 54"/>
                      <a:gd name="T10" fmla="*/ 90 w 93"/>
                      <a:gd name="T11" fmla="*/ 23 h 54"/>
                      <a:gd name="T12" fmla="*/ 53 w 93"/>
                      <a:gd name="T13" fmla="*/ 2 h 54"/>
                      <a:gd name="T14" fmla="*/ 41 w 93"/>
                      <a:gd name="T15" fmla="*/ 2 h 54"/>
                      <a:gd name="T16" fmla="*/ 4 w 93"/>
                      <a:gd name="T1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4" y="24"/>
                        </a:moveTo>
                        <a:cubicBezTo>
                          <a:pt x="1" y="26"/>
                          <a:pt x="0" y="29"/>
                          <a:pt x="3" y="30"/>
                        </a:cubicBezTo>
                        <a:cubicBezTo>
                          <a:pt x="41" y="52"/>
                          <a:pt x="41" y="52"/>
                          <a:pt x="41" y="52"/>
                        </a:cubicBezTo>
                        <a:cubicBezTo>
                          <a:pt x="44" y="54"/>
                          <a:pt x="49" y="53"/>
                          <a:pt x="52" y="51"/>
                        </a:cubicBezTo>
                        <a:cubicBezTo>
                          <a:pt x="89" y="30"/>
                          <a:pt x="89" y="30"/>
                          <a:pt x="89" y="30"/>
                        </a:cubicBezTo>
                        <a:cubicBezTo>
                          <a:pt x="93" y="28"/>
                          <a:pt x="93" y="25"/>
                          <a:pt x="90" y="23"/>
                        </a:cubicBezTo>
                        <a:cubicBezTo>
                          <a:pt x="53" y="2"/>
                          <a:pt x="53" y="2"/>
                          <a:pt x="53" y="2"/>
                        </a:cubicBezTo>
                        <a:cubicBezTo>
                          <a:pt x="50" y="0"/>
                          <a:pt x="45" y="0"/>
                          <a:pt x="41" y="2"/>
                        </a:cubicBezTo>
                        <a:lnTo>
                          <a:pt x="4" y="2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9" name="Freeform 33">
                    <a:extLst>
                      <a:ext uri="{FF2B5EF4-FFF2-40B4-BE49-F238E27FC236}">
                        <a16:creationId xmlns:a16="http://schemas.microsoft.com/office/drawing/2014/main" id="{8E6725F8-5E66-08F7-AF01-E1981BACB385}"/>
                      </a:ext>
                    </a:extLst>
                  </p:cNvPr>
                  <p:cNvSpPr>
                    <a:spLocks/>
                  </p:cNvSpPr>
                  <p:nvPr/>
                </p:nvSpPr>
                <p:spPr bwMode="auto">
                  <a:xfrm>
                    <a:off x="1933542" y="3567138"/>
                    <a:ext cx="343031" cy="198401"/>
                  </a:xfrm>
                  <a:custGeom>
                    <a:avLst/>
                    <a:gdLst>
                      <a:gd name="T0" fmla="*/ 3 w 136"/>
                      <a:gd name="T1" fmla="*/ 31 h 79"/>
                      <a:gd name="T2" fmla="*/ 83 w 136"/>
                      <a:gd name="T3" fmla="*/ 77 h 79"/>
                      <a:gd name="T4" fmla="*/ 95 w 136"/>
                      <a:gd name="T5" fmla="*/ 77 h 79"/>
                      <a:gd name="T6" fmla="*/ 132 w 136"/>
                      <a:gd name="T7" fmla="*/ 55 h 79"/>
                      <a:gd name="T8" fmla="*/ 133 w 136"/>
                      <a:gd name="T9" fmla="*/ 49 h 79"/>
                      <a:gd name="T10" fmla="*/ 52 w 136"/>
                      <a:gd name="T11" fmla="*/ 2 h 79"/>
                      <a:gd name="T12" fmla="*/ 41 w 136"/>
                      <a:gd name="T13" fmla="*/ 3 h 79"/>
                      <a:gd name="T14" fmla="*/ 4 w 136"/>
                      <a:gd name="T15" fmla="*/ 24 h 79"/>
                      <a:gd name="T16" fmla="*/ 3 w 136"/>
                      <a:gd name="T1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79">
                        <a:moveTo>
                          <a:pt x="3" y="31"/>
                        </a:moveTo>
                        <a:cubicBezTo>
                          <a:pt x="83" y="77"/>
                          <a:pt x="83" y="77"/>
                          <a:pt x="83" y="77"/>
                        </a:cubicBezTo>
                        <a:cubicBezTo>
                          <a:pt x="86" y="79"/>
                          <a:pt x="91" y="79"/>
                          <a:pt x="95" y="77"/>
                        </a:cubicBezTo>
                        <a:cubicBezTo>
                          <a:pt x="132" y="55"/>
                          <a:pt x="132" y="55"/>
                          <a:pt x="132" y="55"/>
                        </a:cubicBezTo>
                        <a:cubicBezTo>
                          <a:pt x="135" y="53"/>
                          <a:pt x="136" y="50"/>
                          <a:pt x="133" y="49"/>
                        </a:cubicBezTo>
                        <a:cubicBezTo>
                          <a:pt x="52" y="2"/>
                          <a:pt x="52" y="2"/>
                          <a:pt x="52" y="2"/>
                        </a:cubicBezTo>
                        <a:cubicBezTo>
                          <a:pt x="49" y="0"/>
                          <a:pt x="44" y="1"/>
                          <a:pt x="41" y="3"/>
                        </a:cubicBezTo>
                        <a:cubicBezTo>
                          <a:pt x="4" y="24"/>
                          <a:pt x="4" y="24"/>
                          <a:pt x="4" y="24"/>
                        </a:cubicBezTo>
                        <a:cubicBezTo>
                          <a:pt x="0"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0" name="Freeform 34">
                    <a:extLst>
                      <a:ext uri="{FF2B5EF4-FFF2-40B4-BE49-F238E27FC236}">
                        <a16:creationId xmlns:a16="http://schemas.microsoft.com/office/drawing/2014/main" id="{4A3175A5-E466-C7AB-7A74-8B143D2E4887}"/>
                      </a:ext>
                    </a:extLst>
                  </p:cNvPr>
                  <p:cNvSpPr>
                    <a:spLocks/>
                  </p:cNvSpPr>
                  <p:nvPr/>
                </p:nvSpPr>
                <p:spPr bwMode="auto">
                  <a:xfrm>
                    <a:off x="2074463" y="3487408"/>
                    <a:ext cx="305946" cy="176150"/>
                  </a:xfrm>
                  <a:custGeom>
                    <a:avLst/>
                    <a:gdLst>
                      <a:gd name="T0" fmla="*/ 3 w 121"/>
                      <a:gd name="T1" fmla="*/ 30 h 70"/>
                      <a:gd name="T2" fmla="*/ 68 w 121"/>
                      <a:gd name="T3" fmla="*/ 68 h 70"/>
                      <a:gd name="T4" fmla="*/ 80 w 121"/>
                      <a:gd name="T5" fmla="*/ 67 h 70"/>
                      <a:gd name="T6" fmla="*/ 117 w 121"/>
                      <a:gd name="T7" fmla="*/ 46 h 70"/>
                      <a:gd name="T8" fmla="*/ 118 w 121"/>
                      <a:gd name="T9" fmla="*/ 39 h 70"/>
                      <a:gd name="T10" fmla="*/ 52 w 121"/>
                      <a:gd name="T11" fmla="*/ 2 h 70"/>
                      <a:gd name="T12" fmla="*/ 41 w 121"/>
                      <a:gd name="T13" fmla="*/ 2 h 70"/>
                      <a:gd name="T14" fmla="*/ 4 w 121"/>
                      <a:gd name="T15" fmla="*/ 24 h 70"/>
                      <a:gd name="T16" fmla="*/ 3 w 121"/>
                      <a:gd name="T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0">
                        <a:moveTo>
                          <a:pt x="3" y="30"/>
                        </a:moveTo>
                        <a:cubicBezTo>
                          <a:pt x="68" y="68"/>
                          <a:pt x="68" y="68"/>
                          <a:pt x="68" y="68"/>
                        </a:cubicBezTo>
                        <a:cubicBezTo>
                          <a:pt x="71" y="70"/>
                          <a:pt x="76" y="69"/>
                          <a:pt x="80" y="67"/>
                        </a:cubicBezTo>
                        <a:cubicBezTo>
                          <a:pt x="117" y="46"/>
                          <a:pt x="117" y="46"/>
                          <a:pt x="117" y="46"/>
                        </a:cubicBezTo>
                        <a:cubicBezTo>
                          <a:pt x="120" y="44"/>
                          <a:pt x="121" y="41"/>
                          <a:pt x="118" y="39"/>
                        </a:cubicBezTo>
                        <a:cubicBezTo>
                          <a:pt x="52" y="2"/>
                          <a:pt x="52" y="2"/>
                          <a:pt x="52" y="2"/>
                        </a:cubicBezTo>
                        <a:cubicBezTo>
                          <a:pt x="49" y="0"/>
                          <a:pt x="44" y="0"/>
                          <a:pt x="41" y="2"/>
                        </a:cubicBezTo>
                        <a:cubicBezTo>
                          <a:pt x="4" y="24"/>
                          <a:pt x="4" y="24"/>
                          <a:pt x="4" y="24"/>
                        </a:cubicBezTo>
                        <a:cubicBezTo>
                          <a:pt x="0"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1" name="Freeform 35">
                    <a:extLst>
                      <a:ext uri="{FF2B5EF4-FFF2-40B4-BE49-F238E27FC236}">
                        <a16:creationId xmlns:a16="http://schemas.microsoft.com/office/drawing/2014/main" id="{41EFC78A-D8EE-13BB-B05D-6842F4597DA5}"/>
                      </a:ext>
                    </a:extLst>
                  </p:cNvPr>
                  <p:cNvSpPr>
                    <a:spLocks/>
                  </p:cNvSpPr>
                  <p:nvPr/>
                </p:nvSpPr>
                <p:spPr bwMode="auto">
                  <a:xfrm>
                    <a:off x="2482391" y="3884210"/>
                    <a:ext cx="231778" cy="135357"/>
                  </a:xfrm>
                  <a:custGeom>
                    <a:avLst/>
                    <a:gdLst>
                      <a:gd name="T0" fmla="*/ 3 w 92"/>
                      <a:gd name="T1" fmla="*/ 30 h 54"/>
                      <a:gd name="T2" fmla="*/ 40 w 92"/>
                      <a:gd name="T3" fmla="*/ 52 h 54"/>
                      <a:gd name="T4" fmla="*/ 52 w 92"/>
                      <a:gd name="T5" fmla="*/ 51 h 54"/>
                      <a:gd name="T6" fmla="*/ 88 w 92"/>
                      <a:gd name="T7" fmla="*/ 30 h 54"/>
                      <a:gd name="T8" fmla="*/ 89 w 92"/>
                      <a:gd name="T9" fmla="*/ 23 h 54"/>
                      <a:gd name="T10" fmla="*/ 52 w 92"/>
                      <a:gd name="T11" fmla="*/ 2 h 54"/>
                      <a:gd name="T12" fmla="*/ 40 w 92"/>
                      <a:gd name="T13" fmla="*/ 2 h 54"/>
                      <a:gd name="T14" fmla="*/ 3 w 92"/>
                      <a:gd name="T15" fmla="*/ 24 h 54"/>
                      <a:gd name="T16" fmla="*/ 3 w 92"/>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3" y="30"/>
                        </a:moveTo>
                        <a:cubicBezTo>
                          <a:pt x="40" y="52"/>
                          <a:pt x="40" y="52"/>
                          <a:pt x="40" y="52"/>
                        </a:cubicBezTo>
                        <a:cubicBezTo>
                          <a:pt x="43" y="54"/>
                          <a:pt x="48" y="53"/>
                          <a:pt x="52" y="51"/>
                        </a:cubicBezTo>
                        <a:cubicBezTo>
                          <a:pt x="88" y="30"/>
                          <a:pt x="88" y="30"/>
                          <a:pt x="88" y="30"/>
                        </a:cubicBezTo>
                        <a:cubicBezTo>
                          <a:pt x="92" y="28"/>
                          <a:pt x="92" y="25"/>
                          <a:pt x="89" y="23"/>
                        </a:cubicBezTo>
                        <a:cubicBezTo>
                          <a:pt x="52" y="2"/>
                          <a:pt x="52" y="2"/>
                          <a:pt x="52" y="2"/>
                        </a:cubicBezTo>
                        <a:cubicBezTo>
                          <a:pt x="49" y="0"/>
                          <a:pt x="44" y="0"/>
                          <a:pt x="40" y="2"/>
                        </a:cubicBezTo>
                        <a:cubicBezTo>
                          <a:pt x="3" y="24"/>
                          <a:pt x="3" y="24"/>
                          <a:pt x="3" y="24"/>
                        </a:cubicBezTo>
                        <a:cubicBezTo>
                          <a:pt x="0"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2" name="Freeform 36">
                    <a:extLst>
                      <a:ext uri="{FF2B5EF4-FFF2-40B4-BE49-F238E27FC236}">
                        <a16:creationId xmlns:a16="http://schemas.microsoft.com/office/drawing/2014/main" id="{9A7E2FE2-D707-9F2E-15F0-5CD27F3D3716}"/>
                      </a:ext>
                    </a:extLst>
                  </p:cNvPr>
                  <p:cNvSpPr>
                    <a:spLocks/>
                  </p:cNvSpPr>
                  <p:nvPr/>
                </p:nvSpPr>
                <p:spPr bwMode="auto">
                  <a:xfrm>
                    <a:off x="2627020" y="3967649"/>
                    <a:ext cx="233631" cy="135357"/>
                  </a:xfrm>
                  <a:custGeom>
                    <a:avLst/>
                    <a:gdLst>
                      <a:gd name="T0" fmla="*/ 3 w 93"/>
                      <a:gd name="T1" fmla="*/ 31 h 54"/>
                      <a:gd name="T2" fmla="*/ 40 w 93"/>
                      <a:gd name="T3" fmla="*/ 52 h 54"/>
                      <a:gd name="T4" fmla="*/ 52 w 93"/>
                      <a:gd name="T5" fmla="*/ 52 h 54"/>
                      <a:gd name="T6" fmla="*/ 89 w 93"/>
                      <a:gd name="T7" fmla="*/ 30 h 54"/>
                      <a:gd name="T8" fmla="*/ 90 w 93"/>
                      <a:gd name="T9" fmla="*/ 24 h 54"/>
                      <a:gd name="T10" fmla="*/ 53 w 93"/>
                      <a:gd name="T11" fmla="*/ 2 h 54"/>
                      <a:gd name="T12" fmla="*/ 41 w 93"/>
                      <a:gd name="T13" fmla="*/ 3 h 54"/>
                      <a:gd name="T14" fmla="*/ 4 w 93"/>
                      <a:gd name="T15" fmla="*/ 24 h 54"/>
                      <a:gd name="T16" fmla="*/ 3 w 93"/>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1"/>
                        </a:moveTo>
                        <a:cubicBezTo>
                          <a:pt x="40" y="52"/>
                          <a:pt x="40" y="52"/>
                          <a:pt x="40" y="52"/>
                        </a:cubicBezTo>
                        <a:cubicBezTo>
                          <a:pt x="43" y="54"/>
                          <a:pt x="49" y="54"/>
                          <a:pt x="52" y="52"/>
                        </a:cubicBezTo>
                        <a:cubicBezTo>
                          <a:pt x="89" y="30"/>
                          <a:pt x="89" y="30"/>
                          <a:pt x="89" y="30"/>
                        </a:cubicBezTo>
                        <a:cubicBezTo>
                          <a:pt x="93" y="28"/>
                          <a:pt x="93" y="25"/>
                          <a:pt x="90" y="24"/>
                        </a:cubicBezTo>
                        <a:cubicBezTo>
                          <a:pt x="53" y="2"/>
                          <a:pt x="53" y="2"/>
                          <a:pt x="53" y="2"/>
                        </a:cubicBezTo>
                        <a:cubicBezTo>
                          <a:pt x="50" y="0"/>
                          <a:pt x="44" y="1"/>
                          <a:pt x="41" y="3"/>
                        </a:cubicBezTo>
                        <a:cubicBezTo>
                          <a:pt x="4" y="24"/>
                          <a:pt x="4" y="24"/>
                          <a:pt x="4" y="24"/>
                        </a:cubicBezTo>
                        <a:cubicBezTo>
                          <a:pt x="1"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3" name="Freeform 37">
                    <a:extLst>
                      <a:ext uri="{FF2B5EF4-FFF2-40B4-BE49-F238E27FC236}">
                        <a16:creationId xmlns:a16="http://schemas.microsoft.com/office/drawing/2014/main" id="{F43104B9-5BBF-4BD6-37E6-F3C4693CFA3D}"/>
                      </a:ext>
                    </a:extLst>
                  </p:cNvPr>
                  <p:cNvSpPr>
                    <a:spLocks/>
                  </p:cNvSpPr>
                  <p:nvPr/>
                </p:nvSpPr>
                <p:spPr bwMode="auto">
                  <a:xfrm>
                    <a:off x="2771649" y="4052943"/>
                    <a:ext cx="235486" cy="131649"/>
                  </a:xfrm>
                  <a:custGeom>
                    <a:avLst/>
                    <a:gdLst>
                      <a:gd name="T0" fmla="*/ 3 w 93"/>
                      <a:gd name="T1" fmla="*/ 30 h 53"/>
                      <a:gd name="T2" fmla="*/ 40 w 93"/>
                      <a:gd name="T3" fmla="*/ 51 h 53"/>
                      <a:gd name="T4" fmla="*/ 52 w 93"/>
                      <a:gd name="T5" fmla="*/ 51 h 53"/>
                      <a:gd name="T6" fmla="*/ 89 w 93"/>
                      <a:gd name="T7" fmla="*/ 30 h 53"/>
                      <a:gd name="T8" fmla="*/ 90 w 93"/>
                      <a:gd name="T9" fmla="*/ 23 h 53"/>
                      <a:gd name="T10" fmla="*/ 52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0" y="51"/>
                          <a:pt x="40" y="51"/>
                          <a:pt x="40" y="51"/>
                        </a:cubicBezTo>
                        <a:cubicBezTo>
                          <a:pt x="43" y="53"/>
                          <a:pt x="48" y="53"/>
                          <a:pt x="52" y="51"/>
                        </a:cubicBezTo>
                        <a:cubicBezTo>
                          <a:pt x="89" y="30"/>
                          <a:pt x="89" y="30"/>
                          <a:pt x="89" y="30"/>
                        </a:cubicBezTo>
                        <a:cubicBezTo>
                          <a:pt x="92" y="28"/>
                          <a:pt x="93" y="25"/>
                          <a:pt x="90" y="23"/>
                        </a:cubicBezTo>
                        <a:cubicBezTo>
                          <a:pt x="52" y="1"/>
                          <a:pt x="52" y="1"/>
                          <a:pt x="52" y="1"/>
                        </a:cubicBezTo>
                        <a:cubicBezTo>
                          <a:pt x="49" y="0"/>
                          <a:pt x="44" y="0"/>
                          <a:pt x="41" y="2"/>
                        </a:cubicBezTo>
                        <a:cubicBezTo>
                          <a:pt x="4" y="23"/>
                          <a:pt x="4" y="23"/>
                          <a:pt x="4"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4" name="Freeform 38">
                    <a:extLst>
                      <a:ext uri="{FF2B5EF4-FFF2-40B4-BE49-F238E27FC236}">
                        <a16:creationId xmlns:a16="http://schemas.microsoft.com/office/drawing/2014/main" id="{03D8AB9C-4C6A-226B-FB63-97BC17E178CE}"/>
                      </a:ext>
                    </a:extLst>
                  </p:cNvPr>
                  <p:cNvSpPr>
                    <a:spLocks/>
                  </p:cNvSpPr>
                  <p:nvPr/>
                </p:nvSpPr>
                <p:spPr bwMode="auto">
                  <a:xfrm>
                    <a:off x="2916278" y="4134529"/>
                    <a:ext cx="233631" cy="133504"/>
                  </a:xfrm>
                  <a:custGeom>
                    <a:avLst/>
                    <a:gdLst>
                      <a:gd name="T0" fmla="*/ 3 w 93"/>
                      <a:gd name="T1" fmla="*/ 30 h 53"/>
                      <a:gd name="T2" fmla="*/ 41 w 93"/>
                      <a:gd name="T3" fmla="*/ 52 h 53"/>
                      <a:gd name="T4" fmla="*/ 52 w 93"/>
                      <a:gd name="T5" fmla="*/ 51 h 53"/>
                      <a:gd name="T6" fmla="*/ 89 w 93"/>
                      <a:gd name="T7" fmla="*/ 30 h 53"/>
                      <a:gd name="T8" fmla="*/ 90 w 93"/>
                      <a:gd name="T9" fmla="*/ 23 h 53"/>
                      <a:gd name="T10" fmla="*/ 53 w 93"/>
                      <a:gd name="T11" fmla="*/ 2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1" y="52"/>
                          <a:pt x="41" y="52"/>
                          <a:pt x="41" y="52"/>
                        </a:cubicBezTo>
                        <a:cubicBezTo>
                          <a:pt x="44" y="53"/>
                          <a:pt x="49" y="53"/>
                          <a:pt x="52" y="51"/>
                        </a:cubicBezTo>
                        <a:cubicBezTo>
                          <a:pt x="89" y="30"/>
                          <a:pt x="89" y="30"/>
                          <a:pt x="89" y="30"/>
                        </a:cubicBezTo>
                        <a:cubicBezTo>
                          <a:pt x="93" y="28"/>
                          <a:pt x="93" y="25"/>
                          <a:pt x="90" y="23"/>
                        </a:cubicBezTo>
                        <a:cubicBezTo>
                          <a:pt x="53" y="2"/>
                          <a:pt x="53" y="2"/>
                          <a:pt x="53" y="2"/>
                        </a:cubicBezTo>
                        <a:cubicBezTo>
                          <a:pt x="50" y="0"/>
                          <a:pt x="45" y="0"/>
                          <a:pt x="41" y="2"/>
                        </a:cubicBezTo>
                        <a:cubicBezTo>
                          <a:pt x="4" y="23"/>
                          <a:pt x="4" y="23"/>
                          <a:pt x="4" y="23"/>
                        </a:cubicBezTo>
                        <a:cubicBezTo>
                          <a:pt x="1"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5" name="Freeform 39">
                    <a:extLst>
                      <a:ext uri="{FF2B5EF4-FFF2-40B4-BE49-F238E27FC236}">
                        <a16:creationId xmlns:a16="http://schemas.microsoft.com/office/drawing/2014/main" id="{3BF5C90A-78A4-2B90-9280-A44D87140D87}"/>
                      </a:ext>
                    </a:extLst>
                  </p:cNvPr>
                  <p:cNvSpPr>
                    <a:spLocks/>
                  </p:cNvSpPr>
                  <p:nvPr/>
                </p:nvSpPr>
                <p:spPr bwMode="auto">
                  <a:xfrm>
                    <a:off x="3062760" y="4217969"/>
                    <a:ext cx="233631" cy="135357"/>
                  </a:xfrm>
                  <a:custGeom>
                    <a:avLst/>
                    <a:gdLst>
                      <a:gd name="T0" fmla="*/ 3 w 93"/>
                      <a:gd name="T1" fmla="*/ 30 h 54"/>
                      <a:gd name="T2" fmla="*/ 40 w 93"/>
                      <a:gd name="T3" fmla="*/ 52 h 54"/>
                      <a:gd name="T4" fmla="*/ 52 w 93"/>
                      <a:gd name="T5" fmla="*/ 51 h 54"/>
                      <a:gd name="T6" fmla="*/ 89 w 93"/>
                      <a:gd name="T7" fmla="*/ 30 h 54"/>
                      <a:gd name="T8" fmla="*/ 90 w 93"/>
                      <a:gd name="T9" fmla="*/ 23 h 54"/>
                      <a:gd name="T10" fmla="*/ 52 w 93"/>
                      <a:gd name="T11" fmla="*/ 2 h 54"/>
                      <a:gd name="T12" fmla="*/ 41 w 93"/>
                      <a:gd name="T13" fmla="*/ 2 h 54"/>
                      <a:gd name="T14" fmla="*/ 4 w 93"/>
                      <a:gd name="T15" fmla="*/ 24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0" y="52"/>
                          <a:pt x="40" y="52"/>
                          <a:pt x="40" y="52"/>
                        </a:cubicBezTo>
                        <a:cubicBezTo>
                          <a:pt x="43" y="54"/>
                          <a:pt x="49" y="53"/>
                          <a:pt x="52" y="51"/>
                        </a:cubicBezTo>
                        <a:cubicBezTo>
                          <a:pt x="89" y="30"/>
                          <a:pt x="89" y="30"/>
                          <a:pt x="89" y="30"/>
                        </a:cubicBezTo>
                        <a:cubicBezTo>
                          <a:pt x="92" y="28"/>
                          <a:pt x="93" y="25"/>
                          <a:pt x="90" y="23"/>
                        </a:cubicBezTo>
                        <a:cubicBezTo>
                          <a:pt x="52" y="2"/>
                          <a:pt x="52" y="2"/>
                          <a:pt x="52" y="2"/>
                        </a:cubicBezTo>
                        <a:cubicBezTo>
                          <a:pt x="49" y="0"/>
                          <a:pt x="44" y="0"/>
                          <a:pt x="41" y="2"/>
                        </a:cubicBezTo>
                        <a:cubicBezTo>
                          <a:pt x="4" y="24"/>
                          <a:pt x="4" y="24"/>
                          <a:pt x="4" y="24"/>
                        </a:cubicBezTo>
                        <a:cubicBezTo>
                          <a:pt x="0"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6" name="Freeform 40">
                    <a:extLst>
                      <a:ext uri="{FF2B5EF4-FFF2-40B4-BE49-F238E27FC236}">
                        <a16:creationId xmlns:a16="http://schemas.microsoft.com/office/drawing/2014/main" id="{26C62E54-2976-74AF-949D-F26FF013F476}"/>
                      </a:ext>
                    </a:extLst>
                  </p:cNvPr>
                  <p:cNvSpPr>
                    <a:spLocks/>
                  </p:cNvSpPr>
                  <p:nvPr/>
                </p:nvSpPr>
                <p:spPr bwMode="auto">
                  <a:xfrm>
                    <a:off x="3207389" y="4299555"/>
                    <a:ext cx="231778" cy="137212"/>
                  </a:xfrm>
                  <a:custGeom>
                    <a:avLst/>
                    <a:gdLst>
                      <a:gd name="T0" fmla="*/ 3 w 92"/>
                      <a:gd name="T1" fmla="*/ 31 h 54"/>
                      <a:gd name="T2" fmla="*/ 40 w 92"/>
                      <a:gd name="T3" fmla="*/ 52 h 54"/>
                      <a:gd name="T4" fmla="*/ 52 w 92"/>
                      <a:gd name="T5" fmla="*/ 52 h 54"/>
                      <a:gd name="T6" fmla="*/ 89 w 92"/>
                      <a:gd name="T7" fmla="*/ 30 h 54"/>
                      <a:gd name="T8" fmla="*/ 89 w 92"/>
                      <a:gd name="T9" fmla="*/ 24 h 54"/>
                      <a:gd name="T10" fmla="*/ 52 w 92"/>
                      <a:gd name="T11" fmla="*/ 2 h 54"/>
                      <a:gd name="T12" fmla="*/ 40 w 92"/>
                      <a:gd name="T13" fmla="*/ 3 h 54"/>
                      <a:gd name="T14" fmla="*/ 3 w 92"/>
                      <a:gd name="T15" fmla="*/ 24 h 54"/>
                      <a:gd name="T16" fmla="*/ 3 w 92"/>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3" y="31"/>
                        </a:moveTo>
                        <a:cubicBezTo>
                          <a:pt x="40" y="52"/>
                          <a:pt x="40" y="52"/>
                          <a:pt x="40" y="52"/>
                        </a:cubicBezTo>
                        <a:cubicBezTo>
                          <a:pt x="43" y="54"/>
                          <a:pt x="48" y="54"/>
                          <a:pt x="52" y="52"/>
                        </a:cubicBezTo>
                        <a:cubicBezTo>
                          <a:pt x="89" y="30"/>
                          <a:pt x="89" y="30"/>
                          <a:pt x="89" y="30"/>
                        </a:cubicBezTo>
                        <a:cubicBezTo>
                          <a:pt x="92" y="28"/>
                          <a:pt x="92" y="25"/>
                          <a:pt x="89" y="24"/>
                        </a:cubicBezTo>
                        <a:cubicBezTo>
                          <a:pt x="52" y="2"/>
                          <a:pt x="52" y="2"/>
                          <a:pt x="52" y="2"/>
                        </a:cubicBezTo>
                        <a:cubicBezTo>
                          <a:pt x="49" y="0"/>
                          <a:pt x="44" y="1"/>
                          <a:pt x="40" y="3"/>
                        </a:cubicBezTo>
                        <a:cubicBezTo>
                          <a:pt x="3" y="24"/>
                          <a:pt x="3" y="24"/>
                          <a:pt x="3" y="24"/>
                        </a:cubicBezTo>
                        <a:cubicBezTo>
                          <a:pt x="0"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7" name="Freeform 41">
                    <a:extLst>
                      <a:ext uri="{FF2B5EF4-FFF2-40B4-BE49-F238E27FC236}">
                        <a16:creationId xmlns:a16="http://schemas.microsoft.com/office/drawing/2014/main" id="{F736615C-E15A-BB93-B721-9C9877DEF850}"/>
                      </a:ext>
                    </a:extLst>
                  </p:cNvPr>
                  <p:cNvSpPr>
                    <a:spLocks/>
                  </p:cNvSpPr>
                  <p:nvPr/>
                </p:nvSpPr>
                <p:spPr bwMode="auto">
                  <a:xfrm>
                    <a:off x="3352018" y="4384849"/>
                    <a:ext cx="233631" cy="133504"/>
                  </a:xfrm>
                  <a:custGeom>
                    <a:avLst/>
                    <a:gdLst>
                      <a:gd name="T0" fmla="*/ 3 w 93"/>
                      <a:gd name="T1" fmla="*/ 30 h 53"/>
                      <a:gd name="T2" fmla="*/ 41 w 93"/>
                      <a:gd name="T3" fmla="*/ 52 h 53"/>
                      <a:gd name="T4" fmla="*/ 52 w 93"/>
                      <a:gd name="T5" fmla="*/ 51 h 53"/>
                      <a:gd name="T6" fmla="*/ 89 w 93"/>
                      <a:gd name="T7" fmla="*/ 30 h 53"/>
                      <a:gd name="T8" fmla="*/ 90 w 93"/>
                      <a:gd name="T9" fmla="*/ 23 h 53"/>
                      <a:gd name="T10" fmla="*/ 53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1" y="52"/>
                          <a:pt x="41" y="52"/>
                          <a:pt x="41" y="52"/>
                        </a:cubicBezTo>
                        <a:cubicBezTo>
                          <a:pt x="44" y="53"/>
                          <a:pt x="49" y="53"/>
                          <a:pt x="52" y="51"/>
                        </a:cubicBezTo>
                        <a:cubicBezTo>
                          <a:pt x="89" y="30"/>
                          <a:pt x="89" y="30"/>
                          <a:pt x="89" y="30"/>
                        </a:cubicBezTo>
                        <a:cubicBezTo>
                          <a:pt x="93" y="28"/>
                          <a:pt x="93" y="25"/>
                          <a:pt x="90" y="23"/>
                        </a:cubicBezTo>
                        <a:cubicBezTo>
                          <a:pt x="53" y="1"/>
                          <a:pt x="53" y="1"/>
                          <a:pt x="53" y="1"/>
                        </a:cubicBezTo>
                        <a:cubicBezTo>
                          <a:pt x="50" y="0"/>
                          <a:pt x="44" y="0"/>
                          <a:pt x="41" y="2"/>
                        </a:cubicBezTo>
                        <a:cubicBezTo>
                          <a:pt x="4" y="23"/>
                          <a:pt x="4" y="23"/>
                          <a:pt x="4" y="23"/>
                        </a:cubicBezTo>
                        <a:cubicBezTo>
                          <a:pt x="1"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8" name="Freeform 42">
                    <a:extLst>
                      <a:ext uri="{FF2B5EF4-FFF2-40B4-BE49-F238E27FC236}">
                        <a16:creationId xmlns:a16="http://schemas.microsoft.com/office/drawing/2014/main" id="{0F457759-D5E4-A3B5-12F4-197241E8FFDB}"/>
                      </a:ext>
                    </a:extLst>
                  </p:cNvPr>
                  <p:cNvSpPr>
                    <a:spLocks/>
                  </p:cNvSpPr>
                  <p:nvPr/>
                </p:nvSpPr>
                <p:spPr bwMode="auto">
                  <a:xfrm>
                    <a:off x="3496647" y="4468288"/>
                    <a:ext cx="235486" cy="135357"/>
                  </a:xfrm>
                  <a:custGeom>
                    <a:avLst/>
                    <a:gdLst>
                      <a:gd name="T0" fmla="*/ 3 w 93"/>
                      <a:gd name="T1" fmla="*/ 30 h 54"/>
                      <a:gd name="T2" fmla="*/ 40 w 93"/>
                      <a:gd name="T3" fmla="*/ 52 h 54"/>
                      <a:gd name="T4" fmla="*/ 52 w 93"/>
                      <a:gd name="T5" fmla="*/ 51 h 54"/>
                      <a:gd name="T6" fmla="*/ 89 w 93"/>
                      <a:gd name="T7" fmla="*/ 30 h 54"/>
                      <a:gd name="T8" fmla="*/ 90 w 93"/>
                      <a:gd name="T9" fmla="*/ 23 h 54"/>
                      <a:gd name="T10" fmla="*/ 52 w 93"/>
                      <a:gd name="T11" fmla="*/ 2 h 54"/>
                      <a:gd name="T12" fmla="*/ 41 w 93"/>
                      <a:gd name="T13" fmla="*/ 2 h 54"/>
                      <a:gd name="T14" fmla="*/ 4 w 93"/>
                      <a:gd name="T15" fmla="*/ 23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0" y="52"/>
                          <a:pt x="40" y="52"/>
                          <a:pt x="40" y="52"/>
                        </a:cubicBezTo>
                        <a:cubicBezTo>
                          <a:pt x="43" y="54"/>
                          <a:pt x="48" y="53"/>
                          <a:pt x="52" y="51"/>
                        </a:cubicBezTo>
                        <a:cubicBezTo>
                          <a:pt x="89" y="30"/>
                          <a:pt x="89" y="30"/>
                          <a:pt x="89" y="30"/>
                        </a:cubicBezTo>
                        <a:cubicBezTo>
                          <a:pt x="92" y="28"/>
                          <a:pt x="93" y="25"/>
                          <a:pt x="90" y="23"/>
                        </a:cubicBezTo>
                        <a:cubicBezTo>
                          <a:pt x="52" y="2"/>
                          <a:pt x="52" y="2"/>
                          <a:pt x="52" y="2"/>
                        </a:cubicBezTo>
                        <a:cubicBezTo>
                          <a:pt x="49" y="0"/>
                          <a:pt x="44" y="0"/>
                          <a:pt x="41" y="2"/>
                        </a:cubicBezTo>
                        <a:cubicBezTo>
                          <a:pt x="4" y="23"/>
                          <a:pt x="4" y="23"/>
                          <a:pt x="4" y="23"/>
                        </a:cubicBezTo>
                        <a:cubicBezTo>
                          <a:pt x="0" y="25"/>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49" name="Freeform 43">
                    <a:extLst>
                      <a:ext uri="{FF2B5EF4-FFF2-40B4-BE49-F238E27FC236}">
                        <a16:creationId xmlns:a16="http://schemas.microsoft.com/office/drawing/2014/main" id="{3ADEBF8C-2584-62A0-0BC0-AA6F0072A967}"/>
                      </a:ext>
                    </a:extLst>
                  </p:cNvPr>
                  <p:cNvSpPr>
                    <a:spLocks/>
                  </p:cNvSpPr>
                  <p:nvPr/>
                </p:nvSpPr>
                <p:spPr bwMode="auto">
                  <a:xfrm>
                    <a:off x="3641276" y="4551729"/>
                    <a:ext cx="233631" cy="135357"/>
                  </a:xfrm>
                  <a:custGeom>
                    <a:avLst/>
                    <a:gdLst>
                      <a:gd name="T0" fmla="*/ 52 w 93"/>
                      <a:gd name="T1" fmla="*/ 52 h 54"/>
                      <a:gd name="T2" fmla="*/ 89 w 93"/>
                      <a:gd name="T3" fmla="*/ 30 h 54"/>
                      <a:gd name="T4" fmla="*/ 90 w 93"/>
                      <a:gd name="T5" fmla="*/ 23 h 54"/>
                      <a:gd name="T6" fmla="*/ 53 w 93"/>
                      <a:gd name="T7" fmla="*/ 2 h 54"/>
                      <a:gd name="T8" fmla="*/ 41 w 93"/>
                      <a:gd name="T9" fmla="*/ 2 h 54"/>
                      <a:gd name="T10" fmla="*/ 4 w 93"/>
                      <a:gd name="T11" fmla="*/ 24 h 54"/>
                      <a:gd name="T12" fmla="*/ 3 w 93"/>
                      <a:gd name="T13" fmla="*/ 30 h 54"/>
                      <a:gd name="T14" fmla="*/ 41 w 93"/>
                      <a:gd name="T15" fmla="*/ 52 h 54"/>
                      <a:gd name="T16" fmla="*/ 52 w 93"/>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52" y="52"/>
                        </a:moveTo>
                        <a:cubicBezTo>
                          <a:pt x="89" y="30"/>
                          <a:pt x="89" y="30"/>
                          <a:pt x="89" y="30"/>
                        </a:cubicBezTo>
                        <a:cubicBezTo>
                          <a:pt x="93" y="28"/>
                          <a:pt x="93" y="25"/>
                          <a:pt x="90" y="23"/>
                        </a:cubicBezTo>
                        <a:cubicBezTo>
                          <a:pt x="53" y="2"/>
                          <a:pt x="53" y="2"/>
                          <a:pt x="53" y="2"/>
                        </a:cubicBezTo>
                        <a:cubicBezTo>
                          <a:pt x="50" y="0"/>
                          <a:pt x="45" y="0"/>
                          <a:pt x="41" y="2"/>
                        </a:cubicBezTo>
                        <a:cubicBezTo>
                          <a:pt x="4" y="24"/>
                          <a:pt x="4" y="24"/>
                          <a:pt x="4" y="24"/>
                        </a:cubicBezTo>
                        <a:cubicBezTo>
                          <a:pt x="1" y="26"/>
                          <a:pt x="0" y="29"/>
                          <a:pt x="3" y="30"/>
                        </a:cubicBezTo>
                        <a:cubicBezTo>
                          <a:pt x="41" y="52"/>
                          <a:pt x="41" y="52"/>
                          <a:pt x="41" y="52"/>
                        </a:cubicBezTo>
                        <a:cubicBezTo>
                          <a:pt x="44" y="54"/>
                          <a:pt x="49" y="54"/>
                          <a:pt x="52" y="5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0" name="Freeform 44">
                    <a:extLst>
                      <a:ext uri="{FF2B5EF4-FFF2-40B4-BE49-F238E27FC236}">
                        <a16:creationId xmlns:a16="http://schemas.microsoft.com/office/drawing/2014/main" id="{F6D2FC14-0EAC-2814-7564-F3FAFC969F89}"/>
                      </a:ext>
                    </a:extLst>
                  </p:cNvPr>
                  <p:cNvSpPr>
                    <a:spLocks/>
                  </p:cNvSpPr>
                  <p:nvPr/>
                </p:nvSpPr>
                <p:spPr bwMode="auto">
                  <a:xfrm>
                    <a:off x="3789613" y="4637023"/>
                    <a:ext cx="344884" cy="198401"/>
                  </a:xfrm>
                  <a:custGeom>
                    <a:avLst/>
                    <a:gdLst>
                      <a:gd name="T0" fmla="*/ 134 w 137"/>
                      <a:gd name="T1" fmla="*/ 49 h 79"/>
                      <a:gd name="T2" fmla="*/ 52 w 137"/>
                      <a:gd name="T3" fmla="*/ 2 h 79"/>
                      <a:gd name="T4" fmla="*/ 41 w 137"/>
                      <a:gd name="T5" fmla="*/ 2 h 79"/>
                      <a:gd name="T6" fmla="*/ 4 w 137"/>
                      <a:gd name="T7" fmla="*/ 23 h 79"/>
                      <a:gd name="T8" fmla="*/ 3 w 137"/>
                      <a:gd name="T9" fmla="*/ 30 h 79"/>
                      <a:gd name="T10" fmla="*/ 84 w 137"/>
                      <a:gd name="T11" fmla="*/ 77 h 79"/>
                      <a:gd name="T12" fmla="*/ 96 w 137"/>
                      <a:gd name="T13" fmla="*/ 77 h 79"/>
                      <a:gd name="T14" fmla="*/ 133 w 137"/>
                      <a:gd name="T15" fmla="*/ 55 h 79"/>
                      <a:gd name="T16" fmla="*/ 134 w 137"/>
                      <a:gd name="T1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79">
                        <a:moveTo>
                          <a:pt x="134" y="49"/>
                        </a:moveTo>
                        <a:cubicBezTo>
                          <a:pt x="52" y="2"/>
                          <a:pt x="52" y="2"/>
                          <a:pt x="52" y="2"/>
                        </a:cubicBezTo>
                        <a:cubicBezTo>
                          <a:pt x="49" y="0"/>
                          <a:pt x="44" y="0"/>
                          <a:pt x="41" y="2"/>
                        </a:cubicBezTo>
                        <a:cubicBezTo>
                          <a:pt x="4" y="23"/>
                          <a:pt x="4" y="23"/>
                          <a:pt x="4" y="23"/>
                        </a:cubicBezTo>
                        <a:cubicBezTo>
                          <a:pt x="0" y="25"/>
                          <a:pt x="0" y="28"/>
                          <a:pt x="3" y="30"/>
                        </a:cubicBezTo>
                        <a:cubicBezTo>
                          <a:pt x="84" y="77"/>
                          <a:pt x="84" y="77"/>
                          <a:pt x="84" y="77"/>
                        </a:cubicBezTo>
                        <a:cubicBezTo>
                          <a:pt x="87" y="79"/>
                          <a:pt x="92" y="79"/>
                          <a:pt x="96" y="77"/>
                        </a:cubicBezTo>
                        <a:cubicBezTo>
                          <a:pt x="133" y="55"/>
                          <a:pt x="133" y="55"/>
                          <a:pt x="133" y="55"/>
                        </a:cubicBezTo>
                        <a:cubicBezTo>
                          <a:pt x="136" y="53"/>
                          <a:pt x="137" y="50"/>
                          <a:pt x="134" y="4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1" name="Freeform 45">
                    <a:extLst>
                      <a:ext uri="{FF2B5EF4-FFF2-40B4-BE49-F238E27FC236}">
                        <a16:creationId xmlns:a16="http://schemas.microsoft.com/office/drawing/2014/main" id="{96A1FA1F-7569-1ACC-AF7D-ADFC35521CF6}"/>
                      </a:ext>
                    </a:extLst>
                  </p:cNvPr>
                  <p:cNvSpPr>
                    <a:spLocks/>
                  </p:cNvSpPr>
                  <p:nvPr/>
                </p:nvSpPr>
                <p:spPr bwMode="auto">
                  <a:xfrm>
                    <a:off x="4102977" y="4490539"/>
                    <a:ext cx="313363" cy="181713"/>
                  </a:xfrm>
                  <a:custGeom>
                    <a:avLst/>
                    <a:gdLst>
                      <a:gd name="T0" fmla="*/ 121 w 124"/>
                      <a:gd name="T1" fmla="*/ 42 h 72"/>
                      <a:gd name="T2" fmla="*/ 52 w 124"/>
                      <a:gd name="T3" fmla="*/ 2 h 72"/>
                      <a:gd name="T4" fmla="*/ 40 w 124"/>
                      <a:gd name="T5" fmla="*/ 3 h 72"/>
                      <a:gd name="T6" fmla="*/ 3 w 124"/>
                      <a:gd name="T7" fmla="*/ 24 h 72"/>
                      <a:gd name="T8" fmla="*/ 3 w 124"/>
                      <a:gd name="T9" fmla="*/ 31 h 72"/>
                      <a:gd name="T10" fmla="*/ 71 w 124"/>
                      <a:gd name="T11" fmla="*/ 70 h 72"/>
                      <a:gd name="T12" fmla="*/ 83 w 124"/>
                      <a:gd name="T13" fmla="*/ 70 h 72"/>
                      <a:gd name="T14" fmla="*/ 120 w 124"/>
                      <a:gd name="T15" fmla="*/ 49 h 72"/>
                      <a:gd name="T16" fmla="*/ 121 w 124"/>
                      <a:gd name="T1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72">
                        <a:moveTo>
                          <a:pt x="121" y="42"/>
                        </a:moveTo>
                        <a:cubicBezTo>
                          <a:pt x="52" y="2"/>
                          <a:pt x="52" y="2"/>
                          <a:pt x="52" y="2"/>
                        </a:cubicBezTo>
                        <a:cubicBezTo>
                          <a:pt x="49" y="0"/>
                          <a:pt x="44" y="1"/>
                          <a:pt x="40" y="3"/>
                        </a:cubicBezTo>
                        <a:cubicBezTo>
                          <a:pt x="3" y="24"/>
                          <a:pt x="3" y="24"/>
                          <a:pt x="3" y="24"/>
                        </a:cubicBezTo>
                        <a:cubicBezTo>
                          <a:pt x="0" y="26"/>
                          <a:pt x="0" y="29"/>
                          <a:pt x="3" y="31"/>
                        </a:cubicBezTo>
                        <a:cubicBezTo>
                          <a:pt x="71" y="70"/>
                          <a:pt x="71" y="70"/>
                          <a:pt x="71" y="70"/>
                        </a:cubicBezTo>
                        <a:cubicBezTo>
                          <a:pt x="74" y="72"/>
                          <a:pt x="80" y="72"/>
                          <a:pt x="83" y="70"/>
                        </a:cubicBezTo>
                        <a:cubicBezTo>
                          <a:pt x="120" y="49"/>
                          <a:pt x="120" y="49"/>
                          <a:pt x="120" y="49"/>
                        </a:cubicBezTo>
                        <a:cubicBezTo>
                          <a:pt x="123" y="47"/>
                          <a:pt x="124" y="44"/>
                          <a:pt x="121"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2" name="Freeform 46">
                    <a:extLst>
                      <a:ext uri="{FF2B5EF4-FFF2-40B4-BE49-F238E27FC236}">
                        <a16:creationId xmlns:a16="http://schemas.microsoft.com/office/drawing/2014/main" id="{06C9F53B-F265-008C-4BE7-E165324C91B6}"/>
                      </a:ext>
                    </a:extLst>
                  </p:cNvPr>
                  <p:cNvSpPr>
                    <a:spLocks/>
                  </p:cNvSpPr>
                  <p:nvPr/>
                </p:nvSpPr>
                <p:spPr bwMode="auto">
                  <a:xfrm>
                    <a:off x="2734564" y="3869376"/>
                    <a:ext cx="233631" cy="131649"/>
                  </a:xfrm>
                  <a:custGeom>
                    <a:avLst/>
                    <a:gdLst>
                      <a:gd name="T0" fmla="*/ 90 w 93"/>
                      <a:gd name="T1" fmla="*/ 23 h 53"/>
                      <a:gd name="T2" fmla="*/ 53 w 93"/>
                      <a:gd name="T3" fmla="*/ 1 h 53"/>
                      <a:gd name="T4" fmla="*/ 41 w 93"/>
                      <a:gd name="T5" fmla="*/ 2 h 53"/>
                      <a:gd name="T6" fmla="*/ 4 w 93"/>
                      <a:gd name="T7" fmla="*/ 23 h 53"/>
                      <a:gd name="T8" fmla="*/ 3 w 93"/>
                      <a:gd name="T9" fmla="*/ 30 h 53"/>
                      <a:gd name="T10" fmla="*/ 41 w 93"/>
                      <a:gd name="T11" fmla="*/ 51 h 53"/>
                      <a:gd name="T12" fmla="*/ 52 w 93"/>
                      <a:gd name="T13" fmla="*/ 51 h 53"/>
                      <a:gd name="T14" fmla="*/ 89 w 93"/>
                      <a:gd name="T15" fmla="*/ 30 h 53"/>
                      <a:gd name="T16" fmla="*/ 90 w 93"/>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90" y="23"/>
                        </a:moveTo>
                        <a:cubicBezTo>
                          <a:pt x="53" y="1"/>
                          <a:pt x="53" y="1"/>
                          <a:pt x="53" y="1"/>
                        </a:cubicBezTo>
                        <a:cubicBezTo>
                          <a:pt x="50" y="0"/>
                          <a:pt x="45" y="0"/>
                          <a:pt x="41" y="2"/>
                        </a:cubicBezTo>
                        <a:cubicBezTo>
                          <a:pt x="4" y="23"/>
                          <a:pt x="4" y="23"/>
                          <a:pt x="4" y="23"/>
                        </a:cubicBezTo>
                        <a:cubicBezTo>
                          <a:pt x="1" y="25"/>
                          <a:pt x="0" y="28"/>
                          <a:pt x="3" y="30"/>
                        </a:cubicBezTo>
                        <a:cubicBezTo>
                          <a:pt x="41" y="51"/>
                          <a:pt x="41" y="51"/>
                          <a:pt x="41" y="51"/>
                        </a:cubicBezTo>
                        <a:cubicBezTo>
                          <a:pt x="44" y="53"/>
                          <a:pt x="49" y="53"/>
                          <a:pt x="52" y="51"/>
                        </a:cubicBezTo>
                        <a:cubicBezTo>
                          <a:pt x="89" y="30"/>
                          <a:pt x="89" y="30"/>
                          <a:pt x="89" y="30"/>
                        </a:cubicBezTo>
                        <a:cubicBezTo>
                          <a:pt x="93"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3" name="Freeform 47">
                    <a:extLst>
                      <a:ext uri="{FF2B5EF4-FFF2-40B4-BE49-F238E27FC236}">
                        <a16:creationId xmlns:a16="http://schemas.microsoft.com/office/drawing/2014/main" id="{907867BF-4DBC-5BD5-0983-46FB08C257AE}"/>
                      </a:ext>
                    </a:extLst>
                  </p:cNvPr>
                  <p:cNvSpPr>
                    <a:spLocks/>
                  </p:cNvSpPr>
                  <p:nvPr/>
                </p:nvSpPr>
                <p:spPr bwMode="auto">
                  <a:xfrm>
                    <a:off x="2586227" y="3780374"/>
                    <a:ext cx="233631" cy="135357"/>
                  </a:xfrm>
                  <a:custGeom>
                    <a:avLst/>
                    <a:gdLst>
                      <a:gd name="T0" fmla="*/ 3 w 93"/>
                      <a:gd name="T1" fmla="*/ 31 h 54"/>
                      <a:gd name="T2" fmla="*/ 41 w 93"/>
                      <a:gd name="T3" fmla="*/ 52 h 54"/>
                      <a:gd name="T4" fmla="*/ 52 w 93"/>
                      <a:gd name="T5" fmla="*/ 52 h 54"/>
                      <a:gd name="T6" fmla="*/ 89 w 93"/>
                      <a:gd name="T7" fmla="*/ 31 h 54"/>
                      <a:gd name="T8" fmla="*/ 90 w 93"/>
                      <a:gd name="T9" fmla="*/ 24 h 54"/>
                      <a:gd name="T10" fmla="*/ 53 w 93"/>
                      <a:gd name="T11" fmla="*/ 2 h 54"/>
                      <a:gd name="T12" fmla="*/ 41 w 93"/>
                      <a:gd name="T13" fmla="*/ 3 h 54"/>
                      <a:gd name="T14" fmla="*/ 4 w 93"/>
                      <a:gd name="T15" fmla="*/ 24 h 54"/>
                      <a:gd name="T16" fmla="*/ 3 w 93"/>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1"/>
                        </a:moveTo>
                        <a:cubicBezTo>
                          <a:pt x="41" y="52"/>
                          <a:pt x="41" y="52"/>
                          <a:pt x="41" y="52"/>
                        </a:cubicBezTo>
                        <a:cubicBezTo>
                          <a:pt x="44" y="54"/>
                          <a:pt x="49" y="54"/>
                          <a:pt x="52" y="52"/>
                        </a:cubicBezTo>
                        <a:cubicBezTo>
                          <a:pt x="89" y="31"/>
                          <a:pt x="89" y="31"/>
                          <a:pt x="89" y="31"/>
                        </a:cubicBezTo>
                        <a:cubicBezTo>
                          <a:pt x="93" y="29"/>
                          <a:pt x="93" y="25"/>
                          <a:pt x="90" y="24"/>
                        </a:cubicBezTo>
                        <a:cubicBezTo>
                          <a:pt x="53" y="2"/>
                          <a:pt x="53" y="2"/>
                          <a:pt x="53" y="2"/>
                        </a:cubicBezTo>
                        <a:cubicBezTo>
                          <a:pt x="50" y="0"/>
                          <a:pt x="45" y="1"/>
                          <a:pt x="41" y="3"/>
                        </a:cubicBezTo>
                        <a:cubicBezTo>
                          <a:pt x="4" y="24"/>
                          <a:pt x="4" y="24"/>
                          <a:pt x="4" y="24"/>
                        </a:cubicBezTo>
                        <a:cubicBezTo>
                          <a:pt x="1"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4" name="Freeform 48">
                    <a:extLst>
                      <a:ext uri="{FF2B5EF4-FFF2-40B4-BE49-F238E27FC236}">
                        <a16:creationId xmlns:a16="http://schemas.microsoft.com/office/drawing/2014/main" id="{91F1A905-4550-C05E-1288-3D18036223CE}"/>
                      </a:ext>
                    </a:extLst>
                  </p:cNvPr>
                  <p:cNvSpPr>
                    <a:spLocks/>
                  </p:cNvSpPr>
                  <p:nvPr/>
                </p:nvSpPr>
                <p:spPr bwMode="auto">
                  <a:xfrm>
                    <a:off x="2437889" y="3695080"/>
                    <a:ext cx="233631" cy="135357"/>
                  </a:xfrm>
                  <a:custGeom>
                    <a:avLst/>
                    <a:gdLst>
                      <a:gd name="T0" fmla="*/ 90 w 93"/>
                      <a:gd name="T1" fmla="*/ 24 h 54"/>
                      <a:gd name="T2" fmla="*/ 53 w 93"/>
                      <a:gd name="T3" fmla="*/ 2 h 54"/>
                      <a:gd name="T4" fmla="*/ 41 w 93"/>
                      <a:gd name="T5" fmla="*/ 3 h 54"/>
                      <a:gd name="T6" fmla="*/ 4 w 93"/>
                      <a:gd name="T7" fmla="*/ 24 h 54"/>
                      <a:gd name="T8" fmla="*/ 3 w 93"/>
                      <a:gd name="T9" fmla="*/ 31 h 54"/>
                      <a:gd name="T10" fmla="*/ 41 w 93"/>
                      <a:gd name="T11" fmla="*/ 52 h 54"/>
                      <a:gd name="T12" fmla="*/ 52 w 93"/>
                      <a:gd name="T13" fmla="*/ 52 h 54"/>
                      <a:gd name="T14" fmla="*/ 89 w 93"/>
                      <a:gd name="T15" fmla="*/ 30 h 54"/>
                      <a:gd name="T16" fmla="*/ 90 w 93"/>
                      <a:gd name="T1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90" y="24"/>
                        </a:moveTo>
                        <a:cubicBezTo>
                          <a:pt x="53" y="2"/>
                          <a:pt x="53" y="2"/>
                          <a:pt x="53" y="2"/>
                        </a:cubicBezTo>
                        <a:cubicBezTo>
                          <a:pt x="50" y="0"/>
                          <a:pt x="45" y="1"/>
                          <a:pt x="41" y="3"/>
                        </a:cubicBezTo>
                        <a:cubicBezTo>
                          <a:pt x="4" y="24"/>
                          <a:pt x="4" y="24"/>
                          <a:pt x="4" y="24"/>
                        </a:cubicBezTo>
                        <a:cubicBezTo>
                          <a:pt x="1" y="26"/>
                          <a:pt x="0" y="29"/>
                          <a:pt x="3" y="31"/>
                        </a:cubicBezTo>
                        <a:cubicBezTo>
                          <a:pt x="41" y="52"/>
                          <a:pt x="41" y="52"/>
                          <a:pt x="41" y="52"/>
                        </a:cubicBezTo>
                        <a:cubicBezTo>
                          <a:pt x="44" y="54"/>
                          <a:pt x="49" y="54"/>
                          <a:pt x="52" y="52"/>
                        </a:cubicBezTo>
                        <a:cubicBezTo>
                          <a:pt x="89" y="30"/>
                          <a:pt x="89" y="30"/>
                          <a:pt x="89" y="30"/>
                        </a:cubicBezTo>
                        <a:cubicBezTo>
                          <a:pt x="93" y="28"/>
                          <a:pt x="93" y="25"/>
                          <a:pt x="90"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5" name="Freeform 49">
                    <a:extLst>
                      <a:ext uri="{FF2B5EF4-FFF2-40B4-BE49-F238E27FC236}">
                        <a16:creationId xmlns:a16="http://schemas.microsoft.com/office/drawing/2014/main" id="{E38CC305-F2F6-E888-12DA-CFB37841015C}"/>
                      </a:ext>
                    </a:extLst>
                  </p:cNvPr>
                  <p:cNvSpPr>
                    <a:spLocks/>
                  </p:cNvSpPr>
                  <p:nvPr/>
                </p:nvSpPr>
                <p:spPr bwMode="auto">
                  <a:xfrm>
                    <a:off x="2289552" y="3609786"/>
                    <a:ext cx="233631" cy="135357"/>
                  </a:xfrm>
                  <a:custGeom>
                    <a:avLst/>
                    <a:gdLst>
                      <a:gd name="T0" fmla="*/ 3 w 93"/>
                      <a:gd name="T1" fmla="*/ 31 h 54"/>
                      <a:gd name="T2" fmla="*/ 41 w 93"/>
                      <a:gd name="T3" fmla="*/ 52 h 54"/>
                      <a:gd name="T4" fmla="*/ 52 w 93"/>
                      <a:gd name="T5" fmla="*/ 52 h 54"/>
                      <a:gd name="T6" fmla="*/ 89 w 93"/>
                      <a:gd name="T7" fmla="*/ 30 h 54"/>
                      <a:gd name="T8" fmla="*/ 90 w 93"/>
                      <a:gd name="T9" fmla="*/ 24 h 54"/>
                      <a:gd name="T10" fmla="*/ 53 w 93"/>
                      <a:gd name="T11" fmla="*/ 2 h 54"/>
                      <a:gd name="T12" fmla="*/ 41 w 93"/>
                      <a:gd name="T13" fmla="*/ 3 h 54"/>
                      <a:gd name="T14" fmla="*/ 4 w 93"/>
                      <a:gd name="T15" fmla="*/ 24 h 54"/>
                      <a:gd name="T16" fmla="*/ 3 w 93"/>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1"/>
                        </a:moveTo>
                        <a:cubicBezTo>
                          <a:pt x="41" y="52"/>
                          <a:pt x="41" y="52"/>
                          <a:pt x="41" y="52"/>
                        </a:cubicBezTo>
                        <a:cubicBezTo>
                          <a:pt x="44" y="54"/>
                          <a:pt x="49" y="54"/>
                          <a:pt x="52" y="52"/>
                        </a:cubicBezTo>
                        <a:cubicBezTo>
                          <a:pt x="89" y="30"/>
                          <a:pt x="89" y="30"/>
                          <a:pt x="89" y="30"/>
                        </a:cubicBezTo>
                        <a:cubicBezTo>
                          <a:pt x="93" y="28"/>
                          <a:pt x="93" y="25"/>
                          <a:pt x="90" y="24"/>
                        </a:cubicBezTo>
                        <a:cubicBezTo>
                          <a:pt x="53" y="2"/>
                          <a:pt x="53" y="2"/>
                          <a:pt x="53" y="2"/>
                        </a:cubicBezTo>
                        <a:cubicBezTo>
                          <a:pt x="50" y="0"/>
                          <a:pt x="45" y="1"/>
                          <a:pt x="41" y="3"/>
                        </a:cubicBezTo>
                        <a:cubicBezTo>
                          <a:pt x="4" y="24"/>
                          <a:pt x="4" y="24"/>
                          <a:pt x="4" y="24"/>
                        </a:cubicBezTo>
                        <a:cubicBezTo>
                          <a:pt x="1"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6" name="Freeform 50">
                    <a:extLst>
                      <a:ext uri="{FF2B5EF4-FFF2-40B4-BE49-F238E27FC236}">
                        <a16:creationId xmlns:a16="http://schemas.microsoft.com/office/drawing/2014/main" id="{CB790EA0-2D56-AC71-E76F-FB5A91AA920F}"/>
                      </a:ext>
                    </a:extLst>
                  </p:cNvPr>
                  <p:cNvSpPr>
                    <a:spLocks/>
                  </p:cNvSpPr>
                  <p:nvPr/>
                </p:nvSpPr>
                <p:spPr bwMode="auto">
                  <a:xfrm>
                    <a:off x="2881047" y="3950962"/>
                    <a:ext cx="233631" cy="133504"/>
                  </a:xfrm>
                  <a:custGeom>
                    <a:avLst/>
                    <a:gdLst>
                      <a:gd name="T0" fmla="*/ 90 w 93"/>
                      <a:gd name="T1" fmla="*/ 23 h 53"/>
                      <a:gd name="T2" fmla="*/ 53 w 93"/>
                      <a:gd name="T3" fmla="*/ 2 h 53"/>
                      <a:gd name="T4" fmla="*/ 41 w 93"/>
                      <a:gd name="T5" fmla="*/ 2 h 53"/>
                      <a:gd name="T6" fmla="*/ 4 w 93"/>
                      <a:gd name="T7" fmla="*/ 23 h 53"/>
                      <a:gd name="T8" fmla="*/ 3 w 93"/>
                      <a:gd name="T9" fmla="*/ 30 h 53"/>
                      <a:gd name="T10" fmla="*/ 40 w 93"/>
                      <a:gd name="T11" fmla="*/ 52 h 53"/>
                      <a:gd name="T12" fmla="*/ 52 w 93"/>
                      <a:gd name="T13" fmla="*/ 51 h 53"/>
                      <a:gd name="T14" fmla="*/ 89 w 93"/>
                      <a:gd name="T15" fmla="*/ 30 h 53"/>
                      <a:gd name="T16" fmla="*/ 90 w 93"/>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90" y="23"/>
                        </a:moveTo>
                        <a:cubicBezTo>
                          <a:pt x="53" y="2"/>
                          <a:pt x="53" y="2"/>
                          <a:pt x="53" y="2"/>
                        </a:cubicBezTo>
                        <a:cubicBezTo>
                          <a:pt x="50" y="0"/>
                          <a:pt x="44" y="0"/>
                          <a:pt x="41" y="2"/>
                        </a:cubicBezTo>
                        <a:cubicBezTo>
                          <a:pt x="4" y="23"/>
                          <a:pt x="4" y="23"/>
                          <a:pt x="4" y="23"/>
                        </a:cubicBezTo>
                        <a:cubicBezTo>
                          <a:pt x="0" y="25"/>
                          <a:pt x="0" y="28"/>
                          <a:pt x="3" y="30"/>
                        </a:cubicBezTo>
                        <a:cubicBezTo>
                          <a:pt x="40" y="52"/>
                          <a:pt x="40" y="52"/>
                          <a:pt x="40" y="52"/>
                        </a:cubicBezTo>
                        <a:cubicBezTo>
                          <a:pt x="43" y="53"/>
                          <a:pt x="49" y="53"/>
                          <a:pt x="52" y="51"/>
                        </a:cubicBezTo>
                        <a:cubicBezTo>
                          <a:pt x="89" y="30"/>
                          <a:pt x="89" y="30"/>
                          <a:pt x="89" y="30"/>
                        </a:cubicBezTo>
                        <a:cubicBezTo>
                          <a:pt x="92"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7" name="Freeform 51">
                    <a:extLst>
                      <a:ext uri="{FF2B5EF4-FFF2-40B4-BE49-F238E27FC236}">
                        <a16:creationId xmlns:a16="http://schemas.microsoft.com/office/drawing/2014/main" id="{CC268338-11E5-074A-D7F5-03F25FFF7DE9}"/>
                      </a:ext>
                    </a:extLst>
                  </p:cNvPr>
                  <p:cNvSpPr>
                    <a:spLocks/>
                  </p:cNvSpPr>
                  <p:nvPr/>
                </p:nvSpPr>
                <p:spPr bwMode="auto">
                  <a:xfrm>
                    <a:off x="3027531" y="4034401"/>
                    <a:ext cx="229923" cy="135357"/>
                  </a:xfrm>
                  <a:custGeom>
                    <a:avLst/>
                    <a:gdLst>
                      <a:gd name="T0" fmla="*/ 89 w 92"/>
                      <a:gd name="T1" fmla="*/ 23 h 54"/>
                      <a:gd name="T2" fmla="*/ 52 w 92"/>
                      <a:gd name="T3" fmla="*/ 2 h 54"/>
                      <a:gd name="T4" fmla="*/ 40 w 92"/>
                      <a:gd name="T5" fmla="*/ 2 h 54"/>
                      <a:gd name="T6" fmla="*/ 4 w 92"/>
                      <a:gd name="T7" fmla="*/ 24 h 54"/>
                      <a:gd name="T8" fmla="*/ 3 w 92"/>
                      <a:gd name="T9" fmla="*/ 30 h 54"/>
                      <a:gd name="T10" fmla="*/ 40 w 92"/>
                      <a:gd name="T11" fmla="*/ 52 h 54"/>
                      <a:gd name="T12" fmla="*/ 52 w 92"/>
                      <a:gd name="T13" fmla="*/ 51 h 54"/>
                      <a:gd name="T14" fmla="*/ 89 w 92"/>
                      <a:gd name="T15" fmla="*/ 30 h 54"/>
                      <a:gd name="T16" fmla="*/ 89 w 92"/>
                      <a:gd name="T1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89" y="23"/>
                        </a:moveTo>
                        <a:cubicBezTo>
                          <a:pt x="52" y="2"/>
                          <a:pt x="52" y="2"/>
                          <a:pt x="52" y="2"/>
                        </a:cubicBezTo>
                        <a:cubicBezTo>
                          <a:pt x="49" y="0"/>
                          <a:pt x="44" y="0"/>
                          <a:pt x="40" y="2"/>
                        </a:cubicBezTo>
                        <a:cubicBezTo>
                          <a:pt x="4" y="24"/>
                          <a:pt x="4" y="24"/>
                          <a:pt x="4" y="24"/>
                        </a:cubicBezTo>
                        <a:cubicBezTo>
                          <a:pt x="0" y="26"/>
                          <a:pt x="0" y="29"/>
                          <a:pt x="3" y="30"/>
                        </a:cubicBezTo>
                        <a:cubicBezTo>
                          <a:pt x="40" y="52"/>
                          <a:pt x="40" y="52"/>
                          <a:pt x="40" y="52"/>
                        </a:cubicBezTo>
                        <a:cubicBezTo>
                          <a:pt x="43" y="54"/>
                          <a:pt x="48" y="53"/>
                          <a:pt x="52" y="51"/>
                        </a:cubicBezTo>
                        <a:cubicBezTo>
                          <a:pt x="89" y="30"/>
                          <a:pt x="89" y="30"/>
                          <a:pt x="89" y="30"/>
                        </a:cubicBezTo>
                        <a:cubicBezTo>
                          <a:pt x="92" y="28"/>
                          <a:pt x="92" y="25"/>
                          <a:pt x="89"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8" name="Freeform 52">
                    <a:extLst>
                      <a:ext uri="{FF2B5EF4-FFF2-40B4-BE49-F238E27FC236}">
                        <a16:creationId xmlns:a16="http://schemas.microsoft.com/office/drawing/2014/main" id="{F69A9644-1FD5-92F6-D566-91421806D30F}"/>
                      </a:ext>
                    </a:extLst>
                  </p:cNvPr>
                  <p:cNvSpPr>
                    <a:spLocks/>
                  </p:cNvSpPr>
                  <p:nvPr/>
                </p:nvSpPr>
                <p:spPr bwMode="auto">
                  <a:xfrm>
                    <a:off x="3170305" y="4117842"/>
                    <a:ext cx="233631" cy="135357"/>
                  </a:xfrm>
                  <a:custGeom>
                    <a:avLst/>
                    <a:gdLst>
                      <a:gd name="T0" fmla="*/ 90 w 93"/>
                      <a:gd name="T1" fmla="*/ 24 h 54"/>
                      <a:gd name="T2" fmla="*/ 53 w 93"/>
                      <a:gd name="T3" fmla="*/ 2 h 54"/>
                      <a:gd name="T4" fmla="*/ 41 w 93"/>
                      <a:gd name="T5" fmla="*/ 3 h 54"/>
                      <a:gd name="T6" fmla="*/ 4 w 93"/>
                      <a:gd name="T7" fmla="*/ 24 h 54"/>
                      <a:gd name="T8" fmla="*/ 3 w 93"/>
                      <a:gd name="T9" fmla="*/ 31 h 54"/>
                      <a:gd name="T10" fmla="*/ 41 w 93"/>
                      <a:gd name="T11" fmla="*/ 52 h 54"/>
                      <a:gd name="T12" fmla="*/ 52 w 93"/>
                      <a:gd name="T13" fmla="*/ 52 h 54"/>
                      <a:gd name="T14" fmla="*/ 89 w 93"/>
                      <a:gd name="T15" fmla="*/ 30 h 54"/>
                      <a:gd name="T16" fmla="*/ 90 w 93"/>
                      <a:gd name="T1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90" y="24"/>
                        </a:moveTo>
                        <a:cubicBezTo>
                          <a:pt x="53" y="2"/>
                          <a:pt x="53" y="2"/>
                          <a:pt x="53" y="2"/>
                        </a:cubicBezTo>
                        <a:cubicBezTo>
                          <a:pt x="50" y="0"/>
                          <a:pt x="45" y="1"/>
                          <a:pt x="41" y="3"/>
                        </a:cubicBezTo>
                        <a:cubicBezTo>
                          <a:pt x="4" y="24"/>
                          <a:pt x="4" y="24"/>
                          <a:pt x="4" y="24"/>
                        </a:cubicBezTo>
                        <a:cubicBezTo>
                          <a:pt x="1" y="26"/>
                          <a:pt x="0" y="29"/>
                          <a:pt x="3" y="31"/>
                        </a:cubicBezTo>
                        <a:cubicBezTo>
                          <a:pt x="41" y="52"/>
                          <a:pt x="41" y="52"/>
                          <a:pt x="41" y="52"/>
                        </a:cubicBezTo>
                        <a:cubicBezTo>
                          <a:pt x="44" y="54"/>
                          <a:pt x="49" y="54"/>
                          <a:pt x="52" y="52"/>
                        </a:cubicBezTo>
                        <a:cubicBezTo>
                          <a:pt x="89" y="30"/>
                          <a:pt x="89" y="30"/>
                          <a:pt x="89" y="30"/>
                        </a:cubicBezTo>
                        <a:cubicBezTo>
                          <a:pt x="93" y="28"/>
                          <a:pt x="93" y="25"/>
                          <a:pt x="90"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59" name="Freeform 53">
                    <a:extLst>
                      <a:ext uri="{FF2B5EF4-FFF2-40B4-BE49-F238E27FC236}">
                        <a16:creationId xmlns:a16="http://schemas.microsoft.com/office/drawing/2014/main" id="{6EBC99BE-0F40-37E6-B67E-A20ADA222D8E}"/>
                      </a:ext>
                    </a:extLst>
                  </p:cNvPr>
                  <p:cNvSpPr>
                    <a:spLocks/>
                  </p:cNvSpPr>
                  <p:nvPr/>
                </p:nvSpPr>
                <p:spPr bwMode="auto">
                  <a:xfrm>
                    <a:off x="3316788" y="4203136"/>
                    <a:ext cx="233631" cy="131649"/>
                  </a:xfrm>
                  <a:custGeom>
                    <a:avLst/>
                    <a:gdLst>
                      <a:gd name="T0" fmla="*/ 90 w 93"/>
                      <a:gd name="T1" fmla="*/ 23 h 53"/>
                      <a:gd name="T2" fmla="*/ 52 w 93"/>
                      <a:gd name="T3" fmla="*/ 1 h 53"/>
                      <a:gd name="T4" fmla="*/ 41 w 93"/>
                      <a:gd name="T5" fmla="*/ 2 h 53"/>
                      <a:gd name="T6" fmla="*/ 4 w 93"/>
                      <a:gd name="T7" fmla="*/ 23 h 53"/>
                      <a:gd name="T8" fmla="*/ 3 w 93"/>
                      <a:gd name="T9" fmla="*/ 30 h 53"/>
                      <a:gd name="T10" fmla="*/ 40 w 93"/>
                      <a:gd name="T11" fmla="*/ 51 h 53"/>
                      <a:gd name="T12" fmla="*/ 52 w 93"/>
                      <a:gd name="T13" fmla="*/ 51 h 53"/>
                      <a:gd name="T14" fmla="*/ 89 w 93"/>
                      <a:gd name="T15" fmla="*/ 30 h 53"/>
                      <a:gd name="T16" fmla="*/ 90 w 93"/>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90" y="23"/>
                        </a:moveTo>
                        <a:cubicBezTo>
                          <a:pt x="52" y="1"/>
                          <a:pt x="52" y="1"/>
                          <a:pt x="52" y="1"/>
                        </a:cubicBezTo>
                        <a:cubicBezTo>
                          <a:pt x="49" y="0"/>
                          <a:pt x="44" y="0"/>
                          <a:pt x="41" y="2"/>
                        </a:cubicBezTo>
                        <a:cubicBezTo>
                          <a:pt x="4" y="23"/>
                          <a:pt x="4" y="23"/>
                          <a:pt x="4" y="23"/>
                        </a:cubicBezTo>
                        <a:cubicBezTo>
                          <a:pt x="0" y="25"/>
                          <a:pt x="0" y="28"/>
                          <a:pt x="3" y="30"/>
                        </a:cubicBezTo>
                        <a:cubicBezTo>
                          <a:pt x="40" y="51"/>
                          <a:pt x="40" y="51"/>
                          <a:pt x="40" y="51"/>
                        </a:cubicBezTo>
                        <a:cubicBezTo>
                          <a:pt x="43" y="53"/>
                          <a:pt x="48" y="53"/>
                          <a:pt x="52" y="51"/>
                        </a:cubicBezTo>
                        <a:cubicBezTo>
                          <a:pt x="89" y="30"/>
                          <a:pt x="89" y="30"/>
                          <a:pt x="89" y="30"/>
                        </a:cubicBezTo>
                        <a:cubicBezTo>
                          <a:pt x="92"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0" name="Freeform 54">
                    <a:extLst>
                      <a:ext uri="{FF2B5EF4-FFF2-40B4-BE49-F238E27FC236}">
                        <a16:creationId xmlns:a16="http://schemas.microsoft.com/office/drawing/2014/main" id="{80960FC1-8C8A-E85C-34DD-0742EF8095E7}"/>
                      </a:ext>
                    </a:extLst>
                  </p:cNvPr>
                  <p:cNvSpPr>
                    <a:spLocks/>
                  </p:cNvSpPr>
                  <p:nvPr/>
                </p:nvSpPr>
                <p:spPr bwMode="auto">
                  <a:xfrm>
                    <a:off x="3459563" y="4284721"/>
                    <a:ext cx="233631" cy="133504"/>
                  </a:xfrm>
                  <a:custGeom>
                    <a:avLst/>
                    <a:gdLst>
                      <a:gd name="T0" fmla="*/ 90 w 93"/>
                      <a:gd name="T1" fmla="*/ 23 h 53"/>
                      <a:gd name="T2" fmla="*/ 53 w 93"/>
                      <a:gd name="T3" fmla="*/ 2 h 53"/>
                      <a:gd name="T4" fmla="*/ 41 w 93"/>
                      <a:gd name="T5" fmla="*/ 2 h 53"/>
                      <a:gd name="T6" fmla="*/ 4 w 93"/>
                      <a:gd name="T7" fmla="*/ 23 h 53"/>
                      <a:gd name="T8" fmla="*/ 4 w 93"/>
                      <a:gd name="T9" fmla="*/ 30 h 53"/>
                      <a:gd name="T10" fmla="*/ 41 w 93"/>
                      <a:gd name="T11" fmla="*/ 52 h 53"/>
                      <a:gd name="T12" fmla="*/ 52 w 93"/>
                      <a:gd name="T13" fmla="*/ 51 h 53"/>
                      <a:gd name="T14" fmla="*/ 89 w 93"/>
                      <a:gd name="T15" fmla="*/ 30 h 53"/>
                      <a:gd name="T16" fmla="*/ 90 w 93"/>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90" y="23"/>
                        </a:moveTo>
                        <a:cubicBezTo>
                          <a:pt x="53" y="2"/>
                          <a:pt x="53" y="2"/>
                          <a:pt x="53" y="2"/>
                        </a:cubicBezTo>
                        <a:cubicBezTo>
                          <a:pt x="50" y="0"/>
                          <a:pt x="45" y="0"/>
                          <a:pt x="41" y="2"/>
                        </a:cubicBezTo>
                        <a:cubicBezTo>
                          <a:pt x="4" y="23"/>
                          <a:pt x="4" y="23"/>
                          <a:pt x="4" y="23"/>
                        </a:cubicBezTo>
                        <a:cubicBezTo>
                          <a:pt x="1" y="25"/>
                          <a:pt x="0" y="28"/>
                          <a:pt x="4" y="30"/>
                        </a:cubicBezTo>
                        <a:cubicBezTo>
                          <a:pt x="41" y="52"/>
                          <a:pt x="41" y="52"/>
                          <a:pt x="41" y="52"/>
                        </a:cubicBezTo>
                        <a:cubicBezTo>
                          <a:pt x="44" y="53"/>
                          <a:pt x="49" y="53"/>
                          <a:pt x="52" y="51"/>
                        </a:cubicBezTo>
                        <a:cubicBezTo>
                          <a:pt x="89" y="30"/>
                          <a:pt x="89" y="30"/>
                          <a:pt x="89" y="30"/>
                        </a:cubicBezTo>
                        <a:cubicBezTo>
                          <a:pt x="93"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1" name="Freeform 55">
                    <a:extLst>
                      <a:ext uri="{FF2B5EF4-FFF2-40B4-BE49-F238E27FC236}">
                        <a16:creationId xmlns:a16="http://schemas.microsoft.com/office/drawing/2014/main" id="{4E23D989-B1EA-5702-423C-37089F8F5623}"/>
                      </a:ext>
                    </a:extLst>
                  </p:cNvPr>
                  <p:cNvSpPr>
                    <a:spLocks/>
                  </p:cNvSpPr>
                  <p:nvPr/>
                </p:nvSpPr>
                <p:spPr bwMode="auto">
                  <a:xfrm>
                    <a:off x="3606046" y="4368160"/>
                    <a:ext cx="233631" cy="135357"/>
                  </a:xfrm>
                  <a:custGeom>
                    <a:avLst/>
                    <a:gdLst>
                      <a:gd name="T0" fmla="*/ 41 w 93"/>
                      <a:gd name="T1" fmla="*/ 2 h 54"/>
                      <a:gd name="T2" fmla="*/ 4 w 93"/>
                      <a:gd name="T3" fmla="*/ 24 h 54"/>
                      <a:gd name="T4" fmla="*/ 3 w 93"/>
                      <a:gd name="T5" fmla="*/ 30 h 54"/>
                      <a:gd name="T6" fmla="*/ 40 w 93"/>
                      <a:gd name="T7" fmla="*/ 52 h 54"/>
                      <a:gd name="T8" fmla="*/ 52 w 93"/>
                      <a:gd name="T9" fmla="*/ 52 h 54"/>
                      <a:gd name="T10" fmla="*/ 89 w 93"/>
                      <a:gd name="T11" fmla="*/ 30 h 54"/>
                      <a:gd name="T12" fmla="*/ 90 w 93"/>
                      <a:gd name="T13" fmla="*/ 23 h 54"/>
                      <a:gd name="T14" fmla="*/ 53 w 93"/>
                      <a:gd name="T15" fmla="*/ 2 h 54"/>
                      <a:gd name="T16" fmla="*/ 41 w 93"/>
                      <a:gd name="T1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41" y="2"/>
                        </a:moveTo>
                        <a:cubicBezTo>
                          <a:pt x="4" y="24"/>
                          <a:pt x="4" y="24"/>
                          <a:pt x="4" y="24"/>
                        </a:cubicBezTo>
                        <a:cubicBezTo>
                          <a:pt x="0" y="26"/>
                          <a:pt x="0" y="29"/>
                          <a:pt x="3" y="30"/>
                        </a:cubicBezTo>
                        <a:cubicBezTo>
                          <a:pt x="40" y="52"/>
                          <a:pt x="40" y="52"/>
                          <a:pt x="40" y="52"/>
                        </a:cubicBezTo>
                        <a:cubicBezTo>
                          <a:pt x="43" y="54"/>
                          <a:pt x="49" y="54"/>
                          <a:pt x="52" y="52"/>
                        </a:cubicBezTo>
                        <a:cubicBezTo>
                          <a:pt x="89" y="30"/>
                          <a:pt x="89" y="30"/>
                          <a:pt x="89" y="30"/>
                        </a:cubicBezTo>
                        <a:cubicBezTo>
                          <a:pt x="93" y="28"/>
                          <a:pt x="93" y="25"/>
                          <a:pt x="90" y="23"/>
                        </a:cubicBezTo>
                        <a:cubicBezTo>
                          <a:pt x="53" y="2"/>
                          <a:pt x="53" y="2"/>
                          <a:pt x="53" y="2"/>
                        </a:cubicBezTo>
                        <a:cubicBezTo>
                          <a:pt x="50" y="0"/>
                          <a:pt x="44" y="0"/>
                          <a:pt x="4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2" name="Freeform 56">
                    <a:extLst>
                      <a:ext uri="{FF2B5EF4-FFF2-40B4-BE49-F238E27FC236}">
                        <a16:creationId xmlns:a16="http://schemas.microsoft.com/office/drawing/2014/main" id="{ADEF10DA-9778-DBC1-02DB-28C97D470F79}"/>
                      </a:ext>
                    </a:extLst>
                  </p:cNvPr>
                  <p:cNvSpPr>
                    <a:spLocks/>
                  </p:cNvSpPr>
                  <p:nvPr/>
                </p:nvSpPr>
                <p:spPr bwMode="auto">
                  <a:xfrm>
                    <a:off x="3750675" y="4451601"/>
                    <a:ext cx="235486" cy="135357"/>
                  </a:xfrm>
                  <a:custGeom>
                    <a:avLst/>
                    <a:gdLst>
                      <a:gd name="T0" fmla="*/ 89 w 93"/>
                      <a:gd name="T1" fmla="*/ 30 h 54"/>
                      <a:gd name="T2" fmla="*/ 90 w 93"/>
                      <a:gd name="T3" fmla="*/ 24 h 54"/>
                      <a:gd name="T4" fmla="*/ 52 w 93"/>
                      <a:gd name="T5" fmla="*/ 2 h 54"/>
                      <a:gd name="T6" fmla="*/ 41 w 93"/>
                      <a:gd name="T7" fmla="*/ 3 h 54"/>
                      <a:gd name="T8" fmla="*/ 4 w 93"/>
                      <a:gd name="T9" fmla="*/ 24 h 54"/>
                      <a:gd name="T10" fmla="*/ 3 w 93"/>
                      <a:gd name="T11" fmla="*/ 31 h 54"/>
                      <a:gd name="T12" fmla="*/ 40 w 93"/>
                      <a:gd name="T13" fmla="*/ 52 h 54"/>
                      <a:gd name="T14" fmla="*/ 52 w 93"/>
                      <a:gd name="T15" fmla="*/ 52 h 54"/>
                      <a:gd name="T16" fmla="*/ 89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89" y="30"/>
                        </a:moveTo>
                        <a:cubicBezTo>
                          <a:pt x="92" y="28"/>
                          <a:pt x="93" y="25"/>
                          <a:pt x="90" y="24"/>
                        </a:cubicBezTo>
                        <a:cubicBezTo>
                          <a:pt x="52" y="2"/>
                          <a:pt x="52" y="2"/>
                          <a:pt x="52" y="2"/>
                        </a:cubicBezTo>
                        <a:cubicBezTo>
                          <a:pt x="49" y="0"/>
                          <a:pt x="44" y="1"/>
                          <a:pt x="41" y="3"/>
                        </a:cubicBezTo>
                        <a:cubicBezTo>
                          <a:pt x="4" y="24"/>
                          <a:pt x="4" y="24"/>
                          <a:pt x="4" y="24"/>
                        </a:cubicBezTo>
                        <a:cubicBezTo>
                          <a:pt x="0" y="26"/>
                          <a:pt x="0" y="29"/>
                          <a:pt x="3" y="31"/>
                        </a:cubicBezTo>
                        <a:cubicBezTo>
                          <a:pt x="40" y="52"/>
                          <a:pt x="40" y="52"/>
                          <a:pt x="40" y="52"/>
                        </a:cubicBezTo>
                        <a:cubicBezTo>
                          <a:pt x="43" y="54"/>
                          <a:pt x="48" y="54"/>
                          <a:pt x="52" y="52"/>
                        </a:cubicBezTo>
                        <a:lnTo>
                          <a:pt x="89" y="3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3" name="Freeform 57">
                    <a:extLst>
                      <a:ext uri="{FF2B5EF4-FFF2-40B4-BE49-F238E27FC236}">
                        <a16:creationId xmlns:a16="http://schemas.microsoft.com/office/drawing/2014/main" id="{C67D097F-2D8A-179A-72ED-97E2F3FF72FB}"/>
                      </a:ext>
                    </a:extLst>
                  </p:cNvPr>
                  <p:cNvSpPr>
                    <a:spLocks/>
                  </p:cNvSpPr>
                  <p:nvPr/>
                </p:nvSpPr>
                <p:spPr bwMode="auto">
                  <a:xfrm>
                    <a:off x="3895304" y="4536895"/>
                    <a:ext cx="233631" cy="131649"/>
                  </a:xfrm>
                  <a:custGeom>
                    <a:avLst/>
                    <a:gdLst>
                      <a:gd name="T0" fmla="*/ 3 w 93"/>
                      <a:gd name="T1" fmla="*/ 30 h 53"/>
                      <a:gd name="T2" fmla="*/ 41 w 93"/>
                      <a:gd name="T3" fmla="*/ 52 h 53"/>
                      <a:gd name="T4" fmla="*/ 52 w 93"/>
                      <a:gd name="T5" fmla="*/ 51 h 53"/>
                      <a:gd name="T6" fmla="*/ 89 w 93"/>
                      <a:gd name="T7" fmla="*/ 30 h 53"/>
                      <a:gd name="T8" fmla="*/ 90 w 93"/>
                      <a:gd name="T9" fmla="*/ 23 h 53"/>
                      <a:gd name="T10" fmla="*/ 53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1" y="52"/>
                          <a:pt x="41" y="52"/>
                          <a:pt x="41" y="52"/>
                        </a:cubicBezTo>
                        <a:cubicBezTo>
                          <a:pt x="44" y="53"/>
                          <a:pt x="49" y="53"/>
                          <a:pt x="52" y="51"/>
                        </a:cubicBezTo>
                        <a:cubicBezTo>
                          <a:pt x="89" y="30"/>
                          <a:pt x="89" y="30"/>
                          <a:pt x="89" y="30"/>
                        </a:cubicBezTo>
                        <a:cubicBezTo>
                          <a:pt x="93" y="28"/>
                          <a:pt x="93" y="25"/>
                          <a:pt x="90" y="23"/>
                        </a:cubicBezTo>
                        <a:cubicBezTo>
                          <a:pt x="53" y="1"/>
                          <a:pt x="53" y="1"/>
                          <a:pt x="53" y="1"/>
                        </a:cubicBezTo>
                        <a:cubicBezTo>
                          <a:pt x="50" y="0"/>
                          <a:pt x="45" y="0"/>
                          <a:pt x="41" y="2"/>
                        </a:cubicBezTo>
                        <a:cubicBezTo>
                          <a:pt x="4" y="23"/>
                          <a:pt x="4" y="23"/>
                          <a:pt x="4" y="23"/>
                        </a:cubicBezTo>
                        <a:cubicBezTo>
                          <a:pt x="1"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4" name="Freeform 58">
                    <a:extLst>
                      <a:ext uri="{FF2B5EF4-FFF2-40B4-BE49-F238E27FC236}">
                        <a16:creationId xmlns:a16="http://schemas.microsoft.com/office/drawing/2014/main" id="{CFA345D3-9928-3895-9E3E-70D2968433A5}"/>
                      </a:ext>
                    </a:extLst>
                  </p:cNvPr>
                  <p:cNvSpPr>
                    <a:spLocks/>
                  </p:cNvSpPr>
                  <p:nvPr/>
                </p:nvSpPr>
                <p:spPr bwMode="auto">
                  <a:xfrm>
                    <a:off x="4041787" y="4618480"/>
                    <a:ext cx="233631" cy="135357"/>
                  </a:xfrm>
                  <a:custGeom>
                    <a:avLst/>
                    <a:gdLst>
                      <a:gd name="T0" fmla="*/ 90 w 93"/>
                      <a:gd name="T1" fmla="*/ 23 h 54"/>
                      <a:gd name="T2" fmla="*/ 52 w 93"/>
                      <a:gd name="T3" fmla="*/ 2 h 54"/>
                      <a:gd name="T4" fmla="*/ 41 w 93"/>
                      <a:gd name="T5" fmla="*/ 2 h 54"/>
                      <a:gd name="T6" fmla="*/ 4 w 93"/>
                      <a:gd name="T7" fmla="*/ 24 h 54"/>
                      <a:gd name="T8" fmla="*/ 3 w 93"/>
                      <a:gd name="T9" fmla="*/ 30 h 54"/>
                      <a:gd name="T10" fmla="*/ 40 w 93"/>
                      <a:gd name="T11" fmla="*/ 52 h 54"/>
                      <a:gd name="T12" fmla="*/ 52 w 93"/>
                      <a:gd name="T13" fmla="*/ 51 h 54"/>
                      <a:gd name="T14" fmla="*/ 89 w 93"/>
                      <a:gd name="T15" fmla="*/ 30 h 54"/>
                      <a:gd name="T16" fmla="*/ 90 w 93"/>
                      <a:gd name="T1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90" y="23"/>
                        </a:moveTo>
                        <a:cubicBezTo>
                          <a:pt x="52" y="2"/>
                          <a:pt x="52" y="2"/>
                          <a:pt x="52" y="2"/>
                        </a:cubicBezTo>
                        <a:cubicBezTo>
                          <a:pt x="49" y="0"/>
                          <a:pt x="44" y="0"/>
                          <a:pt x="41" y="2"/>
                        </a:cubicBezTo>
                        <a:cubicBezTo>
                          <a:pt x="4" y="24"/>
                          <a:pt x="4" y="24"/>
                          <a:pt x="4" y="24"/>
                        </a:cubicBezTo>
                        <a:cubicBezTo>
                          <a:pt x="0" y="26"/>
                          <a:pt x="0" y="29"/>
                          <a:pt x="3" y="30"/>
                        </a:cubicBezTo>
                        <a:cubicBezTo>
                          <a:pt x="40" y="52"/>
                          <a:pt x="40" y="52"/>
                          <a:pt x="40" y="52"/>
                        </a:cubicBezTo>
                        <a:cubicBezTo>
                          <a:pt x="43" y="54"/>
                          <a:pt x="48" y="53"/>
                          <a:pt x="52" y="51"/>
                        </a:cubicBezTo>
                        <a:cubicBezTo>
                          <a:pt x="89" y="30"/>
                          <a:pt x="89" y="30"/>
                          <a:pt x="89" y="30"/>
                        </a:cubicBezTo>
                        <a:cubicBezTo>
                          <a:pt x="92"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5" name="Freeform 59">
                    <a:extLst>
                      <a:ext uri="{FF2B5EF4-FFF2-40B4-BE49-F238E27FC236}">
                        <a16:creationId xmlns:a16="http://schemas.microsoft.com/office/drawing/2014/main" id="{594ACCC7-6E1F-0D9C-4DCD-6C5FC36F9B26}"/>
                      </a:ext>
                    </a:extLst>
                  </p:cNvPr>
                  <p:cNvSpPr>
                    <a:spLocks/>
                  </p:cNvSpPr>
                  <p:nvPr/>
                </p:nvSpPr>
                <p:spPr bwMode="auto">
                  <a:xfrm>
                    <a:off x="2658541" y="3659849"/>
                    <a:ext cx="235486" cy="135357"/>
                  </a:xfrm>
                  <a:custGeom>
                    <a:avLst/>
                    <a:gdLst>
                      <a:gd name="T0" fmla="*/ 90 w 93"/>
                      <a:gd name="T1" fmla="*/ 24 h 54"/>
                      <a:gd name="T2" fmla="*/ 53 w 93"/>
                      <a:gd name="T3" fmla="*/ 2 h 54"/>
                      <a:gd name="T4" fmla="*/ 41 w 93"/>
                      <a:gd name="T5" fmla="*/ 3 h 54"/>
                      <a:gd name="T6" fmla="*/ 4 w 93"/>
                      <a:gd name="T7" fmla="*/ 24 h 54"/>
                      <a:gd name="T8" fmla="*/ 3 w 93"/>
                      <a:gd name="T9" fmla="*/ 31 h 54"/>
                      <a:gd name="T10" fmla="*/ 40 w 93"/>
                      <a:gd name="T11" fmla="*/ 52 h 54"/>
                      <a:gd name="T12" fmla="*/ 52 w 93"/>
                      <a:gd name="T13" fmla="*/ 52 h 54"/>
                      <a:gd name="T14" fmla="*/ 89 w 93"/>
                      <a:gd name="T15" fmla="*/ 30 h 54"/>
                      <a:gd name="T16" fmla="*/ 90 w 93"/>
                      <a:gd name="T1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90" y="24"/>
                        </a:moveTo>
                        <a:cubicBezTo>
                          <a:pt x="53" y="2"/>
                          <a:pt x="53" y="2"/>
                          <a:pt x="53" y="2"/>
                        </a:cubicBezTo>
                        <a:cubicBezTo>
                          <a:pt x="50" y="0"/>
                          <a:pt x="44" y="1"/>
                          <a:pt x="41" y="3"/>
                        </a:cubicBezTo>
                        <a:cubicBezTo>
                          <a:pt x="4" y="24"/>
                          <a:pt x="4" y="24"/>
                          <a:pt x="4" y="24"/>
                        </a:cubicBezTo>
                        <a:cubicBezTo>
                          <a:pt x="0" y="26"/>
                          <a:pt x="0" y="29"/>
                          <a:pt x="3" y="31"/>
                        </a:cubicBezTo>
                        <a:cubicBezTo>
                          <a:pt x="40" y="52"/>
                          <a:pt x="40" y="52"/>
                          <a:pt x="40" y="52"/>
                        </a:cubicBezTo>
                        <a:cubicBezTo>
                          <a:pt x="43" y="54"/>
                          <a:pt x="49" y="54"/>
                          <a:pt x="52" y="52"/>
                        </a:cubicBezTo>
                        <a:cubicBezTo>
                          <a:pt x="89" y="30"/>
                          <a:pt x="89" y="30"/>
                          <a:pt x="89" y="30"/>
                        </a:cubicBezTo>
                        <a:cubicBezTo>
                          <a:pt x="93" y="28"/>
                          <a:pt x="93" y="25"/>
                          <a:pt x="90" y="2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6" name="Freeform 60">
                    <a:extLst>
                      <a:ext uri="{FF2B5EF4-FFF2-40B4-BE49-F238E27FC236}">
                        <a16:creationId xmlns:a16="http://schemas.microsoft.com/office/drawing/2014/main" id="{5915438B-7104-F210-2105-FA40C90F3BA7}"/>
                      </a:ext>
                    </a:extLst>
                  </p:cNvPr>
                  <p:cNvSpPr>
                    <a:spLocks/>
                  </p:cNvSpPr>
                  <p:nvPr/>
                </p:nvSpPr>
                <p:spPr bwMode="auto">
                  <a:xfrm>
                    <a:off x="2515767" y="3578264"/>
                    <a:ext cx="233631" cy="135357"/>
                  </a:xfrm>
                  <a:custGeom>
                    <a:avLst/>
                    <a:gdLst>
                      <a:gd name="T0" fmla="*/ 90 w 93"/>
                      <a:gd name="T1" fmla="*/ 23 h 54"/>
                      <a:gd name="T2" fmla="*/ 52 w 93"/>
                      <a:gd name="T3" fmla="*/ 2 h 54"/>
                      <a:gd name="T4" fmla="*/ 41 w 93"/>
                      <a:gd name="T5" fmla="*/ 2 h 54"/>
                      <a:gd name="T6" fmla="*/ 4 w 93"/>
                      <a:gd name="T7" fmla="*/ 24 h 54"/>
                      <a:gd name="T8" fmla="*/ 3 w 93"/>
                      <a:gd name="T9" fmla="*/ 31 h 54"/>
                      <a:gd name="T10" fmla="*/ 40 w 93"/>
                      <a:gd name="T11" fmla="*/ 52 h 54"/>
                      <a:gd name="T12" fmla="*/ 52 w 93"/>
                      <a:gd name="T13" fmla="*/ 52 h 54"/>
                      <a:gd name="T14" fmla="*/ 89 w 93"/>
                      <a:gd name="T15" fmla="*/ 30 h 54"/>
                      <a:gd name="T16" fmla="*/ 90 w 93"/>
                      <a:gd name="T1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90" y="23"/>
                        </a:moveTo>
                        <a:cubicBezTo>
                          <a:pt x="52" y="2"/>
                          <a:pt x="52" y="2"/>
                          <a:pt x="52" y="2"/>
                        </a:cubicBezTo>
                        <a:cubicBezTo>
                          <a:pt x="49" y="0"/>
                          <a:pt x="44" y="0"/>
                          <a:pt x="41" y="2"/>
                        </a:cubicBezTo>
                        <a:cubicBezTo>
                          <a:pt x="4" y="24"/>
                          <a:pt x="4" y="24"/>
                          <a:pt x="4" y="24"/>
                        </a:cubicBezTo>
                        <a:cubicBezTo>
                          <a:pt x="0" y="26"/>
                          <a:pt x="0" y="29"/>
                          <a:pt x="3" y="31"/>
                        </a:cubicBezTo>
                        <a:cubicBezTo>
                          <a:pt x="40" y="52"/>
                          <a:pt x="40" y="52"/>
                          <a:pt x="40" y="52"/>
                        </a:cubicBezTo>
                        <a:cubicBezTo>
                          <a:pt x="43" y="54"/>
                          <a:pt x="48" y="54"/>
                          <a:pt x="52" y="52"/>
                        </a:cubicBezTo>
                        <a:cubicBezTo>
                          <a:pt x="89" y="30"/>
                          <a:pt x="89" y="30"/>
                          <a:pt x="89" y="30"/>
                        </a:cubicBezTo>
                        <a:cubicBezTo>
                          <a:pt x="92"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7" name="Freeform 61">
                    <a:extLst>
                      <a:ext uri="{FF2B5EF4-FFF2-40B4-BE49-F238E27FC236}">
                        <a16:creationId xmlns:a16="http://schemas.microsoft.com/office/drawing/2014/main" id="{BC28F727-C174-5A29-76EF-50F8D8189FE4}"/>
                      </a:ext>
                    </a:extLst>
                  </p:cNvPr>
                  <p:cNvSpPr>
                    <a:spLocks/>
                  </p:cNvSpPr>
                  <p:nvPr/>
                </p:nvSpPr>
                <p:spPr bwMode="auto">
                  <a:xfrm>
                    <a:off x="2369283" y="3494824"/>
                    <a:ext cx="235486" cy="135357"/>
                  </a:xfrm>
                  <a:custGeom>
                    <a:avLst/>
                    <a:gdLst>
                      <a:gd name="T0" fmla="*/ 90 w 93"/>
                      <a:gd name="T1" fmla="*/ 23 h 54"/>
                      <a:gd name="T2" fmla="*/ 53 w 93"/>
                      <a:gd name="T3" fmla="*/ 2 h 54"/>
                      <a:gd name="T4" fmla="*/ 41 w 93"/>
                      <a:gd name="T5" fmla="*/ 2 h 54"/>
                      <a:gd name="T6" fmla="*/ 4 w 93"/>
                      <a:gd name="T7" fmla="*/ 24 h 54"/>
                      <a:gd name="T8" fmla="*/ 3 w 93"/>
                      <a:gd name="T9" fmla="*/ 30 h 54"/>
                      <a:gd name="T10" fmla="*/ 41 w 93"/>
                      <a:gd name="T11" fmla="*/ 52 h 54"/>
                      <a:gd name="T12" fmla="*/ 52 w 93"/>
                      <a:gd name="T13" fmla="*/ 51 h 54"/>
                      <a:gd name="T14" fmla="*/ 89 w 93"/>
                      <a:gd name="T15" fmla="*/ 30 h 54"/>
                      <a:gd name="T16" fmla="*/ 90 w 93"/>
                      <a:gd name="T17"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90" y="23"/>
                        </a:moveTo>
                        <a:cubicBezTo>
                          <a:pt x="53" y="2"/>
                          <a:pt x="53" y="2"/>
                          <a:pt x="53" y="2"/>
                        </a:cubicBezTo>
                        <a:cubicBezTo>
                          <a:pt x="50" y="0"/>
                          <a:pt x="45" y="0"/>
                          <a:pt x="41" y="2"/>
                        </a:cubicBezTo>
                        <a:cubicBezTo>
                          <a:pt x="4" y="24"/>
                          <a:pt x="4" y="24"/>
                          <a:pt x="4" y="24"/>
                        </a:cubicBezTo>
                        <a:cubicBezTo>
                          <a:pt x="1" y="26"/>
                          <a:pt x="0" y="29"/>
                          <a:pt x="3" y="30"/>
                        </a:cubicBezTo>
                        <a:cubicBezTo>
                          <a:pt x="41" y="52"/>
                          <a:pt x="41" y="52"/>
                          <a:pt x="41" y="52"/>
                        </a:cubicBezTo>
                        <a:cubicBezTo>
                          <a:pt x="44" y="54"/>
                          <a:pt x="49" y="53"/>
                          <a:pt x="52" y="51"/>
                        </a:cubicBezTo>
                        <a:cubicBezTo>
                          <a:pt x="89" y="30"/>
                          <a:pt x="89" y="30"/>
                          <a:pt x="89" y="30"/>
                        </a:cubicBezTo>
                        <a:cubicBezTo>
                          <a:pt x="93"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8" name="Freeform 62">
                    <a:extLst>
                      <a:ext uri="{FF2B5EF4-FFF2-40B4-BE49-F238E27FC236}">
                        <a16:creationId xmlns:a16="http://schemas.microsoft.com/office/drawing/2014/main" id="{4429128F-74B3-A6AB-DE32-237DFB279B9E}"/>
                      </a:ext>
                    </a:extLst>
                  </p:cNvPr>
                  <p:cNvSpPr>
                    <a:spLocks/>
                  </p:cNvSpPr>
                  <p:nvPr/>
                </p:nvSpPr>
                <p:spPr bwMode="auto">
                  <a:xfrm>
                    <a:off x="2226509" y="3411384"/>
                    <a:ext cx="233631" cy="137212"/>
                  </a:xfrm>
                  <a:custGeom>
                    <a:avLst/>
                    <a:gdLst>
                      <a:gd name="T0" fmla="*/ 3 w 93"/>
                      <a:gd name="T1" fmla="*/ 30 h 54"/>
                      <a:gd name="T2" fmla="*/ 40 w 93"/>
                      <a:gd name="T3" fmla="*/ 52 h 54"/>
                      <a:gd name="T4" fmla="*/ 52 w 93"/>
                      <a:gd name="T5" fmla="*/ 51 h 54"/>
                      <a:gd name="T6" fmla="*/ 89 w 93"/>
                      <a:gd name="T7" fmla="*/ 30 h 54"/>
                      <a:gd name="T8" fmla="*/ 90 w 93"/>
                      <a:gd name="T9" fmla="*/ 23 h 54"/>
                      <a:gd name="T10" fmla="*/ 53 w 93"/>
                      <a:gd name="T11" fmla="*/ 2 h 54"/>
                      <a:gd name="T12" fmla="*/ 41 w 93"/>
                      <a:gd name="T13" fmla="*/ 2 h 54"/>
                      <a:gd name="T14" fmla="*/ 4 w 93"/>
                      <a:gd name="T15" fmla="*/ 24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0" y="52"/>
                          <a:pt x="40" y="52"/>
                          <a:pt x="40" y="52"/>
                        </a:cubicBezTo>
                        <a:cubicBezTo>
                          <a:pt x="43" y="54"/>
                          <a:pt x="49" y="53"/>
                          <a:pt x="52" y="51"/>
                        </a:cubicBezTo>
                        <a:cubicBezTo>
                          <a:pt x="89" y="30"/>
                          <a:pt x="89" y="30"/>
                          <a:pt x="89" y="30"/>
                        </a:cubicBezTo>
                        <a:cubicBezTo>
                          <a:pt x="93" y="28"/>
                          <a:pt x="93" y="25"/>
                          <a:pt x="90" y="23"/>
                        </a:cubicBezTo>
                        <a:cubicBezTo>
                          <a:pt x="53" y="2"/>
                          <a:pt x="53" y="2"/>
                          <a:pt x="53" y="2"/>
                        </a:cubicBezTo>
                        <a:cubicBezTo>
                          <a:pt x="50" y="0"/>
                          <a:pt x="44" y="0"/>
                          <a:pt x="41" y="2"/>
                        </a:cubicBezTo>
                        <a:cubicBezTo>
                          <a:pt x="4" y="24"/>
                          <a:pt x="4" y="24"/>
                          <a:pt x="4" y="24"/>
                        </a:cubicBezTo>
                        <a:cubicBezTo>
                          <a:pt x="0"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69" name="Freeform 63">
                    <a:extLst>
                      <a:ext uri="{FF2B5EF4-FFF2-40B4-BE49-F238E27FC236}">
                        <a16:creationId xmlns:a16="http://schemas.microsoft.com/office/drawing/2014/main" id="{065382AA-BCED-D6F8-B865-16CDFA0AD36B}"/>
                      </a:ext>
                    </a:extLst>
                  </p:cNvPr>
                  <p:cNvSpPr>
                    <a:spLocks/>
                  </p:cNvSpPr>
                  <p:nvPr/>
                </p:nvSpPr>
                <p:spPr bwMode="auto">
                  <a:xfrm>
                    <a:off x="2374846" y="3361321"/>
                    <a:ext cx="170588" cy="101981"/>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2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9" y="39"/>
                          <a:pt x="52" y="37"/>
                        </a:cubicBezTo>
                        <a:cubicBezTo>
                          <a:pt x="64" y="30"/>
                          <a:pt x="64" y="30"/>
                          <a:pt x="64" y="30"/>
                        </a:cubicBezTo>
                        <a:cubicBezTo>
                          <a:pt x="68" y="28"/>
                          <a:pt x="68" y="25"/>
                          <a:pt x="65" y="24"/>
                        </a:cubicBezTo>
                        <a:cubicBezTo>
                          <a:pt x="28" y="2"/>
                          <a:pt x="28" y="2"/>
                          <a:pt x="28" y="2"/>
                        </a:cubicBezTo>
                        <a:cubicBezTo>
                          <a:pt x="25" y="0"/>
                          <a:pt x="20" y="0"/>
                          <a:pt x="16" y="2"/>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0" name="Freeform 64">
                    <a:extLst>
                      <a:ext uri="{FF2B5EF4-FFF2-40B4-BE49-F238E27FC236}">
                        <a16:creationId xmlns:a16="http://schemas.microsoft.com/office/drawing/2014/main" id="{682ECFDF-A9A5-35F7-4EB1-DFD03AA3C6CC}"/>
                      </a:ext>
                    </a:extLst>
                  </p:cNvPr>
                  <p:cNvSpPr>
                    <a:spLocks/>
                  </p:cNvSpPr>
                  <p:nvPr/>
                </p:nvSpPr>
                <p:spPr bwMode="auto">
                  <a:xfrm>
                    <a:off x="2563976" y="3470719"/>
                    <a:ext cx="170588" cy="100128"/>
                  </a:xfrm>
                  <a:custGeom>
                    <a:avLst/>
                    <a:gdLst>
                      <a:gd name="T0" fmla="*/ 3 w 68"/>
                      <a:gd name="T1" fmla="*/ 16 h 40"/>
                      <a:gd name="T2" fmla="*/ 40 w 68"/>
                      <a:gd name="T3" fmla="*/ 38 h 40"/>
                      <a:gd name="T4" fmla="*/ 52 w 68"/>
                      <a:gd name="T5" fmla="*/ 38 h 40"/>
                      <a:gd name="T6" fmla="*/ 64 w 68"/>
                      <a:gd name="T7" fmla="*/ 30 h 40"/>
                      <a:gd name="T8" fmla="*/ 65 w 68"/>
                      <a:gd name="T9" fmla="*/ 24 h 40"/>
                      <a:gd name="T10" fmla="*/ 28 w 68"/>
                      <a:gd name="T11" fmla="*/ 2 h 40"/>
                      <a:gd name="T12" fmla="*/ 16 w 68"/>
                      <a:gd name="T13" fmla="*/ 3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8" y="40"/>
                          <a:pt x="52" y="38"/>
                        </a:cubicBezTo>
                        <a:cubicBezTo>
                          <a:pt x="64" y="30"/>
                          <a:pt x="64" y="30"/>
                          <a:pt x="64" y="30"/>
                        </a:cubicBezTo>
                        <a:cubicBezTo>
                          <a:pt x="68" y="28"/>
                          <a:pt x="68" y="25"/>
                          <a:pt x="65" y="24"/>
                        </a:cubicBezTo>
                        <a:cubicBezTo>
                          <a:pt x="28" y="2"/>
                          <a:pt x="28" y="2"/>
                          <a:pt x="28" y="2"/>
                        </a:cubicBezTo>
                        <a:cubicBezTo>
                          <a:pt x="25" y="0"/>
                          <a:pt x="19" y="1"/>
                          <a:pt x="16" y="3"/>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1" name="Freeform 65">
                    <a:extLst>
                      <a:ext uri="{FF2B5EF4-FFF2-40B4-BE49-F238E27FC236}">
                        <a16:creationId xmlns:a16="http://schemas.microsoft.com/office/drawing/2014/main" id="{0772CA8D-DE9F-11C3-C5C2-6314AD25489D}"/>
                      </a:ext>
                    </a:extLst>
                  </p:cNvPr>
                  <p:cNvSpPr>
                    <a:spLocks/>
                  </p:cNvSpPr>
                  <p:nvPr/>
                </p:nvSpPr>
                <p:spPr bwMode="auto">
                  <a:xfrm>
                    <a:off x="2706750" y="3552305"/>
                    <a:ext cx="170588" cy="100128"/>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3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9" y="39"/>
                          <a:pt x="52" y="37"/>
                        </a:cubicBezTo>
                        <a:cubicBezTo>
                          <a:pt x="64" y="30"/>
                          <a:pt x="64" y="30"/>
                          <a:pt x="64" y="30"/>
                        </a:cubicBezTo>
                        <a:cubicBezTo>
                          <a:pt x="68" y="28"/>
                          <a:pt x="68" y="25"/>
                          <a:pt x="65" y="24"/>
                        </a:cubicBezTo>
                        <a:cubicBezTo>
                          <a:pt x="28" y="2"/>
                          <a:pt x="28" y="2"/>
                          <a:pt x="28" y="2"/>
                        </a:cubicBezTo>
                        <a:cubicBezTo>
                          <a:pt x="25" y="0"/>
                          <a:pt x="19" y="1"/>
                          <a:pt x="16" y="3"/>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2" name="Freeform 66">
                    <a:extLst>
                      <a:ext uri="{FF2B5EF4-FFF2-40B4-BE49-F238E27FC236}">
                        <a16:creationId xmlns:a16="http://schemas.microsoft.com/office/drawing/2014/main" id="{A310CA2F-4154-9C60-30AC-2E435B1E32EF}"/>
                      </a:ext>
                    </a:extLst>
                  </p:cNvPr>
                  <p:cNvSpPr>
                    <a:spLocks/>
                  </p:cNvSpPr>
                  <p:nvPr/>
                </p:nvSpPr>
                <p:spPr bwMode="auto">
                  <a:xfrm>
                    <a:off x="2851379" y="3635745"/>
                    <a:ext cx="170588" cy="100128"/>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3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9" y="39"/>
                          <a:pt x="52" y="37"/>
                        </a:cubicBezTo>
                        <a:cubicBezTo>
                          <a:pt x="64" y="30"/>
                          <a:pt x="64" y="30"/>
                          <a:pt x="64" y="30"/>
                        </a:cubicBezTo>
                        <a:cubicBezTo>
                          <a:pt x="68" y="28"/>
                          <a:pt x="68" y="25"/>
                          <a:pt x="65" y="24"/>
                        </a:cubicBezTo>
                        <a:cubicBezTo>
                          <a:pt x="28" y="2"/>
                          <a:pt x="28" y="2"/>
                          <a:pt x="28" y="2"/>
                        </a:cubicBezTo>
                        <a:cubicBezTo>
                          <a:pt x="25" y="0"/>
                          <a:pt x="20" y="1"/>
                          <a:pt x="16" y="3"/>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3" name="Freeform 67">
                    <a:extLst>
                      <a:ext uri="{FF2B5EF4-FFF2-40B4-BE49-F238E27FC236}">
                        <a16:creationId xmlns:a16="http://schemas.microsoft.com/office/drawing/2014/main" id="{7E7E7CAB-E2D3-54C3-47A8-615F2D66DF15}"/>
                      </a:ext>
                    </a:extLst>
                  </p:cNvPr>
                  <p:cNvSpPr>
                    <a:spLocks/>
                  </p:cNvSpPr>
                  <p:nvPr/>
                </p:nvSpPr>
                <p:spPr bwMode="auto">
                  <a:xfrm>
                    <a:off x="2994155" y="3719184"/>
                    <a:ext cx="170588" cy="100128"/>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3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9" y="39"/>
                          <a:pt x="52" y="37"/>
                        </a:cubicBezTo>
                        <a:cubicBezTo>
                          <a:pt x="64" y="30"/>
                          <a:pt x="64" y="30"/>
                          <a:pt x="64" y="30"/>
                        </a:cubicBezTo>
                        <a:cubicBezTo>
                          <a:pt x="68" y="28"/>
                          <a:pt x="68" y="25"/>
                          <a:pt x="65" y="24"/>
                        </a:cubicBezTo>
                        <a:cubicBezTo>
                          <a:pt x="28" y="2"/>
                          <a:pt x="28" y="2"/>
                          <a:pt x="28" y="2"/>
                        </a:cubicBezTo>
                        <a:cubicBezTo>
                          <a:pt x="25" y="0"/>
                          <a:pt x="20" y="1"/>
                          <a:pt x="16" y="3"/>
                        </a:cubicBezTo>
                        <a:cubicBezTo>
                          <a:pt x="4" y="10"/>
                          <a:pt x="4" y="10"/>
                          <a:pt x="4" y="10"/>
                        </a:cubicBezTo>
                        <a:cubicBezTo>
                          <a:pt x="1"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4" name="Freeform 68">
                    <a:extLst>
                      <a:ext uri="{FF2B5EF4-FFF2-40B4-BE49-F238E27FC236}">
                        <a16:creationId xmlns:a16="http://schemas.microsoft.com/office/drawing/2014/main" id="{193EE0D6-3445-6D11-861E-EAD22D950737}"/>
                      </a:ext>
                    </a:extLst>
                  </p:cNvPr>
                  <p:cNvSpPr>
                    <a:spLocks/>
                  </p:cNvSpPr>
                  <p:nvPr/>
                </p:nvSpPr>
                <p:spPr bwMode="auto">
                  <a:xfrm>
                    <a:off x="3797030" y="4180885"/>
                    <a:ext cx="170588" cy="100128"/>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3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8" y="39"/>
                          <a:pt x="52" y="37"/>
                        </a:cubicBezTo>
                        <a:cubicBezTo>
                          <a:pt x="64" y="30"/>
                          <a:pt x="64" y="30"/>
                          <a:pt x="64" y="30"/>
                        </a:cubicBezTo>
                        <a:cubicBezTo>
                          <a:pt x="68" y="28"/>
                          <a:pt x="68" y="25"/>
                          <a:pt x="65" y="24"/>
                        </a:cubicBezTo>
                        <a:cubicBezTo>
                          <a:pt x="28" y="2"/>
                          <a:pt x="28" y="2"/>
                          <a:pt x="28" y="2"/>
                        </a:cubicBezTo>
                        <a:cubicBezTo>
                          <a:pt x="25" y="0"/>
                          <a:pt x="19" y="1"/>
                          <a:pt x="16" y="3"/>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5" name="Freeform 69">
                    <a:extLst>
                      <a:ext uri="{FF2B5EF4-FFF2-40B4-BE49-F238E27FC236}">
                        <a16:creationId xmlns:a16="http://schemas.microsoft.com/office/drawing/2014/main" id="{CA231B84-C43E-8617-9FF9-5DB9FDAB4BBA}"/>
                      </a:ext>
                    </a:extLst>
                  </p:cNvPr>
                  <p:cNvSpPr>
                    <a:spLocks/>
                  </p:cNvSpPr>
                  <p:nvPr/>
                </p:nvSpPr>
                <p:spPr bwMode="auto">
                  <a:xfrm>
                    <a:off x="3939806" y="4262471"/>
                    <a:ext cx="172443" cy="100128"/>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3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8" y="39"/>
                          <a:pt x="52" y="37"/>
                        </a:cubicBezTo>
                        <a:cubicBezTo>
                          <a:pt x="64" y="30"/>
                          <a:pt x="64" y="30"/>
                          <a:pt x="64" y="30"/>
                        </a:cubicBezTo>
                        <a:cubicBezTo>
                          <a:pt x="68" y="28"/>
                          <a:pt x="68" y="25"/>
                          <a:pt x="65" y="24"/>
                        </a:cubicBezTo>
                        <a:cubicBezTo>
                          <a:pt x="28" y="2"/>
                          <a:pt x="28" y="2"/>
                          <a:pt x="28" y="2"/>
                        </a:cubicBezTo>
                        <a:cubicBezTo>
                          <a:pt x="25" y="0"/>
                          <a:pt x="19" y="1"/>
                          <a:pt x="16" y="3"/>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6" name="Freeform 70">
                    <a:extLst>
                      <a:ext uri="{FF2B5EF4-FFF2-40B4-BE49-F238E27FC236}">
                        <a16:creationId xmlns:a16="http://schemas.microsoft.com/office/drawing/2014/main" id="{6E1345B2-E511-51DC-3D89-906AE9EBB593}"/>
                      </a:ext>
                    </a:extLst>
                  </p:cNvPr>
                  <p:cNvSpPr>
                    <a:spLocks/>
                  </p:cNvSpPr>
                  <p:nvPr/>
                </p:nvSpPr>
                <p:spPr bwMode="auto">
                  <a:xfrm>
                    <a:off x="4084434" y="4345910"/>
                    <a:ext cx="170588" cy="100128"/>
                  </a:xfrm>
                  <a:custGeom>
                    <a:avLst/>
                    <a:gdLst>
                      <a:gd name="T0" fmla="*/ 3 w 68"/>
                      <a:gd name="T1" fmla="*/ 16 h 40"/>
                      <a:gd name="T2" fmla="*/ 40 w 68"/>
                      <a:gd name="T3" fmla="*/ 38 h 40"/>
                      <a:gd name="T4" fmla="*/ 52 w 68"/>
                      <a:gd name="T5" fmla="*/ 37 h 40"/>
                      <a:gd name="T6" fmla="*/ 64 w 68"/>
                      <a:gd name="T7" fmla="*/ 30 h 40"/>
                      <a:gd name="T8" fmla="*/ 65 w 68"/>
                      <a:gd name="T9" fmla="*/ 24 h 40"/>
                      <a:gd name="T10" fmla="*/ 28 w 68"/>
                      <a:gd name="T11" fmla="*/ 2 h 40"/>
                      <a:gd name="T12" fmla="*/ 16 w 68"/>
                      <a:gd name="T13" fmla="*/ 2 h 40"/>
                      <a:gd name="T14" fmla="*/ 4 w 68"/>
                      <a:gd name="T15" fmla="*/ 10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9" y="39"/>
                          <a:pt x="52" y="37"/>
                        </a:cubicBezTo>
                        <a:cubicBezTo>
                          <a:pt x="64" y="30"/>
                          <a:pt x="64" y="30"/>
                          <a:pt x="64" y="30"/>
                        </a:cubicBezTo>
                        <a:cubicBezTo>
                          <a:pt x="68" y="28"/>
                          <a:pt x="68" y="25"/>
                          <a:pt x="65" y="24"/>
                        </a:cubicBezTo>
                        <a:cubicBezTo>
                          <a:pt x="28" y="2"/>
                          <a:pt x="28" y="2"/>
                          <a:pt x="28" y="2"/>
                        </a:cubicBezTo>
                        <a:cubicBezTo>
                          <a:pt x="25" y="0"/>
                          <a:pt x="20" y="0"/>
                          <a:pt x="16" y="2"/>
                        </a:cubicBezTo>
                        <a:cubicBezTo>
                          <a:pt x="4" y="10"/>
                          <a:pt x="4" y="10"/>
                          <a:pt x="4" y="10"/>
                        </a:cubicBezTo>
                        <a:cubicBezTo>
                          <a:pt x="0" y="12"/>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7" name="Freeform 71">
                    <a:extLst>
                      <a:ext uri="{FF2B5EF4-FFF2-40B4-BE49-F238E27FC236}">
                        <a16:creationId xmlns:a16="http://schemas.microsoft.com/office/drawing/2014/main" id="{FFCEC970-D276-74A5-CC10-0908EA95F79B}"/>
                      </a:ext>
                    </a:extLst>
                  </p:cNvPr>
                  <p:cNvSpPr>
                    <a:spLocks/>
                  </p:cNvSpPr>
                  <p:nvPr/>
                </p:nvSpPr>
                <p:spPr bwMode="auto">
                  <a:xfrm>
                    <a:off x="4227209" y="4429350"/>
                    <a:ext cx="170588" cy="100128"/>
                  </a:xfrm>
                  <a:custGeom>
                    <a:avLst/>
                    <a:gdLst>
                      <a:gd name="T0" fmla="*/ 3 w 68"/>
                      <a:gd name="T1" fmla="*/ 16 h 40"/>
                      <a:gd name="T2" fmla="*/ 40 w 68"/>
                      <a:gd name="T3" fmla="*/ 38 h 40"/>
                      <a:gd name="T4" fmla="*/ 52 w 68"/>
                      <a:gd name="T5" fmla="*/ 37 h 40"/>
                      <a:gd name="T6" fmla="*/ 64 w 68"/>
                      <a:gd name="T7" fmla="*/ 30 h 40"/>
                      <a:gd name="T8" fmla="*/ 65 w 68"/>
                      <a:gd name="T9" fmla="*/ 23 h 40"/>
                      <a:gd name="T10" fmla="*/ 28 w 68"/>
                      <a:gd name="T11" fmla="*/ 2 h 40"/>
                      <a:gd name="T12" fmla="*/ 16 w 68"/>
                      <a:gd name="T13" fmla="*/ 2 h 40"/>
                      <a:gd name="T14" fmla="*/ 4 w 68"/>
                      <a:gd name="T15" fmla="*/ 9 h 40"/>
                      <a:gd name="T16" fmla="*/ 3 w 6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0">
                        <a:moveTo>
                          <a:pt x="3" y="16"/>
                        </a:moveTo>
                        <a:cubicBezTo>
                          <a:pt x="40" y="38"/>
                          <a:pt x="40" y="38"/>
                          <a:pt x="40" y="38"/>
                        </a:cubicBezTo>
                        <a:cubicBezTo>
                          <a:pt x="43" y="40"/>
                          <a:pt x="49" y="39"/>
                          <a:pt x="52" y="37"/>
                        </a:cubicBezTo>
                        <a:cubicBezTo>
                          <a:pt x="64" y="30"/>
                          <a:pt x="64" y="30"/>
                          <a:pt x="64" y="30"/>
                        </a:cubicBezTo>
                        <a:cubicBezTo>
                          <a:pt x="68" y="28"/>
                          <a:pt x="68" y="25"/>
                          <a:pt x="65" y="23"/>
                        </a:cubicBezTo>
                        <a:cubicBezTo>
                          <a:pt x="28" y="2"/>
                          <a:pt x="28" y="2"/>
                          <a:pt x="28" y="2"/>
                        </a:cubicBezTo>
                        <a:cubicBezTo>
                          <a:pt x="25" y="0"/>
                          <a:pt x="20" y="0"/>
                          <a:pt x="16" y="2"/>
                        </a:cubicBezTo>
                        <a:cubicBezTo>
                          <a:pt x="4" y="9"/>
                          <a:pt x="4" y="9"/>
                          <a:pt x="4" y="9"/>
                        </a:cubicBezTo>
                        <a:cubicBezTo>
                          <a:pt x="0" y="11"/>
                          <a:pt x="0" y="15"/>
                          <a:pt x="3"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8" name="Freeform 72">
                    <a:extLst>
                      <a:ext uri="{FF2B5EF4-FFF2-40B4-BE49-F238E27FC236}">
                        <a16:creationId xmlns:a16="http://schemas.microsoft.com/office/drawing/2014/main" id="{E513C03B-922D-0DF1-6418-485D2A54563C}"/>
                      </a:ext>
                    </a:extLst>
                  </p:cNvPr>
                  <p:cNvSpPr>
                    <a:spLocks/>
                  </p:cNvSpPr>
                  <p:nvPr/>
                </p:nvSpPr>
                <p:spPr bwMode="auto">
                  <a:xfrm>
                    <a:off x="2805024" y="3745143"/>
                    <a:ext cx="233631" cy="133504"/>
                  </a:xfrm>
                  <a:custGeom>
                    <a:avLst/>
                    <a:gdLst>
                      <a:gd name="T0" fmla="*/ 90 w 93"/>
                      <a:gd name="T1" fmla="*/ 23 h 53"/>
                      <a:gd name="T2" fmla="*/ 52 w 93"/>
                      <a:gd name="T3" fmla="*/ 1 h 53"/>
                      <a:gd name="T4" fmla="*/ 41 w 93"/>
                      <a:gd name="T5" fmla="*/ 2 h 53"/>
                      <a:gd name="T6" fmla="*/ 4 w 93"/>
                      <a:gd name="T7" fmla="*/ 23 h 53"/>
                      <a:gd name="T8" fmla="*/ 3 w 93"/>
                      <a:gd name="T9" fmla="*/ 30 h 53"/>
                      <a:gd name="T10" fmla="*/ 40 w 93"/>
                      <a:gd name="T11" fmla="*/ 51 h 53"/>
                      <a:gd name="T12" fmla="*/ 52 w 93"/>
                      <a:gd name="T13" fmla="*/ 51 h 53"/>
                      <a:gd name="T14" fmla="*/ 89 w 93"/>
                      <a:gd name="T15" fmla="*/ 30 h 53"/>
                      <a:gd name="T16" fmla="*/ 90 w 93"/>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90" y="23"/>
                        </a:moveTo>
                        <a:cubicBezTo>
                          <a:pt x="52" y="1"/>
                          <a:pt x="52" y="1"/>
                          <a:pt x="52" y="1"/>
                        </a:cubicBezTo>
                        <a:cubicBezTo>
                          <a:pt x="49" y="0"/>
                          <a:pt x="44" y="0"/>
                          <a:pt x="41" y="2"/>
                        </a:cubicBezTo>
                        <a:cubicBezTo>
                          <a:pt x="4" y="23"/>
                          <a:pt x="4" y="23"/>
                          <a:pt x="4" y="23"/>
                        </a:cubicBezTo>
                        <a:cubicBezTo>
                          <a:pt x="0" y="25"/>
                          <a:pt x="0" y="28"/>
                          <a:pt x="3" y="30"/>
                        </a:cubicBezTo>
                        <a:cubicBezTo>
                          <a:pt x="40" y="51"/>
                          <a:pt x="40" y="51"/>
                          <a:pt x="40" y="51"/>
                        </a:cubicBezTo>
                        <a:cubicBezTo>
                          <a:pt x="43" y="53"/>
                          <a:pt x="48" y="53"/>
                          <a:pt x="52" y="51"/>
                        </a:cubicBezTo>
                        <a:cubicBezTo>
                          <a:pt x="89" y="30"/>
                          <a:pt x="89" y="30"/>
                          <a:pt x="89" y="30"/>
                        </a:cubicBezTo>
                        <a:cubicBezTo>
                          <a:pt x="92" y="28"/>
                          <a:pt x="93" y="25"/>
                          <a:pt x="90"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9" name="Freeform 73">
                    <a:extLst>
                      <a:ext uri="{FF2B5EF4-FFF2-40B4-BE49-F238E27FC236}">
                        <a16:creationId xmlns:a16="http://schemas.microsoft.com/office/drawing/2014/main" id="{3E4E1539-4686-A17B-C2D3-C5F070FE40D8}"/>
                      </a:ext>
                    </a:extLst>
                  </p:cNvPr>
                  <p:cNvSpPr>
                    <a:spLocks/>
                  </p:cNvSpPr>
                  <p:nvPr/>
                </p:nvSpPr>
                <p:spPr bwMode="auto">
                  <a:xfrm>
                    <a:off x="2947799" y="3828584"/>
                    <a:ext cx="235486" cy="133504"/>
                  </a:xfrm>
                  <a:custGeom>
                    <a:avLst/>
                    <a:gdLst>
                      <a:gd name="T0" fmla="*/ 41 w 93"/>
                      <a:gd name="T1" fmla="*/ 2 h 53"/>
                      <a:gd name="T2" fmla="*/ 4 w 93"/>
                      <a:gd name="T3" fmla="*/ 23 h 53"/>
                      <a:gd name="T4" fmla="*/ 3 w 93"/>
                      <a:gd name="T5" fmla="*/ 30 h 53"/>
                      <a:gd name="T6" fmla="*/ 41 w 93"/>
                      <a:gd name="T7" fmla="*/ 52 h 53"/>
                      <a:gd name="T8" fmla="*/ 52 w 93"/>
                      <a:gd name="T9" fmla="*/ 51 h 53"/>
                      <a:gd name="T10" fmla="*/ 89 w 93"/>
                      <a:gd name="T11" fmla="*/ 30 h 53"/>
                      <a:gd name="T12" fmla="*/ 90 w 93"/>
                      <a:gd name="T13" fmla="*/ 23 h 53"/>
                      <a:gd name="T14" fmla="*/ 53 w 93"/>
                      <a:gd name="T15" fmla="*/ 2 h 53"/>
                      <a:gd name="T16" fmla="*/ 41 w 93"/>
                      <a:gd name="T17"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41" y="2"/>
                        </a:moveTo>
                        <a:cubicBezTo>
                          <a:pt x="4" y="23"/>
                          <a:pt x="4" y="23"/>
                          <a:pt x="4" y="23"/>
                        </a:cubicBezTo>
                        <a:cubicBezTo>
                          <a:pt x="1" y="25"/>
                          <a:pt x="0" y="28"/>
                          <a:pt x="3" y="30"/>
                        </a:cubicBezTo>
                        <a:cubicBezTo>
                          <a:pt x="41" y="52"/>
                          <a:pt x="41" y="52"/>
                          <a:pt x="41" y="52"/>
                        </a:cubicBezTo>
                        <a:cubicBezTo>
                          <a:pt x="44" y="53"/>
                          <a:pt x="49" y="53"/>
                          <a:pt x="52" y="51"/>
                        </a:cubicBezTo>
                        <a:cubicBezTo>
                          <a:pt x="89" y="30"/>
                          <a:pt x="89" y="30"/>
                          <a:pt x="89" y="30"/>
                        </a:cubicBezTo>
                        <a:cubicBezTo>
                          <a:pt x="93" y="28"/>
                          <a:pt x="93" y="25"/>
                          <a:pt x="90" y="23"/>
                        </a:cubicBezTo>
                        <a:cubicBezTo>
                          <a:pt x="53" y="2"/>
                          <a:pt x="53" y="2"/>
                          <a:pt x="53" y="2"/>
                        </a:cubicBezTo>
                        <a:cubicBezTo>
                          <a:pt x="50" y="0"/>
                          <a:pt x="45" y="0"/>
                          <a:pt x="4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0" name="Freeform 74">
                    <a:extLst>
                      <a:ext uri="{FF2B5EF4-FFF2-40B4-BE49-F238E27FC236}">
                        <a16:creationId xmlns:a16="http://schemas.microsoft.com/office/drawing/2014/main" id="{E17ABCCC-3599-AD40-88A0-3E670FF52A95}"/>
                      </a:ext>
                    </a:extLst>
                  </p:cNvPr>
                  <p:cNvSpPr>
                    <a:spLocks/>
                  </p:cNvSpPr>
                  <p:nvPr/>
                </p:nvSpPr>
                <p:spPr bwMode="auto">
                  <a:xfrm>
                    <a:off x="3094282" y="3912023"/>
                    <a:ext cx="233631" cy="135357"/>
                  </a:xfrm>
                  <a:custGeom>
                    <a:avLst/>
                    <a:gdLst>
                      <a:gd name="T0" fmla="*/ 3 w 93"/>
                      <a:gd name="T1" fmla="*/ 30 h 54"/>
                      <a:gd name="T2" fmla="*/ 40 w 93"/>
                      <a:gd name="T3" fmla="*/ 52 h 54"/>
                      <a:gd name="T4" fmla="*/ 52 w 93"/>
                      <a:gd name="T5" fmla="*/ 51 h 54"/>
                      <a:gd name="T6" fmla="*/ 89 w 93"/>
                      <a:gd name="T7" fmla="*/ 30 h 54"/>
                      <a:gd name="T8" fmla="*/ 90 w 93"/>
                      <a:gd name="T9" fmla="*/ 23 h 54"/>
                      <a:gd name="T10" fmla="*/ 52 w 93"/>
                      <a:gd name="T11" fmla="*/ 2 h 54"/>
                      <a:gd name="T12" fmla="*/ 41 w 93"/>
                      <a:gd name="T13" fmla="*/ 2 h 54"/>
                      <a:gd name="T14" fmla="*/ 4 w 93"/>
                      <a:gd name="T15" fmla="*/ 24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0" y="52"/>
                          <a:pt x="40" y="52"/>
                          <a:pt x="40" y="52"/>
                        </a:cubicBezTo>
                        <a:cubicBezTo>
                          <a:pt x="43" y="54"/>
                          <a:pt x="48" y="53"/>
                          <a:pt x="52" y="51"/>
                        </a:cubicBezTo>
                        <a:cubicBezTo>
                          <a:pt x="89" y="30"/>
                          <a:pt x="89" y="30"/>
                          <a:pt x="89" y="30"/>
                        </a:cubicBezTo>
                        <a:cubicBezTo>
                          <a:pt x="92" y="28"/>
                          <a:pt x="93" y="25"/>
                          <a:pt x="90" y="23"/>
                        </a:cubicBezTo>
                        <a:cubicBezTo>
                          <a:pt x="52" y="2"/>
                          <a:pt x="52" y="2"/>
                          <a:pt x="52" y="2"/>
                        </a:cubicBezTo>
                        <a:cubicBezTo>
                          <a:pt x="49" y="0"/>
                          <a:pt x="44" y="0"/>
                          <a:pt x="41" y="2"/>
                        </a:cubicBezTo>
                        <a:cubicBezTo>
                          <a:pt x="4" y="24"/>
                          <a:pt x="4" y="24"/>
                          <a:pt x="4" y="24"/>
                        </a:cubicBezTo>
                        <a:cubicBezTo>
                          <a:pt x="0"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1" name="Freeform 75">
                    <a:extLst>
                      <a:ext uri="{FF2B5EF4-FFF2-40B4-BE49-F238E27FC236}">
                        <a16:creationId xmlns:a16="http://schemas.microsoft.com/office/drawing/2014/main" id="{0091E992-96D2-00CD-082A-B2102640A625}"/>
                      </a:ext>
                    </a:extLst>
                  </p:cNvPr>
                  <p:cNvSpPr>
                    <a:spLocks/>
                  </p:cNvSpPr>
                  <p:nvPr/>
                </p:nvSpPr>
                <p:spPr bwMode="auto">
                  <a:xfrm>
                    <a:off x="3240765" y="3993608"/>
                    <a:ext cx="231778" cy="135357"/>
                  </a:xfrm>
                  <a:custGeom>
                    <a:avLst/>
                    <a:gdLst>
                      <a:gd name="T0" fmla="*/ 3 w 92"/>
                      <a:gd name="T1" fmla="*/ 31 h 54"/>
                      <a:gd name="T2" fmla="*/ 40 w 92"/>
                      <a:gd name="T3" fmla="*/ 52 h 54"/>
                      <a:gd name="T4" fmla="*/ 52 w 92"/>
                      <a:gd name="T5" fmla="*/ 52 h 54"/>
                      <a:gd name="T6" fmla="*/ 89 w 92"/>
                      <a:gd name="T7" fmla="*/ 30 h 54"/>
                      <a:gd name="T8" fmla="*/ 89 w 92"/>
                      <a:gd name="T9" fmla="*/ 24 h 54"/>
                      <a:gd name="T10" fmla="*/ 52 w 92"/>
                      <a:gd name="T11" fmla="*/ 2 h 54"/>
                      <a:gd name="T12" fmla="*/ 40 w 92"/>
                      <a:gd name="T13" fmla="*/ 3 h 54"/>
                      <a:gd name="T14" fmla="*/ 3 w 92"/>
                      <a:gd name="T15" fmla="*/ 24 h 54"/>
                      <a:gd name="T16" fmla="*/ 3 w 92"/>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
                        <a:moveTo>
                          <a:pt x="3" y="31"/>
                        </a:moveTo>
                        <a:cubicBezTo>
                          <a:pt x="40" y="52"/>
                          <a:pt x="40" y="52"/>
                          <a:pt x="40" y="52"/>
                        </a:cubicBezTo>
                        <a:cubicBezTo>
                          <a:pt x="43" y="54"/>
                          <a:pt x="48" y="54"/>
                          <a:pt x="52" y="52"/>
                        </a:cubicBezTo>
                        <a:cubicBezTo>
                          <a:pt x="89" y="30"/>
                          <a:pt x="89" y="30"/>
                          <a:pt x="89" y="30"/>
                        </a:cubicBezTo>
                        <a:cubicBezTo>
                          <a:pt x="92" y="28"/>
                          <a:pt x="92" y="25"/>
                          <a:pt x="89" y="24"/>
                        </a:cubicBezTo>
                        <a:cubicBezTo>
                          <a:pt x="52" y="2"/>
                          <a:pt x="52" y="2"/>
                          <a:pt x="52" y="2"/>
                        </a:cubicBezTo>
                        <a:cubicBezTo>
                          <a:pt x="49" y="0"/>
                          <a:pt x="44" y="1"/>
                          <a:pt x="40" y="3"/>
                        </a:cubicBezTo>
                        <a:cubicBezTo>
                          <a:pt x="3" y="24"/>
                          <a:pt x="3" y="24"/>
                          <a:pt x="3" y="24"/>
                        </a:cubicBezTo>
                        <a:cubicBezTo>
                          <a:pt x="0" y="26"/>
                          <a:pt x="0" y="29"/>
                          <a:pt x="3" y="3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2" name="Freeform 76">
                    <a:extLst>
                      <a:ext uri="{FF2B5EF4-FFF2-40B4-BE49-F238E27FC236}">
                        <a16:creationId xmlns:a16="http://schemas.microsoft.com/office/drawing/2014/main" id="{4E20B0CD-D710-D767-D20C-CCDE88159C4E}"/>
                      </a:ext>
                    </a:extLst>
                  </p:cNvPr>
                  <p:cNvSpPr>
                    <a:spLocks/>
                  </p:cNvSpPr>
                  <p:nvPr/>
                </p:nvSpPr>
                <p:spPr bwMode="auto">
                  <a:xfrm>
                    <a:off x="3383540" y="4078902"/>
                    <a:ext cx="233631" cy="133504"/>
                  </a:xfrm>
                  <a:custGeom>
                    <a:avLst/>
                    <a:gdLst>
                      <a:gd name="T0" fmla="*/ 3 w 93"/>
                      <a:gd name="T1" fmla="*/ 30 h 53"/>
                      <a:gd name="T2" fmla="*/ 40 w 93"/>
                      <a:gd name="T3" fmla="*/ 51 h 53"/>
                      <a:gd name="T4" fmla="*/ 52 w 93"/>
                      <a:gd name="T5" fmla="*/ 51 h 53"/>
                      <a:gd name="T6" fmla="*/ 89 w 93"/>
                      <a:gd name="T7" fmla="*/ 30 h 53"/>
                      <a:gd name="T8" fmla="*/ 90 w 93"/>
                      <a:gd name="T9" fmla="*/ 23 h 53"/>
                      <a:gd name="T10" fmla="*/ 53 w 93"/>
                      <a:gd name="T11" fmla="*/ 1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0" y="51"/>
                          <a:pt x="40" y="51"/>
                          <a:pt x="40" y="51"/>
                        </a:cubicBezTo>
                        <a:cubicBezTo>
                          <a:pt x="43" y="53"/>
                          <a:pt x="49" y="53"/>
                          <a:pt x="52" y="51"/>
                        </a:cubicBezTo>
                        <a:cubicBezTo>
                          <a:pt x="89" y="30"/>
                          <a:pt x="89" y="30"/>
                          <a:pt x="89" y="30"/>
                        </a:cubicBezTo>
                        <a:cubicBezTo>
                          <a:pt x="93" y="28"/>
                          <a:pt x="93" y="25"/>
                          <a:pt x="90" y="23"/>
                        </a:cubicBezTo>
                        <a:cubicBezTo>
                          <a:pt x="53" y="1"/>
                          <a:pt x="53" y="1"/>
                          <a:pt x="53" y="1"/>
                        </a:cubicBezTo>
                        <a:cubicBezTo>
                          <a:pt x="50" y="0"/>
                          <a:pt x="44" y="0"/>
                          <a:pt x="41" y="2"/>
                        </a:cubicBezTo>
                        <a:cubicBezTo>
                          <a:pt x="4" y="23"/>
                          <a:pt x="4" y="23"/>
                          <a:pt x="4" y="23"/>
                        </a:cubicBezTo>
                        <a:cubicBezTo>
                          <a:pt x="1"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3" name="Freeform 77">
                    <a:extLst>
                      <a:ext uri="{FF2B5EF4-FFF2-40B4-BE49-F238E27FC236}">
                        <a16:creationId xmlns:a16="http://schemas.microsoft.com/office/drawing/2014/main" id="{099E5A23-3B19-F5BF-25B3-34711CE42257}"/>
                      </a:ext>
                    </a:extLst>
                  </p:cNvPr>
                  <p:cNvSpPr>
                    <a:spLocks/>
                  </p:cNvSpPr>
                  <p:nvPr/>
                </p:nvSpPr>
                <p:spPr bwMode="auto">
                  <a:xfrm>
                    <a:off x="3530023" y="4162343"/>
                    <a:ext cx="233631" cy="133504"/>
                  </a:xfrm>
                  <a:custGeom>
                    <a:avLst/>
                    <a:gdLst>
                      <a:gd name="T0" fmla="*/ 3 w 93"/>
                      <a:gd name="T1" fmla="*/ 30 h 53"/>
                      <a:gd name="T2" fmla="*/ 40 w 93"/>
                      <a:gd name="T3" fmla="*/ 52 h 53"/>
                      <a:gd name="T4" fmla="*/ 52 w 93"/>
                      <a:gd name="T5" fmla="*/ 51 h 53"/>
                      <a:gd name="T6" fmla="*/ 89 w 93"/>
                      <a:gd name="T7" fmla="*/ 30 h 53"/>
                      <a:gd name="T8" fmla="*/ 90 w 93"/>
                      <a:gd name="T9" fmla="*/ 23 h 53"/>
                      <a:gd name="T10" fmla="*/ 52 w 93"/>
                      <a:gd name="T11" fmla="*/ 2 h 53"/>
                      <a:gd name="T12" fmla="*/ 41 w 93"/>
                      <a:gd name="T13" fmla="*/ 2 h 53"/>
                      <a:gd name="T14" fmla="*/ 4 w 93"/>
                      <a:gd name="T15" fmla="*/ 23 h 53"/>
                      <a:gd name="T16" fmla="*/ 3 w 93"/>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3">
                        <a:moveTo>
                          <a:pt x="3" y="30"/>
                        </a:moveTo>
                        <a:cubicBezTo>
                          <a:pt x="40" y="52"/>
                          <a:pt x="40" y="52"/>
                          <a:pt x="40" y="52"/>
                        </a:cubicBezTo>
                        <a:cubicBezTo>
                          <a:pt x="43" y="53"/>
                          <a:pt x="48" y="53"/>
                          <a:pt x="52" y="51"/>
                        </a:cubicBezTo>
                        <a:cubicBezTo>
                          <a:pt x="89" y="30"/>
                          <a:pt x="89" y="30"/>
                          <a:pt x="89" y="30"/>
                        </a:cubicBezTo>
                        <a:cubicBezTo>
                          <a:pt x="92" y="28"/>
                          <a:pt x="93" y="25"/>
                          <a:pt x="90" y="23"/>
                        </a:cubicBezTo>
                        <a:cubicBezTo>
                          <a:pt x="52" y="2"/>
                          <a:pt x="52" y="2"/>
                          <a:pt x="52" y="2"/>
                        </a:cubicBezTo>
                        <a:cubicBezTo>
                          <a:pt x="49" y="0"/>
                          <a:pt x="44" y="0"/>
                          <a:pt x="41" y="2"/>
                        </a:cubicBezTo>
                        <a:cubicBezTo>
                          <a:pt x="4" y="23"/>
                          <a:pt x="4" y="23"/>
                          <a:pt x="4"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4" name="Freeform 78">
                    <a:extLst>
                      <a:ext uri="{FF2B5EF4-FFF2-40B4-BE49-F238E27FC236}">
                        <a16:creationId xmlns:a16="http://schemas.microsoft.com/office/drawing/2014/main" id="{914D6BE9-9242-5DD6-626B-B5CEF56F54AD}"/>
                      </a:ext>
                    </a:extLst>
                  </p:cNvPr>
                  <p:cNvSpPr>
                    <a:spLocks/>
                  </p:cNvSpPr>
                  <p:nvPr/>
                </p:nvSpPr>
                <p:spPr bwMode="auto">
                  <a:xfrm>
                    <a:off x="3672798" y="4245782"/>
                    <a:ext cx="235486" cy="135357"/>
                  </a:xfrm>
                  <a:custGeom>
                    <a:avLst/>
                    <a:gdLst>
                      <a:gd name="T0" fmla="*/ 3 w 93"/>
                      <a:gd name="T1" fmla="*/ 30 h 54"/>
                      <a:gd name="T2" fmla="*/ 41 w 93"/>
                      <a:gd name="T3" fmla="*/ 52 h 54"/>
                      <a:gd name="T4" fmla="*/ 52 w 93"/>
                      <a:gd name="T5" fmla="*/ 52 h 54"/>
                      <a:gd name="T6" fmla="*/ 89 w 93"/>
                      <a:gd name="T7" fmla="*/ 30 h 54"/>
                      <a:gd name="T8" fmla="*/ 90 w 93"/>
                      <a:gd name="T9" fmla="*/ 23 h 54"/>
                      <a:gd name="T10" fmla="*/ 53 w 93"/>
                      <a:gd name="T11" fmla="*/ 2 h 54"/>
                      <a:gd name="T12" fmla="*/ 41 w 93"/>
                      <a:gd name="T13" fmla="*/ 2 h 54"/>
                      <a:gd name="T14" fmla="*/ 4 w 93"/>
                      <a:gd name="T15" fmla="*/ 24 h 54"/>
                      <a:gd name="T16" fmla="*/ 3 w 93"/>
                      <a:gd name="T17"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3" y="30"/>
                        </a:moveTo>
                        <a:cubicBezTo>
                          <a:pt x="41" y="52"/>
                          <a:pt x="41" y="52"/>
                          <a:pt x="41" y="52"/>
                        </a:cubicBezTo>
                        <a:cubicBezTo>
                          <a:pt x="44" y="54"/>
                          <a:pt x="49" y="54"/>
                          <a:pt x="52" y="52"/>
                        </a:cubicBezTo>
                        <a:cubicBezTo>
                          <a:pt x="89" y="30"/>
                          <a:pt x="89" y="30"/>
                          <a:pt x="89" y="30"/>
                        </a:cubicBezTo>
                        <a:cubicBezTo>
                          <a:pt x="93" y="28"/>
                          <a:pt x="93" y="25"/>
                          <a:pt x="90" y="23"/>
                        </a:cubicBezTo>
                        <a:cubicBezTo>
                          <a:pt x="53" y="2"/>
                          <a:pt x="53" y="2"/>
                          <a:pt x="53" y="2"/>
                        </a:cubicBezTo>
                        <a:cubicBezTo>
                          <a:pt x="50" y="0"/>
                          <a:pt x="45" y="0"/>
                          <a:pt x="41" y="2"/>
                        </a:cubicBezTo>
                        <a:cubicBezTo>
                          <a:pt x="4" y="24"/>
                          <a:pt x="4" y="24"/>
                          <a:pt x="4" y="24"/>
                        </a:cubicBezTo>
                        <a:cubicBezTo>
                          <a:pt x="1" y="26"/>
                          <a:pt x="0" y="29"/>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5" name="Freeform 79">
                    <a:extLst>
                      <a:ext uri="{FF2B5EF4-FFF2-40B4-BE49-F238E27FC236}">
                        <a16:creationId xmlns:a16="http://schemas.microsoft.com/office/drawing/2014/main" id="{0F4222C8-8442-A5BE-7F60-48D6CE55C76B}"/>
                      </a:ext>
                    </a:extLst>
                  </p:cNvPr>
                  <p:cNvSpPr>
                    <a:spLocks/>
                  </p:cNvSpPr>
                  <p:nvPr/>
                </p:nvSpPr>
                <p:spPr bwMode="auto">
                  <a:xfrm>
                    <a:off x="3819281" y="4327368"/>
                    <a:ext cx="233631" cy="135357"/>
                  </a:xfrm>
                  <a:custGeom>
                    <a:avLst/>
                    <a:gdLst>
                      <a:gd name="T0" fmla="*/ 40 w 93"/>
                      <a:gd name="T1" fmla="*/ 52 h 54"/>
                      <a:gd name="T2" fmla="*/ 52 w 93"/>
                      <a:gd name="T3" fmla="*/ 52 h 54"/>
                      <a:gd name="T4" fmla="*/ 89 w 93"/>
                      <a:gd name="T5" fmla="*/ 30 h 54"/>
                      <a:gd name="T6" fmla="*/ 90 w 93"/>
                      <a:gd name="T7" fmla="*/ 24 h 54"/>
                      <a:gd name="T8" fmla="*/ 52 w 93"/>
                      <a:gd name="T9" fmla="*/ 2 h 54"/>
                      <a:gd name="T10" fmla="*/ 41 w 93"/>
                      <a:gd name="T11" fmla="*/ 3 h 54"/>
                      <a:gd name="T12" fmla="*/ 4 w 93"/>
                      <a:gd name="T13" fmla="*/ 24 h 54"/>
                      <a:gd name="T14" fmla="*/ 3 w 93"/>
                      <a:gd name="T15" fmla="*/ 31 h 54"/>
                      <a:gd name="T16" fmla="*/ 40 w 93"/>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4">
                        <a:moveTo>
                          <a:pt x="40" y="52"/>
                        </a:moveTo>
                        <a:cubicBezTo>
                          <a:pt x="43" y="54"/>
                          <a:pt x="49" y="54"/>
                          <a:pt x="52" y="52"/>
                        </a:cubicBezTo>
                        <a:cubicBezTo>
                          <a:pt x="89" y="30"/>
                          <a:pt x="89" y="30"/>
                          <a:pt x="89" y="30"/>
                        </a:cubicBezTo>
                        <a:cubicBezTo>
                          <a:pt x="92" y="28"/>
                          <a:pt x="93" y="25"/>
                          <a:pt x="90" y="24"/>
                        </a:cubicBezTo>
                        <a:cubicBezTo>
                          <a:pt x="52" y="2"/>
                          <a:pt x="52" y="2"/>
                          <a:pt x="52" y="2"/>
                        </a:cubicBezTo>
                        <a:cubicBezTo>
                          <a:pt x="49" y="0"/>
                          <a:pt x="44" y="1"/>
                          <a:pt x="41" y="3"/>
                        </a:cubicBezTo>
                        <a:cubicBezTo>
                          <a:pt x="4" y="24"/>
                          <a:pt x="4" y="24"/>
                          <a:pt x="4" y="24"/>
                        </a:cubicBezTo>
                        <a:cubicBezTo>
                          <a:pt x="0" y="26"/>
                          <a:pt x="0" y="29"/>
                          <a:pt x="3" y="31"/>
                        </a:cubicBezTo>
                        <a:lnTo>
                          <a:pt x="40" y="5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6" name="Freeform 80">
                    <a:extLst>
                      <a:ext uri="{FF2B5EF4-FFF2-40B4-BE49-F238E27FC236}">
                        <a16:creationId xmlns:a16="http://schemas.microsoft.com/office/drawing/2014/main" id="{57B1CC3E-F7DC-972E-8353-541768C71ED0}"/>
                      </a:ext>
                    </a:extLst>
                  </p:cNvPr>
                  <p:cNvSpPr>
                    <a:spLocks/>
                  </p:cNvSpPr>
                  <p:nvPr/>
                </p:nvSpPr>
                <p:spPr bwMode="auto">
                  <a:xfrm>
                    <a:off x="3965765" y="4412662"/>
                    <a:ext cx="231778" cy="133504"/>
                  </a:xfrm>
                  <a:custGeom>
                    <a:avLst/>
                    <a:gdLst>
                      <a:gd name="T0" fmla="*/ 89 w 92"/>
                      <a:gd name="T1" fmla="*/ 23 h 53"/>
                      <a:gd name="T2" fmla="*/ 52 w 92"/>
                      <a:gd name="T3" fmla="*/ 1 h 53"/>
                      <a:gd name="T4" fmla="*/ 40 w 92"/>
                      <a:gd name="T5" fmla="*/ 2 h 53"/>
                      <a:gd name="T6" fmla="*/ 3 w 92"/>
                      <a:gd name="T7" fmla="*/ 23 h 53"/>
                      <a:gd name="T8" fmla="*/ 3 w 92"/>
                      <a:gd name="T9" fmla="*/ 30 h 53"/>
                      <a:gd name="T10" fmla="*/ 40 w 92"/>
                      <a:gd name="T11" fmla="*/ 52 h 53"/>
                      <a:gd name="T12" fmla="*/ 52 w 92"/>
                      <a:gd name="T13" fmla="*/ 51 h 53"/>
                      <a:gd name="T14" fmla="*/ 89 w 92"/>
                      <a:gd name="T15" fmla="*/ 30 h 53"/>
                      <a:gd name="T16" fmla="*/ 89 w 92"/>
                      <a:gd name="T17"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3">
                        <a:moveTo>
                          <a:pt x="89" y="23"/>
                        </a:moveTo>
                        <a:cubicBezTo>
                          <a:pt x="52" y="1"/>
                          <a:pt x="52" y="1"/>
                          <a:pt x="52" y="1"/>
                        </a:cubicBezTo>
                        <a:cubicBezTo>
                          <a:pt x="49" y="0"/>
                          <a:pt x="44" y="0"/>
                          <a:pt x="40" y="2"/>
                        </a:cubicBezTo>
                        <a:cubicBezTo>
                          <a:pt x="3" y="23"/>
                          <a:pt x="3" y="23"/>
                          <a:pt x="3" y="23"/>
                        </a:cubicBezTo>
                        <a:cubicBezTo>
                          <a:pt x="0" y="25"/>
                          <a:pt x="0" y="28"/>
                          <a:pt x="3" y="30"/>
                        </a:cubicBezTo>
                        <a:cubicBezTo>
                          <a:pt x="40" y="52"/>
                          <a:pt x="40" y="52"/>
                          <a:pt x="40" y="52"/>
                        </a:cubicBezTo>
                        <a:cubicBezTo>
                          <a:pt x="43" y="53"/>
                          <a:pt x="48" y="53"/>
                          <a:pt x="52" y="51"/>
                        </a:cubicBezTo>
                        <a:cubicBezTo>
                          <a:pt x="89" y="30"/>
                          <a:pt x="89" y="30"/>
                          <a:pt x="89" y="30"/>
                        </a:cubicBezTo>
                        <a:cubicBezTo>
                          <a:pt x="92" y="28"/>
                          <a:pt x="92" y="25"/>
                          <a:pt x="89"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7" name="Freeform 81">
                    <a:extLst>
                      <a:ext uri="{FF2B5EF4-FFF2-40B4-BE49-F238E27FC236}">
                        <a16:creationId xmlns:a16="http://schemas.microsoft.com/office/drawing/2014/main" id="{82B13ACC-FB4D-DDCA-B5BC-576E0D56C99E}"/>
                      </a:ext>
                    </a:extLst>
                  </p:cNvPr>
                  <p:cNvSpPr>
                    <a:spLocks/>
                  </p:cNvSpPr>
                  <p:nvPr/>
                </p:nvSpPr>
                <p:spPr bwMode="auto">
                  <a:xfrm>
                    <a:off x="1792622" y="3650579"/>
                    <a:ext cx="415345" cy="239194"/>
                  </a:xfrm>
                  <a:custGeom>
                    <a:avLst/>
                    <a:gdLst>
                      <a:gd name="T0" fmla="*/ 3 w 165"/>
                      <a:gd name="T1" fmla="*/ 30 h 95"/>
                      <a:gd name="T2" fmla="*/ 113 w 165"/>
                      <a:gd name="T3" fmla="*/ 94 h 95"/>
                      <a:gd name="T4" fmla="*/ 124 w 165"/>
                      <a:gd name="T5" fmla="*/ 93 h 95"/>
                      <a:gd name="T6" fmla="*/ 161 w 165"/>
                      <a:gd name="T7" fmla="*/ 72 h 95"/>
                      <a:gd name="T8" fmla="*/ 162 w 165"/>
                      <a:gd name="T9" fmla="*/ 65 h 95"/>
                      <a:gd name="T10" fmla="*/ 52 w 165"/>
                      <a:gd name="T11" fmla="*/ 2 h 95"/>
                      <a:gd name="T12" fmla="*/ 41 w 165"/>
                      <a:gd name="T13" fmla="*/ 2 h 95"/>
                      <a:gd name="T14" fmla="*/ 4 w 165"/>
                      <a:gd name="T15" fmla="*/ 23 h 95"/>
                      <a:gd name="T16" fmla="*/ 3 w 165"/>
                      <a:gd name="T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95">
                        <a:moveTo>
                          <a:pt x="3" y="30"/>
                        </a:moveTo>
                        <a:cubicBezTo>
                          <a:pt x="113" y="94"/>
                          <a:pt x="113" y="94"/>
                          <a:pt x="113" y="94"/>
                        </a:cubicBezTo>
                        <a:cubicBezTo>
                          <a:pt x="116" y="95"/>
                          <a:pt x="121" y="95"/>
                          <a:pt x="124" y="93"/>
                        </a:cubicBezTo>
                        <a:cubicBezTo>
                          <a:pt x="161" y="72"/>
                          <a:pt x="161" y="72"/>
                          <a:pt x="161" y="72"/>
                        </a:cubicBezTo>
                        <a:cubicBezTo>
                          <a:pt x="165" y="70"/>
                          <a:pt x="165" y="67"/>
                          <a:pt x="162" y="65"/>
                        </a:cubicBezTo>
                        <a:cubicBezTo>
                          <a:pt x="52" y="2"/>
                          <a:pt x="52" y="2"/>
                          <a:pt x="52" y="2"/>
                        </a:cubicBezTo>
                        <a:cubicBezTo>
                          <a:pt x="49" y="0"/>
                          <a:pt x="44" y="0"/>
                          <a:pt x="41" y="2"/>
                        </a:cubicBezTo>
                        <a:cubicBezTo>
                          <a:pt x="4" y="23"/>
                          <a:pt x="4" y="23"/>
                          <a:pt x="4" y="23"/>
                        </a:cubicBezTo>
                        <a:cubicBezTo>
                          <a:pt x="0" y="25"/>
                          <a:pt x="0" y="28"/>
                          <a:pt x="3"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8" name="Freeform 82">
                    <a:extLst>
                      <a:ext uri="{FF2B5EF4-FFF2-40B4-BE49-F238E27FC236}">
                        <a16:creationId xmlns:a16="http://schemas.microsoft.com/office/drawing/2014/main" id="{6E48CD3E-9BE2-7BD8-7E0F-86EDD96E5E79}"/>
                      </a:ext>
                    </a:extLst>
                  </p:cNvPr>
                  <p:cNvSpPr>
                    <a:spLocks/>
                  </p:cNvSpPr>
                  <p:nvPr/>
                </p:nvSpPr>
                <p:spPr bwMode="auto">
                  <a:xfrm>
                    <a:off x="3574524" y="4674107"/>
                    <a:ext cx="415345" cy="241048"/>
                  </a:xfrm>
                  <a:custGeom>
                    <a:avLst/>
                    <a:gdLst>
                      <a:gd name="T0" fmla="*/ 162 w 165"/>
                      <a:gd name="T1" fmla="*/ 66 h 96"/>
                      <a:gd name="T2" fmla="*/ 52 w 165"/>
                      <a:gd name="T3" fmla="*/ 2 h 96"/>
                      <a:gd name="T4" fmla="*/ 40 w 165"/>
                      <a:gd name="T5" fmla="*/ 3 h 96"/>
                      <a:gd name="T6" fmla="*/ 3 w 165"/>
                      <a:gd name="T7" fmla="*/ 24 h 96"/>
                      <a:gd name="T8" fmla="*/ 3 w 165"/>
                      <a:gd name="T9" fmla="*/ 31 h 96"/>
                      <a:gd name="T10" fmla="*/ 112 w 165"/>
                      <a:gd name="T11" fmla="*/ 94 h 96"/>
                      <a:gd name="T12" fmla="*/ 124 w 165"/>
                      <a:gd name="T13" fmla="*/ 94 h 96"/>
                      <a:gd name="T14" fmla="*/ 161 w 165"/>
                      <a:gd name="T15" fmla="*/ 72 h 96"/>
                      <a:gd name="T16" fmla="*/ 162 w 165"/>
                      <a:gd name="T17"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96">
                        <a:moveTo>
                          <a:pt x="162" y="66"/>
                        </a:moveTo>
                        <a:cubicBezTo>
                          <a:pt x="52" y="2"/>
                          <a:pt x="52" y="2"/>
                          <a:pt x="52" y="2"/>
                        </a:cubicBezTo>
                        <a:cubicBezTo>
                          <a:pt x="49" y="0"/>
                          <a:pt x="44" y="1"/>
                          <a:pt x="40" y="3"/>
                        </a:cubicBezTo>
                        <a:cubicBezTo>
                          <a:pt x="3" y="24"/>
                          <a:pt x="3" y="24"/>
                          <a:pt x="3" y="24"/>
                        </a:cubicBezTo>
                        <a:cubicBezTo>
                          <a:pt x="0" y="26"/>
                          <a:pt x="0" y="29"/>
                          <a:pt x="3" y="31"/>
                        </a:cubicBezTo>
                        <a:cubicBezTo>
                          <a:pt x="112" y="94"/>
                          <a:pt x="112" y="94"/>
                          <a:pt x="112" y="94"/>
                        </a:cubicBezTo>
                        <a:cubicBezTo>
                          <a:pt x="115" y="96"/>
                          <a:pt x="121" y="96"/>
                          <a:pt x="124" y="94"/>
                        </a:cubicBezTo>
                        <a:cubicBezTo>
                          <a:pt x="161" y="72"/>
                          <a:pt x="161" y="72"/>
                          <a:pt x="161" y="72"/>
                        </a:cubicBezTo>
                        <a:cubicBezTo>
                          <a:pt x="165" y="70"/>
                          <a:pt x="165" y="67"/>
                          <a:pt x="162"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9" name="Freeform 83">
                    <a:extLst>
                      <a:ext uri="{FF2B5EF4-FFF2-40B4-BE49-F238E27FC236}">
                        <a16:creationId xmlns:a16="http://schemas.microsoft.com/office/drawing/2014/main" id="{E1D5006D-FD46-1747-3CFA-1A232F989CF7}"/>
                      </a:ext>
                    </a:extLst>
                  </p:cNvPr>
                  <p:cNvSpPr>
                    <a:spLocks/>
                  </p:cNvSpPr>
                  <p:nvPr/>
                </p:nvSpPr>
                <p:spPr bwMode="auto">
                  <a:xfrm>
                    <a:off x="3177722" y="4622189"/>
                    <a:ext cx="252174" cy="142774"/>
                  </a:xfrm>
                  <a:custGeom>
                    <a:avLst/>
                    <a:gdLst>
                      <a:gd name="T0" fmla="*/ 97 w 100"/>
                      <a:gd name="T1" fmla="*/ 23 h 57"/>
                      <a:gd name="T2" fmla="*/ 59 w 100"/>
                      <a:gd name="T3" fmla="*/ 1 h 57"/>
                      <a:gd name="T4" fmla="*/ 48 w 100"/>
                      <a:gd name="T5" fmla="*/ 2 h 57"/>
                      <a:gd name="T6" fmla="*/ 4 w 100"/>
                      <a:gd name="T7" fmla="*/ 27 h 57"/>
                      <a:gd name="T8" fmla="*/ 3 w 100"/>
                      <a:gd name="T9" fmla="*/ 34 h 57"/>
                      <a:gd name="T10" fmla="*/ 40 w 100"/>
                      <a:gd name="T11" fmla="*/ 56 h 57"/>
                      <a:gd name="T12" fmla="*/ 52 w 100"/>
                      <a:gd name="T13" fmla="*/ 55 h 57"/>
                      <a:gd name="T14" fmla="*/ 96 w 100"/>
                      <a:gd name="T15" fmla="*/ 30 h 57"/>
                      <a:gd name="T16" fmla="*/ 97 w 100"/>
                      <a:gd name="T17"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7">
                        <a:moveTo>
                          <a:pt x="97" y="23"/>
                        </a:moveTo>
                        <a:cubicBezTo>
                          <a:pt x="59" y="1"/>
                          <a:pt x="59" y="1"/>
                          <a:pt x="59" y="1"/>
                        </a:cubicBezTo>
                        <a:cubicBezTo>
                          <a:pt x="56" y="0"/>
                          <a:pt x="51" y="0"/>
                          <a:pt x="48" y="2"/>
                        </a:cubicBezTo>
                        <a:cubicBezTo>
                          <a:pt x="4" y="27"/>
                          <a:pt x="4" y="27"/>
                          <a:pt x="4" y="27"/>
                        </a:cubicBezTo>
                        <a:cubicBezTo>
                          <a:pt x="0" y="29"/>
                          <a:pt x="0" y="32"/>
                          <a:pt x="3" y="34"/>
                        </a:cubicBezTo>
                        <a:cubicBezTo>
                          <a:pt x="40" y="56"/>
                          <a:pt x="40" y="56"/>
                          <a:pt x="40" y="56"/>
                        </a:cubicBezTo>
                        <a:cubicBezTo>
                          <a:pt x="43" y="57"/>
                          <a:pt x="48" y="57"/>
                          <a:pt x="52" y="55"/>
                        </a:cubicBezTo>
                        <a:cubicBezTo>
                          <a:pt x="96" y="30"/>
                          <a:pt x="96" y="30"/>
                          <a:pt x="96" y="30"/>
                        </a:cubicBezTo>
                        <a:cubicBezTo>
                          <a:pt x="99" y="28"/>
                          <a:pt x="100" y="25"/>
                          <a:pt x="97" y="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0" name="Freeform 84">
                    <a:extLst>
                      <a:ext uri="{FF2B5EF4-FFF2-40B4-BE49-F238E27FC236}">
                        <a16:creationId xmlns:a16="http://schemas.microsoft.com/office/drawing/2014/main" id="{DF96F015-D103-38A8-42D4-651767469CA7}"/>
                      </a:ext>
                    </a:extLst>
                  </p:cNvPr>
                  <p:cNvSpPr>
                    <a:spLocks/>
                  </p:cNvSpPr>
                  <p:nvPr/>
                </p:nvSpPr>
                <p:spPr bwMode="auto">
                  <a:xfrm>
                    <a:off x="2067046" y="3982483"/>
                    <a:ext cx="307800" cy="178005"/>
                  </a:xfrm>
                  <a:custGeom>
                    <a:avLst/>
                    <a:gdLst>
                      <a:gd name="T0" fmla="*/ 119 w 122"/>
                      <a:gd name="T1" fmla="*/ 36 h 71"/>
                      <a:gd name="T2" fmla="*/ 60 w 122"/>
                      <a:gd name="T3" fmla="*/ 2 h 71"/>
                      <a:gd name="T4" fmla="*/ 48 w 122"/>
                      <a:gd name="T5" fmla="*/ 2 h 71"/>
                      <a:gd name="T6" fmla="*/ 4 w 122"/>
                      <a:gd name="T7" fmla="*/ 28 h 71"/>
                      <a:gd name="T8" fmla="*/ 3 w 122"/>
                      <a:gd name="T9" fmla="*/ 35 h 71"/>
                      <a:gd name="T10" fmla="*/ 63 w 122"/>
                      <a:gd name="T11" fmla="*/ 69 h 71"/>
                      <a:gd name="T12" fmla="*/ 74 w 122"/>
                      <a:gd name="T13" fmla="*/ 69 h 71"/>
                      <a:gd name="T14" fmla="*/ 118 w 122"/>
                      <a:gd name="T15" fmla="*/ 43 h 71"/>
                      <a:gd name="T16" fmla="*/ 119 w 122"/>
                      <a:gd name="T1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71">
                        <a:moveTo>
                          <a:pt x="119" y="36"/>
                        </a:moveTo>
                        <a:cubicBezTo>
                          <a:pt x="60" y="2"/>
                          <a:pt x="60" y="2"/>
                          <a:pt x="60" y="2"/>
                        </a:cubicBezTo>
                        <a:cubicBezTo>
                          <a:pt x="57" y="0"/>
                          <a:pt x="51" y="0"/>
                          <a:pt x="48" y="2"/>
                        </a:cubicBezTo>
                        <a:cubicBezTo>
                          <a:pt x="4" y="28"/>
                          <a:pt x="4" y="28"/>
                          <a:pt x="4" y="28"/>
                        </a:cubicBezTo>
                        <a:cubicBezTo>
                          <a:pt x="0" y="30"/>
                          <a:pt x="0" y="33"/>
                          <a:pt x="3" y="35"/>
                        </a:cubicBezTo>
                        <a:cubicBezTo>
                          <a:pt x="63" y="69"/>
                          <a:pt x="63" y="69"/>
                          <a:pt x="63" y="69"/>
                        </a:cubicBezTo>
                        <a:cubicBezTo>
                          <a:pt x="66" y="71"/>
                          <a:pt x="71" y="71"/>
                          <a:pt x="74" y="69"/>
                        </a:cubicBezTo>
                        <a:cubicBezTo>
                          <a:pt x="118" y="43"/>
                          <a:pt x="118" y="43"/>
                          <a:pt x="118" y="43"/>
                        </a:cubicBezTo>
                        <a:cubicBezTo>
                          <a:pt x="122" y="41"/>
                          <a:pt x="122" y="38"/>
                          <a:pt x="119"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1" name="Freeform 85">
                    <a:extLst>
                      <a:ext uri="{FF2B5EF4-FFF2-40B4-BE49-F238E27FC236}">
                        <a16:creationId xmlns:a16="http://schemas.microsoft.com/office/drawing/2014/main" id="{C18272D1-F8B9-7C07-E5CF-BBCEEFAD4D4C}"/>
                      </a:ext>
                    </a:extLst>
                  </p:cNvPr>
                  <p:cNvSpPr>
                    <a:spLocks/>
                  </p:cNvSpPr>
                  <p:nvPr/>
                </p:nvSpPr>
                <p:spPr bwMode="auto">
                  <a:xfrm>
                    <a:off x="2981175" y="4509081"/>
                    <a:ext cx="307800" cy="176150"/>
                  </a:xfrm>
                  <a:custGeom>
                    <a:avLst/>
                    <a:gdLst>
                      <a:gd name="T0" fmla="*/ 119 w 122"/>
                      <a:gd name="T1" fmla="*/ 36 h 70"/>
                      <a:gd name="T2" fmla="*/ 59 w 122"/>
                      <a:gd name="T3" fmla="*/ 1 h 70"/>
                      <a:gd name="T4" fmla="*/ 48 w 122"/>
                      <a:gd name="T5" fmla="*/ 2 h 70"/>
                      <a:gd name="T6" fmla="*/ 4 w 122"/>
                      <a:gd name="T7" fmla="*/ 27 h 70"/>
                      <a:gd name="T8" fmla="*/ 3 w 122"/>
                      <a:gd name="T9" fmla="*/ 34 h 70"/>
                      <a:gd name="T10" fmla="*/ 63 w 122"/>
                      <a:gd name="T11" fmla="*/ 69 h 70"/>
                      <a:gd name="T12" fmla="*/ 74 w 122"/>
                      <a:gd name="T13" fmla="*/ 68 h 70"/>
                      <a:gd name="T14" fmla="*/ 118 w 122"/>
                      <a:gd name="T15" fmla="*/ 43 h 70"/>
                      <a:gd name="T16" fmla="*/ 119 w 122"/>
                      <a:gd name="T1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70">
                        <a:moveTo>
                          <a:pt x="119" y="36"/>
                        </a:moveTo>
                        <a:cubicBezTo>
                          <a:pt x="59" y="1"/>
                          <a:pt x="59" y="1"/>
                          <a:pt x="59" y="1"/>
                        </a:cubicBezTo>
                        <a:cubicBezTo>
                          <a:pt x="56" y="0"/>
                          <a:pt x="51" y="0"/>
                          <a:pt x="48" y="2"/>
                        </a:cubicBezTo>
                        <a:cubicBezTo>
                          <a:pt x="4" y="27"/>
                          <a:pt x="4" y="27"/>
                          <a:pt x="4" y="27"/>
                        </a:cubicBezTo>
                        <a:cubicBezTo>
                          <a:pt x="0" y="29"/>
                          <a:pt x="0" y="32"/>
                          <a:pt x="3" y="34"/>
                        </a:cubicBezTo>
                        <a:cubicBezTo>
                          <a:pt x="63" y="69"/>
                          <a:pt x="63" y="69"/>
                          <a:pt x="63" y="69"/>
                        </a:cubicBezTo>
                        <a:cubicBezTo>
                          <a:pt x="66" y="70"/>
                          <a:pt x="71" y="70"/>
                          <a:pt x="74" y="68"/>
                        </a:cubicBezTo>
                        <a:cubicBezTo>
                          <a:pt x="118" y="43"/>
                          <a:pt x="118" y="43"/>
                          <a:pt x="118" y="43"/>
                        </a:cubicBezTo>
                        <a:cubicBezTo>
                          <a:pt x="122" y="41"/>
                          <a:pt x="122" y="38"/>
                          <a:pt x="119" y="3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2" name="Freeform 86">
                    <a:extLst>
                      <a:ext uri="{FF2B5EF4-FFF2-40B4-BE49-F238E27FC236}">
                        <a16:creationId xmlns:a16="http://schemas.microsoft.com/office/drawing/2014/main" id="{4E7A5072-AA42-9B1D-9D13-E085D8FD5771}"/>
                      </a:ext>
                    </a:extLst>
                  </p:cNvPr>
                  <p:cNvSpPr>
                    <a:spLocks/>
                  </p:cNvSpPr>
                  <p:nvPr/>
                </p:nvSpPr>
                <p:spPr bwMode="auto">
                  <a:xfrm>
                    <a:off x="2276572" y="4103008"/>
                    <a:ext cx="812147" cy="465408"/>
                  </a:xfrm>
                  <a:custGeom>
                    <a:avLst/>
                    <a:gdLst>
                      <a:gd name="T0" fmla="*/ 319 w 323"/>
                      <a:gd name="T1" fmla="*/ 152 h 186"/>
                      <a:gd name="T2" fmla="*/ 115 w 323"/>
                      <a:gd name="T3" fmla="*/ 34 h 186"/>
                      <a:gd name="T4" fmla="*/ 60 w 323"/>
                      <a:gd name="T5" fmla="*/ 2 h 186"/>
                      <a:gd name="T6" fmla="*/ 48 w 323"/>
                      <a:gd name="T7" fmla="*/ 2 h 186"/>
                      <a:gd name="T8" fmla="*/ 4 w 323"/>
                      <a:gd name="T9" fmla="*/ 28 h 186"/>
                      <a:gd name="T10" fmla="*/ 3 w 323"/>
                      <a:gd name="T11" fmla="*/ 35 h 186"/>
                      <a:gd name="T12" fmla="*/ 3 w 323"/>
                      <a:gd name="T13" fmla="*/ 35 h 186"/>
                      <a:gd name="T14" fmla="*/ 3 w 323"/>
                      <a:gd name="T15" fmla="*/ 35 h 186"/>
                      <a:gd name="T16" fmla="*/ 263 w 323"/>
                      <a:gd name="T17" fmla="*/ 185 h 186"/>
                      <a:gd name="T18" fmla="*/ 275 w 323"/>
                      <a:gd name="T19" fmla="*/ 185 h 186"/>
                      <a:gd name="T20" fmla="*/ 319 w 323"/>
                      <a:gd name="T21" fmla="*/ 159 h 186"/>
                      <a:gd name="T22" fmla="*/ 319 w 323"/>
                      <a:gd name="T23"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186">
                        <a:moveTo>
                          <a:pt x="319" y="152"/>
                        </a:moveTo>
                        <a:cubicBezTo>
                          <a:pt x="115" y="34"/>
                          <a:pt x="115" y="34"/>
                          <a:pt x="115" y="34"/>
                        </a:cubicBezTo>
                        <a:cubicBezTo>
                          <a:pt x="60" y="2"/>
                          <a:pt x="60" y="2"/>
                          <a:pt x="60" y="2"/>
                        </a:cubicBezTo>
                        <a:cubicBezTo>
                          <a:pt x="57" y="0"/>
                          <a:pt x="51" y="0"/>
                          <a:pt x="48" y="2"/>
                        </a:cubicBezTo>
                        <a:cubicBezTo>
                          <a:pt x="4" y="28"/>
                          <a:pt x="4" y="28"/>
                          <a:pt x="4" y="28"/>
                        </a:cubicBezTo>
                        <a:cubicBezTo>
                          <a:pt x="0" y="30"/>
                          <a:pt x="0" y="33"/>
                          <a:pt x="3" y="35"/>
                        </a:cubicBezTo>
                        <a:cubicBezTo>
                          <a:pt x="3" y="35"/>
                          <a:pt x="3" y="35"/>
                          <a:pt x="3" y="35"/>
                        </a:cubicBezTo>
                        <a:cubicBezTo>
                          <a:pt x="3" y="35"/>
                          <a:pt x="3" y="35"/>
                          <a:pt x="3" y="35"/>
                        </a:cubicBezTo>
                        <a:cubicBezTo>
                          <a:pt x="263" y="185"/>
                          <a:pt x="263" y="185"/>
                          <a:pt x="263" y="185"/>
                        </a:cubicBezTo>
                        <a:cubicBezTo>
                          <a:pt x="266" y="186"/>
                          <a:pt x="271" y="186"/>
                          <a:pt x="275" y="185"/>
                        </a:cubicBezTo>
                        <a:cubicBezTo>
                          <a:pt x="319" y="159"/>
                          <a:pt x="319" y="159"/>
                          <a:pt x="319" y="159"/>
                        </a:cubicBezTo>
                        <a:cubicBezTo>
                          <a:pt x="323" y="157"/>
                          <a:pt x="323" y="154"/>
                          <a:pt x="319" y="15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3" name="Freeform 87">
                    <a:extLst>
                      <a:ext uri="{FF2B5EF4-FFF2-40B4-BE49-F238E27FC236}">
                        <a16:creationId xmlns:a16="http://schemas.microsoft.com/office/drawing/2014/main" id="{28F1B84F-79FC-1D81-0B45-A1A9130666D4}"/>
                      </a:ext>
                    </a:extLst>
                  </p:cNvPr>
                  <p:cNvSpPr>
                    <a:spLocks/>
                  </p:cNvSpPr>
                  <p:nvPr/>
                </p:nvSpPr>
                <p:spPr bwMode="auto">
                  <a:xfrm>
                    <a:off x="3606046" y="4909592"/>
                    <a:ext cx="189130" cy="109398"/>
                  </a:xfrm>
                  <a:custGeom>
                    <a:avLst/>
                    <a:gdLst>
                      <a:gd name="T0" fmla="*/ 73 w 75"/>
                      <a:gd name="T1" fmla="*/ 25 h 43"/>
                      <a:gd name="T2" fmla="*/ 31 w 75"/>
                      <a:gd name="T3" fmla="*/ 1 h 43"/>
                      <a:gd name="T4" fmla="*/ 21 w 75"/>
                      <a:gd name="T5" fmla="*/ 1 h 43"/>
                      <a:gd name="T6" fmla="*/ 3 w 75"/>
                      <a:gd name="T7" fmla="*/ 12 h 43"/>
                      <a:gd name="T8" fmla="*/ 3 w 75"/>
                      <a:gd name="T9" fmla="*/ 17 h 43"/>
                      <a:gd name="T10" fmla="*/ 44 w 75"/>
                      <a:gd name="T11" fmla="*/ 41 h 43"/>
                      <a:gd name="T12" fmla="*/ 54 w 75"/>
                      <a:gd name="T13" fmla="*/ 41 h 43"/>
                      <a:gd name="T14" fmla="*/ 72 w 75"/>
                      <a:gd name="T15" fmla="*/ 30 h 43"/>
                      <a:gd name="T16" fmla="*/ 73 w 75"/>
                      <a:gd name="T17"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3">
                        <a:moveTo>
                          <a:pt x="73" y="25"/>
                        </a:moveTo>
                        <a:cubicBezTo>
                          <a:pt x="31" y="1"/>
                          <a:pt x="31" y="1"/>
                          <a:pt x="31" y="1"/>
                        </a:cubicBezTo>
                        <a:cubicBezTo>
                          <a:pt x="29" y="0"/>
                          <a:pt x="24" y="0"/>
                          <a:pt x="21" y="1"/>
                        </a:cubicBezTo>
                        <a:cubicBezTo>
                          <a:pt x="3" y="12"/>
                          <a:pt x="3" y="12"/>
                          <a:pt x="3" y="12"/>
                        </a:cubicBezTo>
                        <a:cubicBezTo>
                          <a:pt x="1" y="13"/>
                          <a:pt x="0" y="16"/>
                          <a:pt x="3" y="17"/>
                        </a:cubicBezTo>
                        <a:cubicBezTo>
                          <a:pt x="44" y="41"/>
                          <a:pt x="44" y="41"/>
                          <a:pt x="44" y="41"/>
                        </a:cubicBezTo>
                        <a:cubicBezTo>
                          <a:pt x="47" y="43"/>
                          <a:pt x="51" y="42"/>
                          <a:pt x="54" y="41"/>
                        </a:cubicBezTo>
                        <a:cubicBezTo>
                          <a:pt x="72" y="30"/>
                          <a:pt x="72" y="30"/>
                          <a:pt x="72" y="30"/>
                        </a:cubicBezTo>
                        <a:cubicBezTo>
                          <a:pt x="75" y="29"/>
                          <a:pt x="75" y="26"/>
                          <a:pt x="73" y="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4" name="Freeform 88">
                    <a:extLst>
                      <a:ext uri="{FF2B5EF4-FFF2-40B4-BE49-F238E27FC236}">
                        <a16:creationId xmlns:a16="http://schemas.microsoft.com/office/drawing/2014/main" id="{27DE8D5C-C636-BC38-28F1-442D9AC1C4DB}"/>
                      </a:ext>
                    </a:extLst>
                  </p:cNvPr>
                  <p:cNvSpPr>
                    <a:spLocks/>
                  </p:cNvSpPr>
                  <p:nvPr/>
                </p:nvSpPr>
                <p:spPr bwMode="auto">
                  <a:xfrm>
                    <a:off x="3459563" y="4824298"/>
                    <a:ext cx="189130" cy="107545"/>
                  </a:xfrm>
                  <a:custGeom>
                    <a:avLst/>
                    <a:gdLst>
                      <a:gd name="T0" fmla="*/ 73 w 75"/>
                      <a:gd name="T1" fmla="*/ 25 h 43"/>
                      <a:gd name="T2" fmla="*/ 31 w 75"/>
                      <a:gd name="T3" fmla="*/ 1 h 43"/>
                      <a:gd name="T4" fmla="*/ 21 w 75"/>
                      <a:gd name="T5" fmla="*/ 2 h 43"/>
                      <a:gd name="T6" fmla="*/ 3 w 75"/>
                      <a:gd name="T7" fmla="*/ 12 h 43"/>
                      <a:gd name="T8" fmla="*/ 3 w 75"/>
                      <a:gd name="T9" fmla="*/ 18 h 43"/>
                      <a:gd name="T10" fmla="*/ 44 w 75"/>
                      <a:gd name="T11" fmla="*/ 42 h 43"/>
                      <a:gd name="T12" fmla="*/ 54 w 75"/>
                      <a:gd name="T13" fmla="*/ 41 h 43"/>
                      <a:gd name="T14" fmla="*/ 72 w 75"/>
                      <a:gd name="T15" fmla="*/ 31 h 43"/>
                      <a:gd name="T16" fmla="*/ 73 w 75"/>
                      <a:gd name="T17"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3">
                        <a:moveTo>
                          <a:pt x="73" y="25"/>
                        </a:moveTo>
                        <a:cubicBezTo>
                          <a:pt x="31" y="1"/>
                          <a:pt x="31" y="1"/>
                          <a:pt x="31" y="1"/>
                        </a:cubicBezTo>
                        <a:cubicBezTo>
                          <a:pt x="28" y="0"/>
                          <a:pt x="24" y="0"/>
                          <a:pt x="21" y="2"/>
                        </a:cubicBezTo>
                        <a:cubicBezTo>
                          <a:pt x="3" y="12"/>
                          <a:pt x="3" y="12"/>
                          <a:pt x="3" y="12"/>
                        </a:cubicBezTo>
                        <a:cubicBezTo>
                          <a:pt x="1" y="14"/>
                          <a:pt x="0" y="16"/>
                          <a:pt x="3" y="18"/>
                        </a:cubicBezTo>
                        <a:cubicBezTo>
                          <a:pt x="44" y="42"/>
                          <a:pt x="44" y="42"/>
                          <a:pt x="44" y="42"/>
                        </a:cubicBezTo>
                        <a:cubicBezTo>
                          <a:pt x="47" y="43"/>
                          <a:pt x="51" y="43"/>
                          <a:pt x="54" y="41"/>
                        </a:cubicBezTo>
                        <a:cubicBezTo>
                          <a:pt x="72" y="31"/>
                          <a:pt x="72" y="31"/>
                          <a:pt x="72" y="31"/>
                        </a:cubicBezTo>
                        <a:cubicBezTo>
                          <a:pt x="75" y="29"/>
                          <a:pt x="75" y="27"/>
                          <a:pt x="73" y="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5" name="Freeform 89">
                    <a:extLst>
                      <a:ext uri="{FF2B5EF4-FFF2-40B4-BE49-F238E27FC236}">
                        <a16:creationId xmlns:a16="http://schemas.microsoft.com/office/drawing/2014/main" id="{FA47B31A-6340-E925-6CE2-55A437272DB9}"/>
                      </a:ext>
                    </a:extLst>
                  </p:cNvPr>
                  <p:cNvSpPr>
                    <a:spLocks/>
                  </p:cNvSpPr>
                  <p:nvPr/>
                </p:nvSpPr>
                <p:spPr bwMode="auto">
                  <a:xfrm>
                    <a:off x="3316788" y="4742712"/>
                    <a:ext cx="185422" cy="107545"/>
                  </a:xfrm>
                  <a:custGeom>
                    <a:avLst/>
                    <a:gdLst>
                      <a:gd name="T0" fmla="*/ 72 w 74"/>
                      <a:gd name="T1" fmla="*/ 25 h 43"/>
                      <a:gd name="T2" fmla="*/ 30 w 74"/>
                      <a:gd name="T3" fmla="*/ 1 h 43"/>
                      <a:gd name="T4" fmla="*/ 21 w 74"/>
                      <a:gd name="T5" fmla="*/ 2 h 43"/>
                      <a:gd name="T6" fmla="*/ 3 w 74"/>
                      <a:gd name="T7" fmla="*/ 12 h 43"/>
                      <a:gd name="T8" fmla="*/ 2 w 74"/>
                      <a:gd name="T9" fmla="*/ 17 h 43"/>
                      <a:gd name="T10" fmla="*/ 44 w 74"/>
                      <a:gd name="T11" fmla="*/ 41 h 43"/>
                      <a:gd name="T12" fmla="*/ 53 w 74"/>
                      <a:gd name="T13" fmla="*/ 41 h 43"/>
                      <a:gd name="T14" fmla="*/ 71 w 74"/>
                      <a:gd name="T15" fmla="*/ 31 h 43"/>
                      <a:gd name="T16" fmla="*/ 72 w 74"/>
                      <a:gd name="T17"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3">
                        <a:moveTo>
                          <a:pt x="72" y="25"/>
                        </a:moveTo>
                        <a:cubicBezTo>
                          <a:pt x="30" y="1"/>
                          <a:pt x="30" y="1"/>
                          <a:pt x="30" y="1"/>
                        </a:cubicBezTo>
                        <a:cubicBezTo>
                          <a:pt x="28" y="0"/>
                          <a:pt x="24" y="0"/>
                          <a:pt x="21" y="2"/>
                        </a:cubicBezTo>
                        <a:cubicBezTo>
                          <a:pt x="3" y="12"/>
                          <a:pt x="3" y="12"/>
                          <a:pt x="3" y="12"/>
                        </a:cubicBezTo>
                        <a:cubicBezTo>
                          <a:pt x="0" y="14"/>
                          <a:pt x="0" y="16"/>
                          <a:pt x="2" y="17"/>
                        </a:cubicBezTo>
                        <a:cubicBezTo>
                          <a:pt x="44" y="41"/>
                          <a:pt x="44" y="41"/>
                          <a:pt x="44" y="41"/>
                        </a:cubicBezTo>
                        <a:cubicBezTo>
                          <a:pt x="46" y="43"/>
                          <a:pt x="50" y="43"/>
                          <a:pt x="53" y="41"/>
                        </a:cubicBezTo>
                        <a:cubicBezTo>
                          <a:pt x="71" y="31"/>
                          <a:pt x="71" y="31"/>
                          <a:pt x="71" y="31"/>
                        </a:cubicBezTo>
                        <a:cubicBezTo>
                          <a:pt x="74" y="29"/>
                          <a:pt x="74" y="27"/>
                          <a:pt x="72" y="2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6" name="Freeform 90">
                    <a:extLst>
                      <a:ext uri="{FF2B5EF4-FFF2-40B4-BE49-F238E27FC236}">
                        <a16:creationId xmlns:a16="http://schemas.microsoft.com/office/drawing/2014/main" id="{77BE8E16-7360-22CD-C205-BA820AD3E92A}"/>
                      </a:ext>
                    </a:extLst>
                  </p:cNvPr>
                  <p:cNvSpPr>
                    <a:spLocks/>
                  </p:cNvSpPr>
                  <p:nvPr/>
                </p:nvSpPr>
                <p:spPr bwMode="auto">
                  <a:xfrm>
                    <a:off x="3539295" y="4779797"/>
                    <a:ext cx="189130" cy="107545"/>
                  </a:xfrm>
                  <a:custGeom>
                    <a:avLst/>
                    <a:gdLst>
                      <a:gd name="T0" fmla="*/ 2 w 75"/>
                      <a:gd name="T1" fmla="*/ 17 h 43"/>
                      <a:gd name="T2" fmla="*/ 44 w 75"/>
                      <a:gd name="T3" fmla="*/ 41 h 43"/>
                      <a:gd name="T4" fmla="*/ 54 w 75"/>
                      <a:gd name="T5" fmla="*/ 41 h 43"/>
                      <a:gd name="T6" fmla="*/ 72 w 75"/>
                      <a:gd name="T7" fmla="*/ 31 h 43"/>
                      <a:gd name="T8" fmla="*/ 72 w 75"/>
                      <a:gd name="T9" fmla="*/ 25 h 43"/>
                      <a:gd name="T10" fmla="*/ 31 w 75"/>
                      <a:gd name="T11" fmla="*/ 1 h 43"/>
                      <a:gd name="T12" fmla="*/ 21 w 75"/>
                      <a:gd name="T13" fmla="*/ 1 h 43"/>
                      <a:gd name="T14" fmla="*/ 3 w 75"/>
                      <a:gd name="T15" fmla="*/ 12 h 43"/>
                      <a:gd name="T16" fmla="*/ 2 w 75"/>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3">
                        <a:moveTo>
                          <a:pt x="2" y="17"/>
                        </a:moveTo>
                        <a:cubicBezTo>
                          <a:pt x="44" y="41"/>
                          <a:pt x="44" y="41"/>
                          <a:pt x="44" y="41"/>
                        </a:cubicBezTo>
                        <a:cubicBezTo>
                          <a:pt x="46" y="43"/>
                          <a:pt x="51" y="43"/>
                          <a:pt x="54" y="41"/>
                        </a:cubicBezTo>
                        <a:cubicBezTo>
                          <a:pt x="72" y="31"/>
                          <a:pt x="72" y="31"/>
                          <a:pt x="72" y="31"/>
                        </a:cubicBezTo>
                        <a:cubicBezTo>
                          <a:pt x="74" y="29"/>
                          <a:pt x="75" y="26"/>
                          <a:pt x="72" y="25"/>
                        </a:cubicBezTo>
                        <a:cubicBezTo>
                          <a:pt x="31" y="1"/>
                          <a:pt x="31" y="1"/>
                          <a:pt x="31" y="1"/>
                        </a:cubicBezTo>
                        <a:cubicBezTo>
                          <a:pt x="28" y="0"/>
                          <a:pt x="24" y="0"/>
                          <a:pt x="21" y="1"/>
                        </a:cubicBezTo>
                        <a:cubicBezTo>
                          <a:pt x="3" y="12"/>
                          <a:pt x="3" y="12"/>
                          <a:pt x="3" y="12"/>
                        </a:cubicBezTo>
                        <a:cubicBezTo>
                          <a:pt x="0" y="13"/>
                          <a:pt x="0" y="16"/>
                          <a:pt x="2"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grpSp>
            <p:sp>
              <p:nvSpPr>
                <p:cNvPr id="21" name="Freeform 91">
                  <a:extLst>
                    <a:ext uri="{FF2B5EF4-FFF2-40B4-BE49-F238E27FC236}">
                      <a16:creationId xmlns:a16="http://schemas.microsoft.com/office/drawing/2014/main" id="{AF66611B-0FDE-5D59-1639-3573B0F747FE}"/>
                    </a:ext>
                  </a:extLst>
                </p:cNvPr>
                <p:cNvSpPr>
                  <a:spLocks/>
                </p:cNvSpPr>
                <p:nvPr/>
              </p:nvSpPr>
              <p:spPr bwMode="auto">
                <a:xfrm>
                  <a:off x="2450868" y="1484852"/>
                  <a:ext cx="2592196" cy="3048334"/>
                </a:xfrm>
                <a:custGeom>
                  <a:avLst/>
                  <a:gdLst>
                    <a:gd name="T0" fmla="*/ 13 w 1030"/>
                    <a:gd name="T1" fmla="*/ 698 h 1215"/>
                    <a:gd name="T2" fmla="*/ 903 w 1030"/>
                    <a:gd name="T3" fmla="*/ 1211 h 1215"/>
                    <a:gd name="T4" fmla="*/ 917 w 1030"/>
                    <a:gd name="T5" fmla="*/ 1206 h 1215"/>
                    <a:gd name="T6" fmla="*/ 1029 w 1030"/>
                    <a:gd name="T7" fmla="*/ 540 h 1215"/>
                    <a:gd name="T8" fmla="*/ 1018 w 1030"/>
                    <a:gd name="T9" fmla="*/ 517 h 1215"/>
                    <a:gd name="T10" fmla="*/ 128 w 1030"/>
                    <a:gd name="T11" fmla="*/ 4 h 1215"/>
                    <a:gd name="T12" fmla="*/ 114 w 1030"/>
                    <a:gd name="T13" fmla="*/ 9 h 1215"/>
                    <a:gd name="T14" fmla="*/ 2 w 1030"/>
                    <a:gd name="T15" fmla="*/ 675 h 1215"/>
                    <a:gd name="T16" fmla="*/ 13 w 1030"/>
                    <a:gd name="T17" fmla="*/ 698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0" h="1215">
                      <a:moveTo>
                        <a:pt x="13" y="698"/>
                      </a:moveTo>
                      <a:cubicBezTo>
                        <a:pt x="903" y="1211"/>
                        <a:pt x="903" y="1211"/>
                        <a:pt x="903" y="1211"/>
                      </a:cubicBezTo>
                      <a:cubicBezTo>
                        <a:pt x="910" y="1215"/>
                        <a:pt x="916" y="1213"/>
                        <a:pt x="917" y="1206"/>
                      </a:cubicBezTo>
                      <a:cubicBezTo>
                        <a:pt x="1029" y="540"/>
                        <a:pt x="1029" y="540"/>
                        <a:pt x="1029" y="540"/>
                      </a:cubicBezTo>
                      <a:cubicBezTo>
                        <a:pt x="1030" y="533"/>
                        <a:pt x="1025" y="522"/>
                        <a:pt x="1018" y="517"/>
                      </a:cubicBezTo>
                      <a:cubicBezTo>
                        <a:pt x="128" y="4"/>
                        <a:pt x="128" y="4"/>
                        <a:pt x="128" y="4"/>
                      </a:cubicBezTo>
                      <a:cubicBezTo>
                        <a:pt x="121" y="0"/>
                        <a:pt x="115" y="2"/>
                        <a:pt x="114" y="9"/>
                      </a:cubicBezTo>
                      <a:cubicBezTo>
                        <a:pt x="2" y="675"/>
                        <a:pt x="2" y="675"/>
                        <a:pt x="2" y="675"/>
                      </a:cubicBezTo>
                      <a:cubicBezTo>
                        <a:pt x="0" y="683"/>
                        <a:pt x="6" y="693"/>
                        <a:pt x="13" y="698"/>
                      </a:cubicBezTo>
                    </a:path>
                  </a:pathLst>
                </a:custGeom>
                <a:solidFill>
                  <a:srgbClr val="8A09CB"/>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2" name="Freeform 92">
                  <a:extLst>
                    <a:ext uri="{FF2B5EF4-FFF2-40B4-BE49-F238E27FC236}">
                      <a16:creationId xmlns:a16="http://schemas.microsoft.com/office/drawing/2014/main" id="{C7F6DE88-A7A3-8B11-3C88-7B6C922E6AA3}"/>
                    </a:ext>
                  </a:extLst>
                </p:cNvPr>
                <p:cNvSpPr>
                  <a:spLocks/>
                </p:cNvSpPr>
                <p:nvPr/>
              </p:nvSpPr>
              <p:spPr bwMode="auto">
                <a:xfrm>
                  <a:off x="2530600" y="1605376"/>
                  <a:ext cx="2423463" cy="2807286"/>
                </a:xfrm>
                <a:custGeom>
                  <a:avLst/>
                  <a:gdLst>
                    <a:gd name="T0" fmla="*/ 147 w 1307"/>
                    <a:gd name="T1" fmla="*/ 0 h 1514"/>
                    <a:gd name="T2" fmla="*/ 0 w 1307"/>
                    <a:gd name="T3" fmla="*/ 842 h 1514"/>
                    <a:gd name="T4" fmla="*/ 1167 w 1307"/>
                    <a:gd name="T5" fmla="*/ 1514 h 1514"/>
                    <a:gd name="T6" fmla="*/ 1307 w 1307"/>
                    <a:gd name="T7" fmla="*/ 673 h 1514"/>
                    <a:gd name="T8" fmla="*/ 147 w 1307"/>
                    <a:gd name="T9" fmla="*/ 0 h 1514"/>
                  </a:gdLst>
                  <a:ahLst/>
                  <a:cxnLst>
                    <a:cxn ang="0">
                      <a:pos x="T0" y="T1"/>
                    </a:cxn>
                    <a:cxn ang="0">
                      <a:pos x="T2" y="T3"/>
                    </a:cxn>
                    <a:cxn ang="0">
                      <a:pos x="T4" y="T5"/>
                    </a:cxn>
                    <a:cxn ang="0">
                      <a:pos x="T6" y="T7"/>
                    </a:cxn>
                    <a:cxn ang="0">
                      <a:pos x="T8" y="T9"/>
                    </a:cxn>
                  </a:cxnLst>
                  <a:rect l="0" t="0" r="r" b="b"/>
                  <a:pathLst>
                    <a:path w="1307" h="1514">
                      <a:moveTo>
                        <a:pt x="147" y="0"/>
                      </a:moveTo>
                      <a:lnTo>
                        <a:pt x="0" y="842"/>
                      </a:lnTo>
                      <a:lnTo>
                        <a:pt x="1167" y="1514"/>
                      </a:lnTo>
                      <a:lnTo>
                        <a:pt x="1307" y="673"/>
                      </a:lnTo>
                      <a:lnTo>
                        <a:pt x="147" y="0"/>
                      </a:lnTo>
                      <a:close/>
                    </a:path>
                  </a:pathLst>
                </a:custGeom>
                <a:solidFill>
                  <a:srgbClr val="8A09CB">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3" name="Freeform 93">
                  <a:extLst>
                    <a:ext uri="{FF2B5EF4-FFF2-40B4-BE49-F238E27FC236}">
                      <a16:creationId xmlns:a16="http://schemas.microsoft.com/office/drawing/2014/main" id="{9E8191A6-9053-7D47-DF1B-461BD211F137}"/>
                    </a:ext>
                  </a:extLst>
                </p:cNvPr>
                <p:cNvSpPr>
                  <a:spLocks/>
                </p:cNvSpPr>
                <p:nvPr/>
              </p:nvSpPr>
              <p:spPr bwMode="auto">
                <a:xfrm>
                  <a:off x="2530600" y="1605376"/>
                  <a:ext cx="2423463" cy="2807286"/>
                </a:xfrm>
                <a:custGeom>
                  <a:avLst/>
                  <a:gdLst>
                    <a:gd name="T0" fmla="*/ 147 w 1307"/>
                    <a:gd name="T1" fmla="*/ 0 h 1514"/>
                    <a:gd name="T2" fmla="*/ 0 w 1307"/>
                    <a:gd name="T3" fmla="*/ 842 h 1514"/>
                    <a:gd name="T4" fmla="*/ 1167 w 1307"/>
                    <a:gd name="T5" fmla="*/ 1514 h 1514"/>
                    <a:gd name="T6" fmla="*/ 1307 w 1307"/>
                    <a:gd name="T7" fmla="*/ 673 h 1514"/>
                    <a:gd name="T8" fmla="*/ 147 w 1307"/>
                    <a:gd name="T9" fmla="*/ 0 h 1514"/>
                  </a:gdLst>
                  <a:ahLst/>
                  <a:cxnLst>
                    <a:cxn ang="0">
                      <a:pos x="T0" y="T1"/>
                    </a:cxn>
                    <a:cxn ang="0">
                      <a:pos x="T2" y="T3"/>
                    </a:cxn>
                    <a:cxn ang="0">
                      <a:pos x="T4" y="T5"/>
                    </a:cxn>
                    <a:cxn ang="0">
                      <a:pos x="T6" y="T7"/>
                    </a:cxn>
                    <a:cxn ang="0">
                      <a:pos x="T8" y="T9"/>
                    </a:cxn>
                  </a:cxnLst>
                  <a:rect l="0" t="0" r="r" b="b"/>
                  <a:pathLst>
                    <a:path w="1307" h="1514">
                      <a:moveTo>
                        <a:pt x="147" y="0"/>
                      </a:moveTo>
                      <a:lnTo>
                        <a:pt x="0" y="842"/>
                      </a:lnTo>
                      <a:lnTo>
                        <a:pt x="1167" y="1514"/>
                      </a:lnTo>
                      <a:lnTo>
                        <a:pt x="1307" y="673"/>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grpSp>
          <p:grpSp>
            <p:nvGrpSpPr>
              <p:cNvPr id="9" name="Group 8">
                <a:extLst>
                  <a:ext uri="{FF2B5EF4-FFF2-40B4-BE49-F238E27FC236}">
                    <a16:creationId xmlns:a16="http://schemas.microsoft.com/office/drawing/2014/main" id="{86B34DAD-EF59-2921-1AEE-EC95A14A5331}"/>
                  </a:ext>
                </a:extLst>
              </p:cNvPr>
              <p:cNvGrpSpPr/>
              <p:nvPr/>
            </p:nvGrpSpPr>
            <p:grpSpPr>
              <a:xfrm>
                <a:off x="2514618" y="2189674"/>
                <a:ext cx="1118536" cy="2503902"/>
                <a:chOff x="5429130" y="1459346"/>
                <a:chExt cx="1839692" cy="4118248"/>
              </a:xfrm>
            </p:grpSpPr>
            <p:sp>
              <p:nvSpPr>
                <p:cNvPr id="10" name="Freeform 5">
                  <a:extLst>
                    <a:ext uri="{FF2B5EF4-FFF2-40B4-BE49-F238E27FC236}">
                      <a16:creationId xmlns:a16="http://schemas.microsoft.com/office/drawing/2014/main" id="{6EE8199E-0235-B61B-FC3A-DBA5838EBF3F}"/>
                    </a:ext>
                  </a:extLst>
                </p:cNvPr>
                <p:cNvSpPr>
                  <a:spLocks/>
                </p:cNvSpPr>
                <p:nvPr/>
              </p:nvSpPr>
              <p:spPr bwMode="auto">
                <a:xfrm>
                  <a:off x="5457205" y="2611924"/>
                  <a:ext cx="1785018" cy="2386427"/>
                </a:xfrm>
                <a:custGeom>
                  <a:avLst/>
                  <a:gdLst>
                    <a:gd name="T0" fmla="*/ 0 w 321"/>
                    <a:gd name="T1" fmla="*/ 0 h 433"/>
                    <a:gd name="T2" fmla="*/ 0 w 321"/>
                    <a:gd name="T3" fmla="*/ 275 h 433"/>
                    <a:gd name="T4" fmla="*/ 0 w 321"/>
                    <a:gd name="T5" fmla="*/ 275 h 433"/>
                    <a:gd name="T6" fmla="*/ 12 w 321"/>
                    <a:gd name="T7" fmla="*/ 291 h 433"/>
                    <a:gd name="T8" fmla="*/ 240 w 321"/>
                    <a:gd name="T9" fmla="*/ 423 h 433"/>
                    <a:gd name="T10" fmla="*/ 305 w 321"/>
                    <a:gd name="T11" fmla="*/ 421 h 433"/>
                    <a:gd name="T12" fmla="*/ 320 w 321"/>
                    <a:gd name="T13" fmla="*/ 399 h 433"/>
                    <a:gd name="T14" fmla="*/ 320 w 321"/>
                    <a:gd name="T15" fmla="*/ 124 h 433"/>
                    <a:gd name="T16" fmla="*/ 0 w 321"/>
                    <a:gd name="T1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433">
                      <a:moveTo>
                        <a:pt x="0" y="0"/>
                      </a:moveTo>
                      <a:cubicBezTo>
                        <a:pt x="0" y="275"/>
                        <a:pt x="0" y="275"/>
                        <a:pt x="0" y="275"/>
                      </a:cubicBezTo>
                      <a:cubicBezTo>
                        <a:pt x="0" y="275"/>
                        <a:pt x="0" y="275"/>
                        <a:pt x="0" y="275"/>
                      </a:cubicBezTo>
                      <a:cubicBezTo>
                        <a:pt x="1" y="281"/>
                        <a:pt x="4" y="287"/>
                        <a:pt x="12" y="291"/>
                      </a:cubicBezTo>
                      <a:cubicBezTo>
                        <a:pt x="240" y="423"/>
                        <a:pt x="240" y="423"/>
                        <a:pt x="240" y="423"/>
                      </a:cubicBezTo>
                      <a:cubicBezTo>
                        <a:pt x="257" y="433"/>
                        <a:pt x="286" y="432"/>
                        <a:pt x="305" y="421"/>
                      </a:cubicBezTo>
                      <a:cubicBezTo>
                        <a:pt x="315" y="415"/>
                        <a:pt x="321" y="407"/>
                        <a:pt x="320" y="399"/>
                      </a:cubicBezTo>
                      <a:cubicBezTo>
                        <a:pt x="320" y="124"/>
                        <a:pt x="320" y="124"/>
                        <a:pt x="320" y="124"/>
                      </a:cubicBezTo>
                      <a:cubicBezTo>
                        <a:pt x="0" y="0"/>
                        <a:pt x="0" y="0"/>
                        <a:pt x="0" y="0"/>
                      </a:cubicBezTo>
                    </a:path>
                  </a:pathLst>
                </a:custGeom>
                <a:solidFill>
                  <a:srgbClr val="1184CF">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1" name="Freeform 6">
                  <a:extLst>
                    <a:ext uri="{FF2B5EF4-FFF2-40B4-BE49-F238E27FC236}">
                      <a16:creationId xmlns:a16="http://schemas.microsoft.com/office/drawing/2014/main" id="{48E2DCCF-33FF-4FFE-7FF7-4C000DE30009}"/>
                    </a:ext>
                  </a:extLst>
                </p:cNvPr>
                <p:cNvSpPr>
                  <a:spLocks noEditPoints="1"/>
                </p:cNvSpPr>
                <p:nvPr/>
              </p:nvSpPr>
              <p:spPr bwMode="auto">
                <a:xfrm>
                  <a:off x="7147653" y="493333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ADC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2" name="Freeform 7">
                  <a:extLst>
                    <a:ext uri="{FF2B5EF4-FFF2-40B4-BE49-F238E27FC236}">
                      <a16:creationId xmlns:a16="http://schemas.microsoft.com/office/drawing/2014/main" id="{E4118145-5F93-2112-DC82-EE97C88408B0}"/>
                    </a:ext>
                  </a:extLst>
                </p:cNvPr>
                <p:cNvSpPr>
                  <a:spLocks/>
                </p:cNvSpPr>
                <p:nvPr/>
              </p:nvSpPr>
              <p:spPr bwMode="auto">
                <a:xfrm>
                  <a:off x="6886107" y="3163092"/>
                  <a:ext cx="350207" cy="1819004"/>
                </a:xfrm>
                <a:custGeom>
                  <a:avLst/>
                  <a:gdLst>
                    <a:gd name="T0" fmla="*/ 2 w 63"/>
                    <a:gd name="T1" fmla="*/ 0 h 330"/>
                    <a:gd name="T2" fmla="*/ 0 w 63"/>
                    <a:gd name="T3" fmla="*/ 0 h 330"/>
                    <a:gd name="T4" fmla="*/ 0 w 63"/>
                    <a:gd name="T5" fmla="*/ 329 h 330"/>
                    <a:gd name="T6" fmla="*/ 11 w 63"/>
                    <a:gd name="T7" fmla="*/ 330 h 330"/>
                    <a:gd name="T8" fmla="*/ 47 w 63"/>
                    <a:gd name="T9" fmla="*/ 321 h 330"/>
                    <a:gd name="T10" fmla="*/ 47 w 63"/>
                    <a:gd name="T11" fmla="*/ 321 h 330"/>
                    <a:gd name="T12" fmla="*/ 47 w 63"/>
                    <a:gd name="T13" fmla="*/ 321 h 330"/>
                    <a:gd name="T14" fmla="*/ 47 w 63"/>
                    <a:gd name="T15" fmla="*/ 321 h 330"/>
                    <a:gd name="T16" fmla="*/ 47 w 63"/>
                    <a:gd name="T17" fmla="*/ 321 h 330"/>
                    <a:gd name="T18" fmla="*/ 47 w 63"/>
                    <a:gd name="T19" fmla="*/ 321 h 330"/>
                    <a:gd name="T20" fmla="*/ 47 w 63"/>
                    <a:gd name="T21" fmla="*/ 321 h 330"/>
                    <a:gd name="T22" fmla="*/ 47 w 63"/>
                    <a:gd name="T23" fmla="*/ 321 h 330"/>
                    <a:gd name="T24" fmla="*/ 47 w 63"/>
                    <a:gd name="T25" fmla="*/ 321 h 330"/>
                    <a:gd name="T26" fmla="*/ 47 w 63"/>
                    <a:gd name="T27" fmla="*/ 321 h 330"/>
                    <a:gd name="T28" fmla="*/ 48 w 63"/>
                    <a:gd name="T29" fmla="*/ 321 h 330"/>
                    <a:gd name="T30" fmla="*/ 63 w 63"/>
                    <a:gd name="T31" fmla="*/ 300 h 330"/>
                    <a:gd name="T32" fmla="*/ 63 w 63"/>
                    <a:gd name="T33" fmla="*/ 299 h 330"/>
                    <a:gd name="T34" fmla="*/ 63 w 63"/>
                    <a:gd name="T35" fmla="*/ 24 h 330"/>
                    <a:gd name="T36" fmla="*/ 2 w 63"/>
                    <a:gd name="T3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330">
                      <a:moveTo>
                        <a:pt x="2" y="0"/>
                      </a:moveTo>
                      <a:cubicBezTo>
                        <a:pt x="0" y="0"/>
                        <a:pt x="0" y="0"/>
                        <a:pt x="0" y="0"/>
                      </a:cubicBezTo>
                      <a:cubicBezTo>
                        <a:pt x="0" y="329"/>
                        <a:pt x="0" y="329"/>
                        <a:pt x="0" y="329"/>
                      </a:cubicBezTo>
                      <a:cubicBezTo>
                        <a:pt x="4" y="329"/>
                        <a:pt x="8" y="330"/>
                        <a:pt x="11" y="330"/>
                      </a:cubicBezTo>
                      <a:cubicBezTo>
                        <a:pt x="24" y="330"/>
                        <a:pt x="37" y="327"/>
                        <a:pt x="47" y="321"/>
                      </a:cubicBezTo>
                      <a:cubicBezTo>
                        <a:pt x="47" y="321"/>
                        <a:pt x="47" y="321"/>
                        <a:pt x="47" y="321"/>
                      </a:cubicBezTo>
                      <a:cubicBezTo>
                        <a:pt x="47" y="321"/>
                        <a:pt x="47" y="321"/>
                        <a:pt x="47" y="321"/>
                      </a:cubicBezTo>
                      <a:cubicBezTo>
                        <a:pt x="47" y="321"/>
                        <a:pt x="47" y="321"/>
                        <a:pt x="47" y="321"/>
                      </a:cubicBezTo>
                      <a:cubicBezTo>
                        <a:pt x="47" y="321"/>
                        <a:pt x="47" y="321"/>
                        <a:pt x="47" y="321"/>
                      </a:cubicBezTo>
                      <a:cubicBezTo>
                        <a:pt x="47" y="321"/>
                        <a:pt x="47" y="321"/>
                        <a:pt x="47" y="321"/>
                      </a:cubicBezTo>
                      <a:cubicBezTo>
                        <a:pt x="47" y="321"/>
                        <a:pt x="47" y="321"/>
                        <a:pt x="47" y="321"/>
                      </a:cubicBezTo>
                      <a:cubicBezTo>
                        <a:pt x="47" y="321"/>
                        <a:pt x="47" y="321"/>
                        <a:pt x="47" y="321"/>
                      </a:cubicBezTo>
                      <a:cubicBezTo>
                        <a:pt x="47" y="321"/>
                        <a:pt x="47" y="321"/>
                        <a:pt x="47" y="321"/>
                      </a:cubicBezTo>
                      <a:cubicBezTo>
                        <a:pt x="47" y="321"/>
                        <a:pt x="47" y="321"/>
                        <a:pt x="47" y="321"/>
                      </a:cubicBezTo>
                      <a:cubicBezTo>
                        <a:pt x="47" y="321"/>
                        <a:pt x="47" y="321"/>
                        <a:pt x="48" y="321"/>
                      </a:cubicBezTo>
                      <a:cubicBezTo>
                        <a:pt x="58" y="315"/>
                        <a:pt x="63" y="307"/>
                        <a:pt x="63" y="300"/>
                      </a:cubicBezTo>
                      <a:cubicBezTo>
                        <a:pt x="63" y="300"/>
                        <a:pt x="63" y="299"/>
                        <a:pt x="63" y="299"/>
                      </a:cubicBezTo>
                      <a:cubicBezTo>
                        <a:pt x="63" y="24"/>
                        <a:pt x="63" y="24"/>
                        <a:pt x="63" y="24"/>
                      </a:cubicBezTo>
                      <a:cubicBezTo>
                        <a:pt x="2" y="0"/>
                        <a:pt x="2" y="0"/>
                        <a:pt x="2" y="0"/>
                      </a:cubicBezTo>
                    </a:path>
                  </a:pathLst>
                </a:custGeom>
                <a:solidFill>
                  <a:srgbClr val="1184CF">
                    <a:alpha val="3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3" name="Freeform 8">
                  <a:extLst>
                    <a:ext uri="{FF2B5EF4-FFF2-40B4-BE49-F238E27FC236}">
                      <a16:creationId xmlns:a16="http://schemas.microsoft.com/office/drawing/2014/main" id="{F371842D-03E2-0FD6-901E-056D3B89AFB4}"/>
                    </a:ext>
                  </a:extLst>
                </p:cNvPr>
                <p:cNvSpPr>
                  <a:spLocks/>
                </p:cNvSpPr>
                <p:nvPr/>
              </p:nvSpPr>
              <p:spPr bwMode="auto">
                <a:xfrm>
                  <a:off x="5429130" y="2430171"/>
                  <a:ext cx="1839692" cy="1052096"/>
                </a:xfrm>
                <a:custGeom>
                  <a:avLst/>
                  <a:gdLst>
                    <a:gd name="T0" fmla="*/ 245 w 331"/>
                    <a:gd name="T1" fmla="*/ 181 h 191"/>
                    <a:gd name="T2" fmla="*/ 17 w 331"/>
                    <a:gd name="T3" fmla="*/ 49 h 191"/>
                    <a:gd name="T4" fmla="*/ 21 w 331"/>
                    <a:gd name="T5" fmla="*/ 12 h 191"/>
                    <a:gd name="T6" fmla="*/ 85 w 331"/>
                    <a:gd name="T7" fmla="*/ 9 h 191"/>
                    <a:gd name="T8" fmla="*/ 314 w 331"/>
                    <a:gd name="T9" fmla="*/ 141 h 191"/>
                    <a:gd name="T10" fmla="*/ 310 w 331"/>
                    <a:gd name="T11" fmla="*/ 179 h 191"/>
                    <a:gd name="T12" fmla="*/ 245 w 331"/>
                    <a:gd name="T13" fmla="*/ 181 h 191"/>
                  </a:gdLst>
                  <a:ahLst/>
                  <a:cxnLst>
                    <a:cxn ang="0">
                      <a:pos x="T0" y="T1"/>
                    </a:cxn>
                    <a:cxn ang="0">
                      <a:pos x="T2" y="T3"/>
                    </a:cxn>
                    <a:cxn ang="0">
                      <a:pos x="T4" y="T5"/>
                    </a:cxn>
                    <a:cxn ang="0">
                      <a:pos x="T6" y="T7"/>
                    </a:cxn>
                    <a:cxn ang="0">
                      <a:pos x="T8" y="T9"/>
                    </a:cxn>
                    <a:cxn ang="0">
                      <a:pos x="T10" y="T11"/>
                    </a:cxn>
                    <a:cxn ang="0">
                      <a:pos x="T12" y="T13"/>
                    </a:cxn>
                  </a:cxnLst>
                  <a:rect l="0" t="0" r="r" b="b"/>
                  <a:pathLst>
                    <a:path w="331" h="191">
                      <a:moveTo>
                        <a:pt x="245" y="181"/>
                      </a:moveTo>
                      <a:cubicBezTo>
                        <a:pt x="17" y="49"/>
                        <a:pt x="17" y="49"/>
                        <a:pt x="17" y="49"/>
                      </a:cubicBezTo>
                      <a:cubicBezTo>
                        <a:pt x="0" y="40"/>
                        <a:pt x="2" y="23"/>
                        <a:pt x="21" y="12"/>
                      </a:cubicBezTo>
                      <a:cubicBezTo>
                        <a:pt x="40" y="1"/>
                        <a:pt x="69" y="0"/>
                        <a:pt x="85" y="9"/>
                      </a:cubicBezTo>
                      <a:cubicBezTo>
                        <a:pt x="314" y="141"/>
                        <a:pt x="314" y="141"/>
                        <a:pt x="314" y="141"/>
                      </a:cubicBezTo>
                      <a:cubicBezTo>
                        <a:pt x="331" y="151"/>
                        <a:pt x="329" y="168"/>
                        <a:pt x="310" y="179"/>
                      </a:cubicBezTo>
                      <a:cubicBezTo>
                        <a:pt x="291" y="189"/>
                        <a:pt x="262" y="191"/>
                        <a:pt x="245" y="181"/>
                      </a:cubicBezTo>
                      <a:close/>
                    </a:path>
                  </a:pathLst>
                </a:custGeom>
                <a:solidFill>
                  <a:srgbClr val="1184C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4" name="Freeform 9">
                  <a:extLst>
                    <a:ext uri="{FF2B5EF4-FFF2-40B4-BE49-F238E27FC236}">
                      <a16:creationId xmlns:a16="http://schemas.microsoft.com/office/drawing/2014/main" id="{52E60124-5CDB-C6CB-0935-6320516B980C}"/>
                    </a:ext>
                  </a:extLst>
                </p:cNvPr>
                <p:cNvSpPr>
                  <a:spLocks/>
                </p:cNvSpPr>
                <p:nvPr/>
              </p:nvSpPr>
              <p:spPr bwMode="auto">
                <a:xfrm>
                  <a:off x="5429130" y="4563917"/>
                  <a:ext cx="1839692" cy="1013677"/>
                </a:xfrm>
                <a:custGeom>
                  <a:avLst/>
                  <a:gdLst>
                    <a:gd name="T0" fmla="*/ 58 w 331"/>
                    <a:gd name="T1" fmla="*/ 0 h 184"/>
                    <a:gd name="T2" fmla="*/ 21 w 331"/>
                    <a:gd name="T3" fmla="*/ 9 h 184"/>
                    <a:gd name="T4" fmla="*/ 17 w 331"/>
                    <a:gd name="T5" fmla="*/ 46 h 184"/>
                    <a:gd name="T6" fmla="*/ 245 w 331"/>
                    <a:gd name="T7" fmla="*/ 178 h 184"/>
                    <a:gd name="T8" fmla="*/ 273 w 331"/>
                    <a:gd name="T9" fmla="*/ 184 h 184"/>
                    <a:gd name="T10" fmla="*/ 310 w 331"/>
                    <a:gd name="T11" fmla="*/ 175 h 184"/>
                    <a:gd name="T12" fmla="*/ 314 w 331"/>
                    <a:gd name="T13" fmla="*/ 138 h 184"/>
                    <a:gd name="T14" fmla="*/ 85 w 331"/>
                    <a:gd name="T15" fmla="*/ 6 h 184"/>
                    <a:gd name="T16" fmla="*/ 58 w 331"/>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184">
                      <a:moveTo>
                        <a:pt x="58" y="0"/>
                      </a:moveTo>
                      <a:cubicBezTo>
                        <a:pt x="45" y="0"/>
                        <a:pt x="32" y="3"/>
                        <a:pt x="21" y="9"/>
                      </a:cubicBezTo>
                      <a:cubicBezTo>
                        <a:pt x="2" y="20"/>
                        <a:pt x="0" y="36"/>
                        <a:pt x="17" y="46"/>
                      </a:cubicBezTo>
                      <a:cubicBezTo>
                        <a:pt x="245" y="178"/>
                        <a:pt x="245" y="178"/>
                        <a:pt x="245" y="178"/>
                      </a:cubicBezTo>
                      <a:cubicBezTo>
                        <a:pt x="253" y="182"/>
                        <a:pt x="263" y="184"/>
                        <a:pt x="273" y="184"/>
                      </a:cubicBezTo>
                      <a:cubicBezTo>
                        <a:pt x="286" y="184"/>
                        <a:pt x="299" y="181"/>
                        <a:pt x="310" y="175"/>
                      </a:cubicBezTo>
                      <a:cubicBezTo>
                        <a:pt x="329" y="164"/>
                        <a:pt x="331" y="148"/>
                        <a:pt x="314" y="138"/>
                      </a:cubicBezTo>
                      <a:cubicBezTo>
                        <a:pt x="85" y="6"/>
                        <a:pt x="85" y="6"/>
                        <a:pt x="85" y="6"/>
                      </a:cubicBezTo>
                      <a:cubicBezTo>
                        <a:pt x="78" y="2"/>
                        <a:pt x="68" y="0"/>
                        <a:pt x="58" y="0"/>
                      </a:cubicBezTo>
                    </a:path>
                  </a:pathLst>
                </a:custGeom>
                <a:solidFill>
                  <a:srgbClr val="8A09CB">
                    <a:lumMod val="5000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5" name="Freeform 10">
                  <a:extLst>
                    <a:ext uri="{FF2B5EF4-FFF2-40B4-BE49-F238E27FC236}">
                      <a16:creationId xmlns:a16="http://schemas.microsoft.com/office/drawing/2014/main" id="{60299B67-E408-49CE-250E-7C0C9202C4D9}"/>
                    </a:ext>
                  </a:extLst>
                </p:cNvPr>
                <p:cNvSpPr>
                  <a:spLocks/>
                </p:cNvSpPr>
                <p:nvPr/>
              </p:nvSpPr>
              <p:spPr bwMode="auto">
                <a:xfrm>
                  <a:off x="5668512" y="1459346"/>
                  <a:ext cx="1362406" cy="1869245"/>
                </a:xfrm>
                <a:custGeom>
                  <a:avLst/>
                  <a:gdLst>
                    <a:gd name="T0" fmla="*/ 225 w 245"/>
                    <a:gd name="T1" fmla="*/ 339 h 339"/>
                    <a:gd name="T2" fmla="*/ 205 w 245"/>
                    <a:gd name="T3" fmla="*/ 320 h 339"/>
                    <a:gd name="T4" fmla="*/ 205 w 245"/>
                    <a:gd name="T5" fmla="*/ 197 h 339"/>
                    <a:gd name="T6" fmla="*/ 139 w 245"/>
                    <a:gd name="T7" fmla="*/ 82 h 339"/>
                    <a:gd name="T8" fmla="*/ 86 w 245"/>
                    <a:gd name="T9" fmla="*/ 52 h 339"/>
                    <a:gd name="T10" fmla="*/ 52 w 245"/>
                    <a:gd name="T11" fmla="*/ 46 h 339"/>
                    <a:gd name="T12" fmla="*/ 39 w 245"/>
                    <a:gd name="T13" fmla="*/ 79 h 339"/>
                    <a:gd name="T14" fmla="*/ 39 w 245"/>
                    <a:gd name="T15" fmla="*/ 201 h 339"/>
                    <a:gd name="T16" fmla="*/ 20 w 245"/>
                    <a:gd name="T17" fmla="*/ 221 h 339"/>
                    <a:gd name="T18" fmla="*/ 0 w 245"/>
                    <a:gd name="T19" fmla="*/ 201 h 339"/>
                    <a:gd name="T20" fmla="*/ 0 w 245"/>
                    <a:gd name="T21" fmla="*/ 79 h 339"/>
                    <a:gd name="T22" fmla="*/ 32 w 245"/>
                    <a:gd name="T23" fmla="*/ 12 h 339"/>
                    <a:gd name="T24" fmla="*/ 106 w 245"/>
                    <a:gd name="T25" fmla="*/ 17 h 339"/>
                    <a:gd name="T26" fmla="*/ 158 w 245"/>
                    <a:gd name="T27" fmla="*/ 48 h 339"/>
                    <a:gd name="T28" fmla="*/ 245 w 245"/>
                    <a:gd name="T29" fmla="*/ 197 h 339"/>
                    <a:gd name="T30" fmla="*/ 245 w 245"/>
                    <a:gd name="T31" fmla="*/ 320 h 339"/>
                    <a:gd name="T32" fmla="*/ 225 w 245"/>
                    <a:gd name="T33"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339">
                      <a:moveTo>
                        <a:pt x="225" y="339"/>
                      </a:moveTo>
                      <a:cubicBezTo>
                        <a:pt x="214" y="339"/>
                        <a:pt x="205" y="331"/>
                        <a:pt x="205" y="320"/>
                      </a:cubicBezTo>
                      <a:cubicBezTo>
                        <a:pt x="205" y="197"/>
                        <a:pt x="205" y="197"/>
                        <a:pt x="205" y="197"/>
                      </a:cubicBezTo>
                      <a:cubicBezTo>
                        <a:pt x="205" y="156"/>
                        <a:pt x="175" y="103"/>
                        <a:pt x="139" y="82"/>
                      </a:cubicBezTo>
                      <a:cubicBezTo>
                        <a:pt x="86" y="52"/>
                        <a:pt x="86" y="52"/>
                        <a:pt x="86" y="52"/>
                      </a:cubicBezTo>
                      <a:cubicBezTo>
                        <a:pt x="72" y="44"/>
                        <a:pt x="60" y="42"/>
                        <a:pt x="52" y="46"/>
                      </a:cubicBezTo>
                      <a:cubicBezTo>
                        <a:pt x="44" y="51"/>
                        <a:pt x="39" y="63"/>
                        <a:pt x="39" y="79"/>
                      </a:cubicBezTo>
                      <a:cubicBezTo>
                        <a:pt x="39" y="201"/>
                        <a:pt x="39" y="201"/>
                        <a:pt x="39" y="201"/>
                      </a:cubicBezTo>
                      <a:cubicBezTo>
                        <a:pt x="39" y="212"/>
                        <a:pt x="31" y="221"/>
                        <a:pt x="20" y="221"/>
                      </a:cubicBezTo>
                      <a:cubicBezTo>
                        <a:pt x="9" y="221"/>
                        <a:pt x="0" y="212"/>
                        <a:pt x="0" y="201"/>
                      </a:cubicBezTo>
                      <a:cubicBezTo>
                        <a:pt x="0" y="79"/>
                        <a:pt x="0" y="79"/>
                        <a:pt x="0" y="79"/>
                      </a:cubicBezTo>
                      <a:cubicBezTo>
                        <a:pt x="0" y="48"/>
                        <a:pt x="11" y="24"/>
                        <a:pt x="32" y="12"/>
                      </a:cubicBezTo>
                      <a:cubicBezTo>
                        <a:pt x="53" y="0"/>
                        <a:pt x="79" y="2"/>
                        <a:pt x="106" y="17"/>
                      </a:cubicBezTo>
                      <a:cubicBezTo>
                        <a:pt x="158" y="48"/>
                        <a:pt x="158" y="48"/>
                        <a:pt x="158" y="48"/>
                      </a:cubicBezTo>
                      <a:cubicBezTo>
                        <a:pt x="207" y="76"/>
                        <a:pt x="245" y="141"/>
                        <a:pt x="245" y="197"/>
                      </a:cubicBezTo>
                      <a:cubicBezTo>
                        <a:pt x="245" y="320"/>
                        <a:pt x="245" y="320"/>
                        <a:pt x="245" y="320"/>
                      </a:cubicBezTo>
                      <a:cubicBezTo>
                        <a:pt x="245" y="331"/>
                        <a:pt x="236" y="339"/>
                        <a:pt x="225" y="339"/>
                      </a:cubicBezTo>
                      <a:close/>
                    </a:path>
                  </a:pathLst>
                </a:custGeom>
                <a:solidFill>
                  <a:srgbClr val="118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grpSp>
        </p:grpSp>
      </p:grpSp>
    </p:spTree>
    <p:extLst>
      <p:ext uri="{BB962C8B-B14F-4D97-AF65-F5344CB8AC3E}">
        <p14:creationId xmlns:p14="http://schemas.microsoft.com/office/powerpoint/2010/main" val="392093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3300-01A7-FFD9-8B0A-66178E5A4419}"/>
              </a:ext>
            </a:extLst>
          </p:cNvPr>
          <p:cNvSpPr txBox="1">
            <a:spLocks/>
          </p:cNvSpPr>
          <p:nvPr/>
        </p:nvSpPr>
        <p:spPr>
          <a:xfrm>
            <a:off x="330200" y="196850"/>
            <a:ext cx="10363200" cy="773972"/>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b="1" dirty="0">
                <a:latin typeface="Arial Black" panose="020B0A04020102020204" pitchFamily="34" charset="0"/>
              </a:rPr>
              <a:t>PENALTIES</a:t>
            </a:r>
            <a:endParaRPr lang="en-IN" sz="3200" b="1" dirty="0">
              <a:latin typeface="Arial Black" panose="020B0A04020102020204" pitchFamily="34" charset="0"/>
            </a:endParaRPr>
          </a:p>
        </p:txBody>
      </p:sp>
      <p:sp>
        <p:nvSpPr>
          <p:cNvPr id="3" name="TextBox 2">
            <a:extLst>
              <a:ext uri="{FF2B5EF4-FFF2-40B4-BE49-F238E27FC236}">
                <a16:creationId xmlns:a16="http://schemas.microsoft.com/office/drawing/2014/main" id="{01720DF4-40A6-6DFA-6441-B839640EED1B}"/>
              </a:ext>
            </a:extLst>
          </p:cNvPr>
          <p:cNvSpPr txBox="1"/>
          <p:nvPr/>
        </p:nvSpPr>
        <p:spPr>
          <a:xfrm>
            <a:off x="239843" y="1304144"/>
            <a:ext cx="9907457" cy="4693593"/>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a:solidFill>
                  <a:srgbClr val="FF0000"/>
                </a:solidFill>
              </a:rPr>
              <a:t>Depending on the nature and significance of contravention, monetary penalties up to </a:t>
            </a:r>
            <a:r>
              <a:rPr lang="en-US" sz="2300" b="1" u="sng" dirty="0">
                <a:solidFill>
                  <a:srgbClr val="FF0000"/>
                </a:solidFill>
              </a:rPr>
              <a:t>INR 250 crores </a:t>
            </a:r>
            <a:r>
              <a:rPr lang="en-US" sz="2300" dirty="0">
                <a:solidFill>
                  <a:srgbClr val="FF0000"/>
                </a:solidFill>
              </a:rPr>
              <a:t>may be levied by the DPB on the conclusion of an inquiry and after giving an opportunity of being heard to the defaulting person.</a:t>
            </a:r>
          </a:p>
          <a:p>
            <a:pPr marL="285750" indent="-285750" algn="just">
              <a:buFont typeface="Arial" panose="020B0604020202020204" pitchFamily="34" charset="0"/>
              <a:buChar char="•"/>
            </a:pPr>
            <a:r>
              <a:rPr lang="en-US" sz="2300" dirty="0">
                <a:solidFill>
                  <a:srgbClr val="FF0000"/>
                </a:solidFill>
              </a:rPr>
              <a:t>Several factors shall be taken into account to determine the quantum of penalties including – nature, gravity and duration of breach, type of personal data affected, repetitive nature of breach, mitigation measures, impact of the imposition of monetary penalty, etc.</a:t>
            </a:r>
          </a:p>
          <a:p>
            <a:pPr marL="285750" indent="-285750" algn="just">
              <a:buFont typeface="Arial" panose="020B0604020202020204" pitchFamily="34" charset="0"/>
              <a:buChar char="•"/>
            </a:pPr>
            <a:r>
              <a:rPr lang="en-US" sz="2300" dirty="0">
                <a:solidFill>
                  <a:srgbClr val="FF0000"/>
                </a:solidFill>
              </a:rPr>
              <a:t>Penalty up to </a:t>
            </a:r>
            <a:r>
              <a:rPr lang="en-US" sz="2300" b="1" u="sng" dirty="0">
                <a:solidFill>
                  <a:srgbClr val="FF0000"/>
                </a:solidFill>
              </a:rPr>
              <a:t>INR 10000 </a:t>
            </a:r>
            <a:r>
              <a:rPr lang="en-US" sz="2300" dirty="0">
                <a:solidFill>
                  <a:srgbClr val="FF0000"/>
                </a:solidFill>
              </a:rPr>
              <a:t>can be imposed on Data Principal for breach of the duties.</a:t>
            </a:r>
          </a:p>
          <a:p>
            <a:pPr marL="285750" indent="-285750" algn="just">
              <a:buFont typeface="Arial" panose="020B0604020202020204" pitchFamily="34" charset="0"/>
              <a:buChar char="•"/>
            </a:pPr>
            <a:r>
              <a:rPr lang="en-US" sz="2300" dirty="0">
                <a:solidFill>
                  <a:srgbClr val="FF0000"/>
                </a:solidFill>
              </a:rPr>
              <a:t>Under the DPDP Act, there is no provision to compensate the affected person as provided under Section 43 A of the Information Technology Act, 2000. </a:t>
            </a:r>
          </a:p>
          <a:p>
            <a:pPr marL="285750" indent="-285750" algn="just">
              <a:buFont typeface="Arial" panose="020B0604020202020204" pitchFamily="34" charset="0"/>
              <a:buChar char="•"/>
            </a:pPr>
            <a:r>
              <a:rPr lang="en-US" sz="2300" dirty="0">
                <a:solidFill>
                  <a:srgbClr val="FF0000"/>
                </a:solidFill>
              </a:rPr>
              <a:t>All sums realized by way of penalties shall be credited to the </a:t>
            </a:r>
            <a:r>
              <a:rPr lang="en-US" sz="2300" u="sng" dirty="0">
                <a:solidFill>
                  <a:srgbClr val="FF0000"/>
                </a:solidFill>
              </a:rPr>
              <a:t>Consolidated Fund of India.</a:t>
            </a:r>
            <a:endParaRPr lang="en-IN" sz="2300" u="sng" dirty="0">
              <a:solidFill>
                <a:srgbClr val="FF0000"/>
              </a:solidFill>
            </a:endParaRPr>
          </a:p>
        </p:txBody>
      </p:sp>
      <p:grpSp>
        <p:nvGrpSpPr>
          <p:cNvPr id="43" name="Group 42">
            <a:extLst>
              <a:ext uri="{FF2B5EF4-FFF2-40B4-BE49-F238E27FC236}">
                <a16:creationId xmlns:a16="http://schemas.microsoft.com/office/drawing/2014/main" id="{2CF0193A-BEC0-64C6-B155-26BAAC49648E}"/>
              </a:ext>
            </a:extLst>
          </p:cNvPr>
          <p:cNvGrpSpPr/>
          <p:nvPr/>
        </p:nvGrpSpPr>
        <p:grpSpPr>
          <a:xfrm>
            <a:off x="7556500" y="5997737"/>
            <a:ext cx="2983478" cy="1151416"/>
            <a:chOff x="4115822" y="5168517"/>
            <a:chExt cx="3932192" cy="1666149"/>
          </a:xfrm>
        </p:grpSpPr>
        <p:grpSp>
          <p:nvGrpSpPr>
            <p:cNvPr id="4" name="Group 3">
              <a:extLst>
                <a:ext uri="{FF2B5EF4-FFF2-40B4-BE49-F238E27FC236}">
                  <a16:creationId xmlns:a16="http://schemas.microsoft.com/office/drawing/2014/main" id="{1F69E3C9-12D9-CF40-1890-D85D54C60107}"/>
                </a:ext>
              </a:extLst>
            </p:cNvPr>
            <p:cNvGrpSpPr/>
            <p:nvPr/>
          </p:nvGrpSpPr>
          <p:grpSpPr>
            <a:xfrm>
              <a:off x="6901213" y="5168517"/>
              <a:ext cx="876925" cy="699377"/>
              <a:chOff x="6370637" y="1343026"/>
              <a:chExt cx="2971801" cy="3279775"/>
            </a:xfrm>
          </p:grpSpPr>
          <p:sp>
            <p:nvSpPr>
              <p:cNvPr id="5" name="Freeform 34">
                <a:extLst>
                  <a:ext uri="{FF2B5EF4-FFF2-40B4-BE49-F238E27FC236}">
                    <a16:creationId xmlns:a16="http://schemas.microsoft.com/office/drawing/2014/main" id="{46840B4E-3C85-9093-92B7-F3F307EB09B1}"/>
                  </a:ext>
                </a:extLst>
              </p:cNvPr>
              <p:cNvSpPr>
                <a:spLocks/>
              </p:cNvSpPr>
              <p:nvPr/>
            </p:nvSpPr>
            <p:spPr bwMode="auto">
              <a:xfrm>
                <a:off x="6370637" y="1343026"/>
                <a:ext cx="2971801" cy="3279775"/>
              </a:xfrm>
              <a:custGeom>
                <a:avLst/>
                <a:gdLst>
                  <a:gd name="T0" fmla="*/ 1543 w 1984"/>
                  <a:gd name="T1" fmla="*/ 0 h 2190"/>
                  <a:gd name="T2" fmla="*/ 441 w 1984"/>
                  <a:gd name="T3" fmla="*/ 0 h 2190"/>
                  <a:gd name="T4" fmla="*/ 439 w 1984"/>
                  <a:gd name="T5" fmla="*/ 20 h 2190"/>
                  <a:gd name="T6" fmla="*/ 22 w 1984"/>
                  <a:gd name="T7" fmla="*/ 381 h 2190"/>
                  <a:gd name="T8" fmla="*/ 0 w 1984"/>
                  <a:gd name="T9" fmla="*/ 383 h 2190"/>
                  <a:gd name="T10" fmla="*/ 0 w 1984"/>
                  <a:gd name="T11" fmla="*/ 406 h 2190"/>
                  <a:gd name="T12" fmla="*/ 233 w 1984"/>
                  <a:gd name="T13" fmla="*/ 1431 h 2190"/>
                  <a:gd name="T14" fmla="*/ 981 w 1984"/>
                  <a:gd name="T15" fmla="*/ 2184 h 2190"/>
                  <a:gd name="T16" fmla="*/ 992 w 1984"/>
                  <a:gd name="T17" fmla="*/ 2190 h 2190"/>
                  <a:gd name="T18" fmla="*/ 1002 w 1984"/>
                  <a:gd name="T19" fmla="*/ 2184 h 2190"/>
                  <a:gd name="T20" fmla="*/ 1751 w 1984"/>
                  <a:gd name="T21" fmla="*/ 1431 h 2190"/>
                  <a:gd name="T22" fmla="*/ 1984 w 1984"/>
                  <a:gd name="T23" fmla="*/ 406 h 2190"/>
                  <a:gd name="T24" fmla="*/ 1984 w 1984"/>
                  <a:gd name="T25" fmla="*/ 383 h 2190"/>
                  <a:gd name="T26" fmla="*/ 1962 w 1984"/>
                  <a:gd name="T27" fmla="*/ 383 h 2190"/>
                  <a:gd name="T28" fmla="*/ 1545 w 1984"/>
                  <a:gd name="T29" fmla="*/ 20 h 2190"/>
                  <a:gd name="T30" fmla="*/ 1543 w 1984"/>
                  <a:gd name="T31" fmla="*/ 0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4" h="2190">
                    <a:moveTo>
                      <a:pt x="1543" y="0"/>
                    </a:moveTo>
                    <a:cubicBezTo>
                      <a:pt x="441" y="0"/>
                      <a:pt x="441" y="0"/>
                      <a:pt x="441" y="0"/>
                    </a:cubicBezTo>
                    <a:cubicBezTo>
                      <a:pt x="439" y="20"/>
                      <a:pt x="439" y="20"/>
                      <a:pt x="439" y="20"/>
                    </a:cubicBezTo>
                    <a:cubicBezTo>
                      <a:pt x="439" y="23"/>
                      <a:pt x="408" y="350"/>
                      <a:pt x="22" y="381"/>
                    </a:cubicBezTo>
                    <a:cubicBezTo>
                      <a:pt x="0" y="383"/>
                      <a:pt x="0" y="383"/>
                      <a:pt x="0" y="383"/>
                    </a:cubicBezTo>
                    <a:cubicBezTo>
                      <a:pt x="0" y="406"/>
                      <a:pt x="0" y="406"/>
                      <a:pt x="0" y="406"/>
                    </a:cubicBezTo>
                    <a:cubicBezTo>
                      <a:pt x="0" y="775"/>
                      <a:pt x="80" y="1129"/>
                      <a:pt x="233" y="1431"/>
                    </a:cubicBezTo>
                    <a:cubicBezTo>
                      <a:pt x="404" y="1766"/>
                      <a:pt x="662" y="2027"/>
                      <a:pt x="981" y="2184"/>
                    </a:cubicBezTo>
                    <a:cubicBezTo>
                      <a:pt x="992" y="2190"/>
                      <a:pt x="992" y="2190"/>
                      <a:pt x="992" y="2190"/>
                    </a:cubicBezTo>
                    <a:cubicBezTo>
                      <a:pt x="1002" y="2184"/>
                      <a:pt x="1002" y="2184"/>
                      <a:pt x="1002" y="2184"/>
                    </a:cubicBezTo>
                    <a:cubicBezTo>
                      <a:pt x="1322" y="2027"/>
                      <a:pt x="1580" y="1766"/>
                      <a:pt x="1751" y="1431"/>
                    </a:cubicBezTo>
                    <a:cubicBezTo>
                      <a:pt x="1904" y="1129"/>
                      <a:pt x="1984" y="775"/>
                      <a:pt x="1984" y="406"/>
                    </a:cubicBezTo>
                    <a:cubicBezTo>
                      <a:pt x="1984" y="383"/>
                      <a:pt x="1984" y="383"/>
                      <a:pt x="1984" y="383"/>
                    </a:cubicBezTo>
                    <a:cubicBezTo>
                      <a:pt x="1962" y="383"/>
                      <a:pt x="1962" y="383"/>
                      <a:pt x="1962" y="383"/>
                    </a:cubicBezTo>
                    <a:cubicBezTo>
                      <a:pt x="1577" y="351"/>
                      <a:pt x="1546" y="34"/>
                      <a:pt x="1545" y="20"/>
                    </a:cubicBezTo>
                    <a:cubicBezTo>
                      <a:pt x="1543" y="0"/>
                      <a:pt x="1543" y="0"/>
                      <a:pt x="1543" y="0"/>
                    </a:cubicBezTo>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6" name="Freeform 35">
                <a:extLst>
                  <a:ext uri="{FF2B5EF4-FFF2-40B4-BE49-F238E27FC236}">
                    <a16:creationId xmlns:a16="http://schemas.microsoft.com/office/drawing/2014/main" id="{E28AFAED-6719-4629-D4D9-86C873F6A9C9}"/>
                  </a:ext>
                </a:extLst>
              </p:cNvPr>
              <p:cNvSpPr>
                <a:spLocks/>
              </p:cNvSpPr>
              <p:nvPr/>
            </p:nvSpPr>
            <p:spPr bwMode="auto">
              <a:xfrm>
                <a:off x="6405563" y="1371601"/>
                <a:ext cx="2901950" cy="3209925"/>
              </a:xfrm>
              <a:custGeom>
                <a:avLst/>
                <a:gdLst>
                  <a:gd name="T0" fmla="*/ 1497 w 1938"/>
                  <a:gd name="T1" fmla="*/ 0 h 2143"/>
                  <a:gd name="T2" fmla="*/ 969 w 1938"/>
                  <a:gd name="T3" fmla="*/ 0 h 2143"/>
                  <a:gd name="T4" fmla="*/ 441 w 1938"/>
                  <a:gd name="T5" fmla="*/ 0 h 2143"/>
                  <a:gd name="T6" fmla="*/ 0 w 1938"/>
                  <a:gd name="T7" fmla="*/ 387 h 2143"/>
                  <a:gd name="T8" fmla="*/ 969 w 1938"/>
                  <a:gd name="T9" fmla="*/ 2143 h 2143"/>
                  <a:gd name="T10" fmla="*/ 1938 w 1938"/>
                  <a:gd name="T11" fmla="*/ 387 h 2143"/>
                  <a:gd name="T12" fmla="*/ 1497 w 1938"/>
                  <a:gd name="T13" fmla="*/ 0 h 2143"/>
                </a:gdLst>
                <a:ahLst/>
                <a:cxnLst>
                  <a:cxn ang="0">
                    <a:pos x="T0" y="T1"/>
                  </a:cxn>
                  <a:cxn ang="0">
                    <a:pos x="T2" y="T3"/>
                  </a:cxn>
                  <a:cxn ang="0">
                    <a:pos x="T4" y="T5"/>
                  </a:cxn>
                  <a:cxn ang="0">
                    <a:pos x="T6" y="T7"/>
                  </a:cxn>
                  <a:cxn ang="0">
                    <a:pos x="T8" y="T9"/>
                  </a:cxn>
                  <a:cxn ang="0">
                    <a:pos x="T10" y="T11"/>
                  </a:cxn>
                  <a:cxn ang="0">
                    <a:pos x="T12" y="T13"/>
                  </a:cxn>
                </a:cxnLst>
                <a:rect l="0" t="0" r="r" b="b"/>
                <a:pathLst>
                  <a:path w="1938" h="2143">
                    <a:moveTo>
                      <a:pt x="1497" y="0"/>
                    </a:moveTo>
                    <a:cubicBezTo>
                      <a:pt x="969" y="0"/>
                      <a:pt x="969" y="0"/>
                      <a:pt x="969" y="0"/>
                    </a:cubicBezTo>
                    <a:cubicBezTo>
                      <a:pt x="441" y="0"/>
                      <a:pt x="441" y="0"/>
                      <a:pt x="441" y="0"/>
                    </a:cubicBezTo>
                    <a:cubicBezTo>
                      <a:pt x="441" y="0"/>
                      <a:pt x="411" y="354"/>
                      <a:pt x="0" y="387"/>
                    </a:cubicBezTo>
                    <a:cubicBezTo>
                      <a:pt x="0" y="1082"/>
                      <a:pt x="295" y="1810"/>
                      <a:pt x="969" y="2143"/>
                    </a:cubicBezTo>
                    <a:cubicBezTo>
                      <a:pt x="1643" y="1810"/>
                      <a:pt x="1938" y="1082"/>
                      <a:pt x="1938" y="387"/>
                    </a:cubicBezTo>
                    <a:cubicBezTo>
                      <a:pt x="1526" y="354"/>
                      <a:pt x="1497" y="0"/>
                      <a:pt x="1497"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7" name="Freeform 36">
                <a:extLst>
                  <a:ext uri="{FF2B5EF4-FFF2-40B4-BE49-F238E27FC236}">
                    <a16:creationId xmlns:a16="http://schemas.microsoft.com/office/drawing/2014/main" id="{2BECE3C0-E683-1705-B07C-1DB5248D1922}"/>
                  </a:ext>
                </a:extLst>
              </p:cNvPr>
              <p:cNvSpPr>
                <a:spLocks/>
              </p:cNvSpPr>
              <p:nvPr/>
            </p:nvSpPr>
            <p:spPr bwMode="auto">
              <a:xfrm>
                <a:off x="6405563" y="1366838"/>
                <a:ext cx="1450975" cy="3214688"/>
              </a:xfrm>
              <a:custGeom>
                <a:avLst/>
                <a:gdLst>
                  <a:gd name="T0" fmla="*/ 969 w 969"/>
                  <a:gd name="T1" fmla="*/ 0 h 2146"/>
                  <a:gd name="T2" fmla="*/ 441 w 969"/>
                  <a:gd name="T3" fmla="*/ 0 h 2146"/>
                  <a:gd name="T4" fmla="*/ 0 w 969"/>
                  <a:gd name="T5" fmla="*/ 388 h 2146"/>
                  <a:gd name="T6" fmla="*/ 969 w 969"/>
                  <a:gd name="T7" fmla="*/ 2146 h 2146"/>
                  <a:gd name="T8" fmla="*/ 969 w 969"/>
                  <a:gd name="T9" fmla="*/ 0 h 2146"/>
                </a:gdLst>
                <a:ahLst/>
                <a:cxnLst>
                  <a:cxn ang="0">
                    <a:pos x="T0" y="T1"/>
                  </a:cxn>
                  <a:cxn ang="0">
                    <a:pos x="T2" y="T3"/>
                  </a:cxn>
                  <a:cxn ang="0">
                    <a:pos x="T4" y="T5"/>
                  </a:cxn>
                  <a:cxn ang="0">
                    <a:pos x="T6" y="T7"/>
                  </a:cxn>
                  <a:cxn ang="0">
                    <a:pos x="T8" y="T9"/>
                  </a:cxn>
                </a:cxnLst>
                <a:rect l="0" t="0" r="r" b="b"/>
                <a:pathLst>
                  <a:path w="969" h="2146">
                    <a:moveTo>
                      <a:pt x="969" y="0"/>
                    </a:moveTo>
                    <a:cubicBezTo>
                      <a:pt x="441" y="0"/>
                      <a:pt x="441" y="0"/>
                      <a:pt x="441" y="0"/>
                    </a:cubicBezTo>
                    <a:cubicBezTo>
                      <a:pt x="441" y="0"/>
                      <a:pt x="411" y="355"/>
                      <a:pt x="0" y="388"/>
                    </a:cubicBezTo>
                    <a:cubicBezTo>
                      <a:pt x="0" y="1083"/>
                      <a:pt x="295" y="1813"/>
                      <a:pt x="969" y="2146"/>
                    </a:cubicBezTo>
                    <a:lnTo>
                      <a:pt x="969"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8" name="Freeform 37">
                <a:extLst>
                  <a:ext uri="{FF2B5EF4-FFF2-40B4-BE49-F238E27FC236}">
                    <a16:creationId xmlns:a16="http://schemas.microsoft.com/office/drawing/2014/main" id="{05AA08F9-9664-B421-5770-43539ACFDAD1}"/>
                  </a:ext>
                </a:extLst>
              </p:cNvPr>
              <p:cNvSpPr>
                <a:spLocks/>
              </p:cNvSpPr>
              <p:nvPr/>
            </p:nvSpPr>
            <p:spPr bwMode="auto">
              <a:xfrm>
                <a:off x="6572250" y="1528763"/>
                <a:ext cx="2568575" cy="2865438"/>
              </a:xfrm>
              <a:custGeom>
                <a:avLst/>
                <a:gdLst>
                  <a:gd name="T0" fmla="*/ 857 w 1714"/>
                  <a:gd name="T1" fmla="*/ 1913 h 1913"/>
                  <a:gd name="T2" fmla="*/ 218 w 1714"/>
                  <a:gd name="T3" fmla="*/ 1245 h 1913"/>
                  <a:gd name="T4" fmla="*/ 0 w 1714"/>
                  <a:gd name="T5" fmla="*/ 374 h 1913"/>
                  <a:gd name="T6" fmla="*/ 418 w 1714"/>
                  <a:gd name="T7" fmla="*/ 0 h 1913"/>
                  <a:gd name="T8" fmla="*/ 1296 w 1714"/>
                  <a:gd name="T9" fmla="*/ 0 h 1913"/>
                  <a:gd name="T10" fmla="*/ 1714 w 1714"/>
                  <a:gd name="T11" fmla="*/ 374 h 1913"/>
                  <a:gd name="T12" fmla="*/ 1496 w 1714"/>
                  <a:gd name="T13" fmla="*/ 1244 h 1913"/>
                  <a:gd name="T14" fmla="*/ 857 w 1714"/>
                  <a:gd name="T15" fmla="*/ 1913 h 19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4" h="1913">
                    <a:moveTo>
                      <a:pt x="857" y="1913"/>
                    </a:moveTo>
                    <a:cubicBezTo>
                      <a:pt x="584" y="1766"/>
                      <a:pt x="369" y="1541"/>
                      <a:pt x="218" y="1245"/>
                    </a:cubicBezTo>
                    <a:cubicBezTo>
                      <a:pt x="88" y="989"/>
                      <a:pt x="13" y="687"/>
                      <a:pt x="0" y="374"/>
                    </a:cubicBezTo>
                    <a:cubicBezTo>
                      <a:pt x="252" y="318"/>
                      <a:pt x="373" y="148"/>
                      <a:pt x="418" y="0"/>
                    </a:cubicBezTo>
                    <a:cubicBezTo>
                      <a:pt x="1296" y="0"/>
                      <a:pt x="1296" y="0"/>
                      <a:pt x="1296" y="0"/>
                    </a:cubicBezTo>
                    <a:cubicBezTo>
                      <a:pt x="1341" y="148"/>
                      <a:pt x="1462" y="318"/>
                      <a:pt x="1714" y="374"/>
                    </a:cubicBezTo>
                    <a:cubicBezTo>
                      <a:pt x="1701" y="687"/>
                      <a:pt x="1626" y="987"/>
                      <a:pt x="1496" y="1244"/>
                    </a:cubicBezTo>
                    <a:cubicBezTo>
                      <a:pt x="1345" y="1540"/>
                      <a:pt x="1130" y="1766"/>
                      <a:pt x="857" y="1913"/>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9" name="Freeform 38">
                <a:extLst>
                  <a:ext uri="{FF2B5EF4-FFF2-40B4-BE49-F238E27FC236}">
                    <a16:creationId xmlns:a16="http://schemas.microsoft.com/office/drawing/2014/main" id="{ADD2606A-DDFA-EF21-3B0D-158073C275EA}"/>
                  </a:ext>
                </a:extLst>
              </p:cNvPr>
              <p:cNvSpPr>
                <a:spLocks/>
              </p:cNvSpPr>
              <p:nvPr/>
            </p:nvSpPr>
            <p:spPr bwMode="auto">
              <a:xfrm>
                <a:off x="6572250" y="1528763"/>
                <a:ext cx="1284288" cy="2865438"/>
              </a:xfrm>
              <a:custGeom>
                <a:avLst/>
                <a:gdLst>
                  <a:gd name="T0" fmla="*/ 857 w 857"/>
                  <a:gd name="T1" fmla="*/ 0 h 1913"/>
                  <a:gd name="T2" fmla="*/ 418 w 857"/>
                  <a:gd name="T3" fmla="*/ 0 h 1913"/>
                  <a:gd name="T4" fmla="*/ 0 w 857"/>
                  <a:gd name="T5" fmla="*/ 374 h 1913"/>
                  <a:gd name="T6" fmla="*/ 218 w 857"/>
                  <a:gd name="T7" fmla="*/ 1245 h 1913"/>
                  <a:gd name="T8" fmla="*/ 857 w 857"/>
                  <a:gd name="T9" fmla="*/ 1913 h 1913"/>
                  <a:gd name="T10" fmla="*/ 857 w 857"/>
                  <a:gd name="T11" fmla="*/ 0 h 1913"/>
                </a:gdLst>
                <a:ahLst/>
                <a:cxnLst>
                  <a:cxn ang="0">
                    <a:pos x="T0" y="T1"/>
                  </a:cxn>
                  <a:cxn ang="0">
                    <a:pos x="T2" y="T3"/>
                  </a:cxn>
                  <a:cxn ang="0">
                    <a:pos x="T4" y="T5"/>
                  </a:cxn>
                  <a:cxn ang="0">
                    <a:pos x="T6" y="T7"/>
                  </a:cxn>
                  <a:cxn ang="0">
                    <a:pos x="T8" y="T9"/>
                  </a:cxn>
                  <a:cxn ang="0">
                    <a:pos x="T10" y="T11"/>
                  </a:cxn>
                </a:cxnLst>
                <a:rect l="0" t="0" r="r" b="b"/>
                <a:pathLst>
                  <a:path w="857" h="1913">
                    <a:moveTo>
                      <a:pt x="857" y="0"/>
                    </a:moveTo>
                    <a:cubicBezTo>
                      <a:pt x="418" y="0"/>
                      <a:pt x="418" y="0"/>
                      <a:pt x="418" y="0"/>
                    </a:cubicBezTo>
                    <a:cubicBezTo>
                      <a:pt x="373" y="148"/>
                      <a:pt x="252" y="318"/>
                      <a:pt x="0" y="374"/>
                    </a:cubicBezTo>
                    <a:cubicBezTo>
                      <a:pt x="13" y="687"/>
                      <a:pt x="88" y="988"/>
                      <a:pt x="218" y="1245"/>
                    </a:cubicBezTo>
                    <a:cubicBezTo>
                      <a:pt x="369" y="1540"/>
                      <a:pt x="584" y="1766"/>
                      <a:pt x="857" y="1913"/>
                    </a:cubicBezTo>
                    <a:lnTo>
                      <a:pt x="857"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0" name="Oval 9">
                <a:extLst>
                  <a:ext uri="{FF2B5EF4-FFF2-40B4-BE49-F238E27FC236}">
                    <a16:creationId xmlns:a16="http://schemas.microsoft.com/office/drawing/2014/main" id="{9C1FFA94-0EAC-0302-206A-05226D2FF73D}"/>
                  </a:ext>
                </a:extLst>
              </p:cNvPr>
              <p:cNvSpPr>
                <a:spLocks noChangeArrowheads="1"/>
              </p:cNvSpPr>
              <p:nvPr/>
            </p:nvSpPr>
            <p:spPr bwMode="auto">
              <a:xfrm>
                <a:off x="7099300" y="1422401"/>
                <a:ext cx="79375" cy="809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1" name="Oval 10">
                <a:extLst>
                  <a:ext uri="{FF2B5EF4-FFF2-40B4-BE49-F238E27FC236}">
                    <a16:creationId xmlns:a16="http://schemas.microsoft.com/office/drawing/2014/main" id="{4BFB2EE2-40C2-EE5D-A3C3-31C00633B149}"/>
                  </a:ext>
                </a:extLst>
              </p:cNvPr>
              <p:cNvSpPr>
                <a:spLocks noChangeArrowheads="1"/>
              </p:cNvSpPr>
              <p:nvPr/>
            </p:nvSpPr>
            <p:spPr bwMode="auto">
              <a:xfrm>
                <a:off x="8547100" y="1422401"/>
                <a:ext cx="79375" cy="809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2" name="Oval 11">
                <a:extLst>
                  <a:ext uri="{FF2B5EF4-FFF2-40B4-BE49-F238E27FC236}">
                    <a16:creationId xmlns:a16="http://schemas.microsoft.com/office/drawing/2014/main" id="{2C52BF82-68D0-CE17-30E4-5D0CCB8934DF}"/>
                  </a:ext>
                </a:extLst>
              </p:cNvPr>
              <p:cNvSpPr>
                <a:spLocks noChangeArrowheads="1"/>
              </p:cNvSpPr>
              <p:nvPr/>
            </p:nvSpPr>
            <p:spPr bwMode="auto">
              <a:xfrm>
                <a:off x="9170988" y="1997076"/>
                <a:ext cx="80963" cy="79375"/>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3" name="Oval 12">
                <a:extLst>
                  <a:ext uri="{FF2B5EF4-FFF2-40B4-BE49-F238E27FC236}">
                    <a16:creationId xmlns:a16="http://schemas.microsoft.com/office/drawing/2014/main" id="{D0BB5AD5-CD27-C7CE-B1AB-6190AED0E026}"/>
                  </a:ext>
                </a:extLst>
              </p:cNvPr>
              <p:cNvSpPr>
                <a:spLocks noChangeArrowheads="1"/>
              </p:cNvSpPr>
              <p:nvPr/>
            </p:nvSpPr>
            <p:spPr bwMode="auto">
              <a:xfrm>
                <a:off x="6448425" y="1997076"/>
                <a:ext cx="80963" cy="79375"/>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4" name="Oval 13">
                <a:extLst>
                  <a:ext uri="{FF2B5EF4-FFF2-40B4-BE49-F238E27FC236}">
                    <a16:creationId xmlns:a16="http://schemas.microsoft.com/office/drawing/2014/main" id="{828BB039-C8AE-DFA5-CD73-217B40C487D6}"/>
                  </a:ext>
                </a:extLst>
              </p:cNvPr>
              <p:cNvSpPr>
                <a:spLocks noChangeArrowheads="1"/>
              </p:cNvSpPr>
              <p:nvPr/>
            </p:nvSpPr>
            <p:spPr bwMode="auto">
              <a:xfrm>
                <a:off x="7821613" y="4443413"/>
                <a:ext cx="80963" cy="809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5" name="Oval 14">
                <a:extLst>
                  <a:ext uri="{FF2B5EF4-FFF2-40B4-BE49-F238E27FC236}">
                    <a16:creationId xmlns:a16="http://schemas.microsoft.com/office/drawing/2014/main" id="{28918376-8871-FB85-5207-00A04E4F29A1}"/>
                  </a:ext>
                </a:extLst>
              </p:cNvPr>
              <p:cNvSpPr>
                <a:spLocks noChangeArrowheads="1"/>
              </p:cNvSpPr>
              <p:nvPr/>
            </p:nvSpPr>
            <p:spPr bwMode="auto">
              <a:xfrm>
                <a:off x="8883650" y="3319463"/>
                <a:ext cx="79375" cy="809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6" name="Oval 15">
                <a:extLst>
                  <a:ext uri="{FF2B5EF4-FFF2-40B4-BE49-F238E27FC236}">
                    <a16:creationId xmlns:a16="http://schemas.microsoft.com/office/drawing/2014/main" id="{6AAB97BA-0217-572D-EB8F-90153A6573C6}"/>
                  </a:ext>
                </a:extLst>
              </p:cNvPr>
              <p:cNvSpPr>
                <a:spLocks noChangeArrowheads="1"/>
              </p:cNvSpPr>
              <p:nvPr/>
            </p:nvSpPr>
            <p:spPr bwMode="auto">
              <a:xfrm>
                <a:off x="6748463" y="3319463"/>
                <a:ext cx="80963" cy="8096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17" name="Freeform 46">
                <a:extLst>
                  <a:ext uri="{FF2B5EF4-FFF2-40B4-BE49-F238E27FC236}">
                    <a16:creationId xmlns:a16="http://schemas.microsoft.com/office/drawing/2014/main" id="{381E3262-4433-EE87-4E9E-31674AA05DF1}"/>
                  </a:ext>
                </a:extLst>
              </p:cNvPr>
              <p:cNvSpPr>
                <a:spLocks/>
              </p:cNvSpPr>
              <p:nvPr/>
            </p:nvSpPr>
            <p:spPr bwMode="auto">
              <a:xfrm>
                <a:off x="7594600" y="2359026"/>
                <a:ext cx="525463" cy="1006475"/>
              </a:xfrm>
              <a:custGeom>
                <a:avLst/>
                <a:gdLst>
                  <a:gd name="T0" fmla="*/ 351 w 351"/>
                  <a:gd name="T1" fmla="*/ 176 h 672"/>
                  <a:gd name="T2" fmla="*/ 176 w 351"/>
                  <a:gd name="T3" fmla="*/ 0 h 672"/>
                  <a:gd name="T4" fmla="*/ 0 w 351"/>
                  <a:gd name="T5" fmla="*/ 176 h 672"/>
                  <a:gd name="T6" fmla="*/ 75 w 351"/>
                  <a:gd name="T7" fmla="*/ 320 h 672"/>
                  <a:gd name="T8" fmla="*/ 75 w 351"/>
                  <a:gd name="T9" fmla="*/ 572 h 672"/>
                  <a:gd name="T10" fmla="*/ 175 w 351"/>
                  <a:gd name="T11" fmla="*/ 672 h 672"/>
                  <a:gd name="T12" fmla="*/ 275 w 351"/>
                  <a:gd name="T13" fmla="*/ 572 h 672"/>
                  <a:gd name="T14" fmla="*/ 275 w 351"/>
                  <a:gd name="T15" fmla="*/ 321 h 672"/>
                  <a:gd name="T16" fmla="*/ 351 w 351"/>
                  <a:gd name="T17" fmla="*/ 17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672">
                    <a:moveTo>
                      <a:pt x="351" y="176"/>
                    </a:moveTo>
                    <a:cubicBezTo>
                      <a:pt x="351" y="79"/>
                      <a:pt x="273" y="0"/>
                      <a:pt x="176" y="0"/>
                    </a:cubicBezTo>
                    <a:cubicBezTo>
                      <a:pt x="79" y="0"/>
                      <a:pt x="0" y="79"/>
                      <a:pt x="0" y="176"/>
                    </a:cubicBezTo>
                    <a:cubicBezTo>
                      <a:pt x="0" y="235"/>
                      <a:pt x="31" y="288"/>
                      <a:pt x="75" y="320"/>
                    </a:cubicBezTo>
                    <a:cubicBezTo>
                      <a:pt x="75" y="572"/>
                      <a:pt x="75" y="572"/>
                      <a:pt x="75" y="572"/>
                    </a:cubicBezTo>
                    <a:cubicBezTo>
                      <a:pt x="75" y="627"/>
                      <a:pt x="120" y="672"/>
                      <a:pt x="175" y="672"/>
                    </a:cubicBezTo>
                    <a:cubicBezTo>
                      <a:pt x="230" y="672"/>
                      <a:pt x="275" y="627"/>
                      <a:pt x="275" y="572"/>
                    </a:cubicBezTo>
                    <a:cubicBezTo>
                      <a:pt x="275" y="321"/>
                      <a:pt x="275" y="321"/>
                      <a:pt x="275" y="321"/>
                    </a:cubicBezTo>
                    <a:cubicBezTo>
                      <a:pt x="323" y="289"/>
                      <a:pt x="351" y="236"/>
                      <a:pt x="351" y="176"/>
                    </a:cubicBez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grpSp>
        <p:grpSp>
          <p:nvGrpSpPr>
            <p:cNvPr id="18" name="Group 17">
              <a:extLst>
                <a:ext uri="{FF2B5EF4-FFF2-40B4-BE49-F238E27FC236}">
                  <a16:creationId xmlns:a16="http://schemas.microsoft.com/office/drawing/2014/main" id="{703B6406-3BDF-B709-E486-E250C7832F00}"/>
                </a:ext>
              </a:extLst>
            </p:cNvPr>
            <p:cNvGrpSpPr/>
            <p:nvPr/>
          </p:nvGrpSpPr>
          <p:grpSpPr>
            <a:xfrm>
              <a:off x="4115822" y="5540607"/>
              <a:ext cx="3932192" cy="1294059"/>
              <a:chOff x="2766219" y="1452562"/>
              <a:chExt cx="6657975" cy="5405438"/>
            </a:xfrm>
          </p:grpSpPr>
          <p:sp>
            <p:nvSpPr>
              <p:cNvPr id="19" name="Freeform 6">
                <a:extLst>
                  <a:ext uri="{FF2B5EF4-FFF2-40B4-BE49-F238E27FC236}">
                    <a16:creationId xmlns:a16="http://schemas.microsoft.com/office/drawing/2014/main" id="{9E8FDC13-BF35-4D38-5932-D56C17EE098A}"/>
                  </a:ext>
                </a:extLst>
              </p:cNvPr>
              <p:cNvSpPr>
                <a:spLocks/>
              </p:cNvSpPr>
              <p:nvPr/>
            </p:nvSpPr>
            <p:spPr bwMode="auto">
              <a:xfrm>
                <a:off x="5639594" y="4132262"/>
                <a:ext cx="909638" cy="703263"/>
              </a:xfrm>
              <a:custGeom>
                <a:avLst/>
                <a:gdLst>
                  <a:gd name="T0" fmla="*/ 131 w 573"/>
                  <a:gd name="T1" fmla="*/ 0 h 443"/>
                  <a:gd name="T2" fmla="*/ 443 w 573"/>
                  <a:gd name="T3" fmla="*/ 0 h 443"/>
                  <a:gd name="T4" fmla="*/ 443 w 573"/>
                  <a:gd name="T5" fmla="*/ 2 h 443"/>
                  <a:gd name="T6" fmla="*/ 443 w 573"/>
                  <a:gd name="T7" fmla="*/ 11 h 443"/>
                  <a:gd name="T8" fmla="*/ 442 w 573"/>
                  <a:gd name="T9" fmla="*/ 26 h 443"/>
                  <a:gd name="T10" fmla="*/ 442 w 573"/>
                  <a:gd name="T11" fmla="*/ 45 h 443"/>
                  <a:gd name="T12" fmla="*/ 442 w 573"/>
                  <a:gd name="T13" fmla="*/ 68 h 443"/>
                  <a:gd name="T14" fmla="*/ 442 w 573"/>
                  <a:gd name="T15" fmla="*/ 95 h 443"/>
                  <a:gd name="T16" fmla="*/ 443 w 573"/>
                  <a:gd name="T17" fmla="*/ 124 h 443"/>
                  <a:gd name="T18" fmla="*/ 444 w 573"/>
                  <a:gd name="T19" fmla="*/ 156 h 443"/>
                  <a:gd name="T20" fmla="*/ 447 w 573"/>
                  <a:gd name="T21" fmla="*/ 188 h 443"/>
                  <a:gd name="T22" fmla="*/ 451 w 573"/>
                  <a:gd name="T23" fmla="*/ 221 h 443"/>
                  <a:gd name="T24" fmla="*/ 454 w 573"/>
                  <a:gd name="T25" fmla="*/ 254 h 443"/>
                  <a:gd name="T26" fmla="*/ 461 w 573"/>
                  <a:gd name="T27" fmla="*/ 287 h 443"/>
                  <a:gd name="T28" fmla="*/ 467 w 573"/>
                  <a:gd name="T29" fmla="*/ 318 h 443"/>
                  <a:gd name="T30" fmla="*/ 476 w 573"/>
                  <a:gd name="T31" fmla="*/ 347 h 443"/>
                  <a:gd name="T32" fmla="*/ 488 w 573"/>
                  <a:gd name="T33" fmla="*/ 374 h 443"/>
                  <a:gd name="T34" fmla="*/ 500 w 573"/>
                  <a:gd name="T35" fmla="*/ 397 h 443"/>
                  <a:gd name="T36" fmla="*/ 514 w 573"/>
                  <a:gd name="T37" fmla="*/ 416 h 443"/>
                  <a:gd name="T38" fmla="*/ 532 w 573"/>
                  <a:gd name="T39" fmla="*/ 431 h 443"/>
                  <a:gd name="T40" fmla="*/ 551 w 573"/>
                  <a:gd name="T41" fmla="*/ 440 h 443"/>
                  <a:gd name="T42" fmla="*/ 573 w 573"/>
                  <a:gd name="T43" fmla="*/ 443 h 443"/>
                  <a:gd name="T44" fmla="*/ 0 w 573"/>
                  <a:gd name="T45" fmla="*/ 443 h 443"/>
                  <a:gd name="T46" fmla="*/ 23 w 573"/>
                  <a:gd name="T47" fmla="*/ 440 h 443"/>
                  <a:gd name="T48" fmla="*/ 42 w 573"/>
                  <a:gd name="T49" fmla="*/ 431 h 443"/>
                  <a:gd name="T50" fmla="*/ 59 w 573"/>
                  <a:gd name="T51" fmla="*/ 416 h 443"/>
                  <a:gd name="T52" fmla="*/ 74 w 573"/>
                  <a:gd name="T53" fmla="*/ 397 h 443"/>
                  <a:gd name="T54" fmla="*/ 87 w 573"/>
                  <a:gd name="T55" fmla="*/ 374 h 443"/>
                  <a:gd name="T56" fmla="*/ 97 w 573"/>
                  <a:gd name="T57" fmla="*/ 347 h 443"/>
                  <a:gd name="T58" fmla="*/ 106 w 573"/>
                  <a:gd name="T59" fmla="*/ 318 h 443"/>
                  <a:gd name="T60" fmla="*/ 113 w 573"/>
                  <a:gd name="T61" fmla="*/ 287 h 443"/>
                  <a:gd name="T62" fmla="*/ 120 w 573"/>
                  <a:gd name="T63" fmla="*/ 254 h 443"/>
                  <a:gd name="T64" fmla="*/ 124 w 573"/>
                  <a:gd name="T65" fmla="*/ 221 h 443"/>
                  <a:gd name="T66" fmla="*/ 127 w 573"/>
                  <a:gd name="T67" fmla="*/ 188 h 443"/>
                  <a:gd name="T68" fmla="*/ 130 w 573"/>
                  <a:gd name="T69" fmla="*/ 156 h 443"/>
                  <a:gd name="T70" fmla="*/ 131 w 573"/>
                  <a:gd name="T71" fmla="*/ 124 h 443"/>
                  <a:gd name="T72" fmla="*/ 132 w 573"/>
                  <a:gd name="T73" fmla="*/ 95 h 443"/>
                  <a:gd name="T74" fmla="*/ 132 w 573"/>
                  <a:gd name="T75" fmla="*/ 68 h 443"/>
                  <a:gd name="T76" fmla="*/ 132 w 573"/>
                  <a:gd name="T77" fmla="*/ 45 h 443"/>
                  <a:gd name="T78" fmla="*/ 131 w 573"/>
                  <a:gd name="T79" fmla="*/ 26 h 443"/>
                  <a:gd name="T80" fmla="*/ 131 w 573"/>
                  <a:gd name="T81" fmla="*/ 11 h 443"/>
                  <a:gd name="T82" fmla="*/ 131 w 573"/>
                  <a:gd name="T83" fmla="*/ 2 h 443"/>
                  <a:gd name="T84" fmla="*/ 131 w 573"/>
                  <a:gd name="T8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 h="443">
                    <a:moveTo>
                      <a:pt x="131" y="0"/>
                    </a:moveTo>
                    <a:lnTo>
                      <a:pt x="443" y="0"/>
                    </a:lnTo>
                    <a:lnTo>
                      <a:pt x="443" y="2"/>
                    </a:lnTo>
                    <a:lnTo>
                      <a:pt x="443" y="11"/>
                    </a:lnTo>
                    <a:lnTo>
                      <a:pt x="442" y="26"/>
                    </a:lnTo>
                    <a:lnTo>
                      <a:pt x="442" y="45"/>
                    </a:lnTo>
                    <a:lnTo>
                      <a:pt x="442" y="68"/>
                    </a:lnTo>
                    <a:lnTo>
                      <a:pt x="442" y="95"/>
                    </a:lnTo>
                    <a:lnTo>
                      <a:pt x="443" y="124"/>
                    </a:lnTo>
                    <a:lnTo>
                      <a:pt x="444" y="156"/>
                    </a:lnTo>
                    <a:lnTo>
                      <a:pt x="447" y="188"/>
                    </a:lnTo>
                    <a:lnTo>
                      <a:pt x="451" y="221"/>
                    </a:lnTo>
                    <a:lnTo>
                      <a:pt x="454" y="254"/>
                    </a:lnTo>
                    <a:lnTo>
                      <a:pt x="461" y="287"/>
                    </a:lnTo>
                    <a:lnTo>
                      <a:pt x="467" y="318"/>
                    </a:lnTo>
                    <a:lnTo>
                      <a:pt x="476" y="347"/>
                    </a:lnTo>
                    <a:lnTo>
                      <a:pt x="488" y="374"/>
                    </a:lnTo>
                    <a:lnTo>
                      <a:pt x="500" y="397"/>
                    </a:lnTo>
                    <a:lnTo>
                      <a:pt x="514" y="416"/>
                    </a:lnTo>
                    <a:lnTo>
                      <a:pt x="532" y="431"/>
                    </a:lnTo>
                    <a:lnTo>
                      <a:pt x="551" y="440"/>
                    </a:lnTo>
                    <a:lnTo>
                      <a:pt x="573" y="443"/>
                    </a:lnTo>
                    <a:lnTo>
                      <a:pt x="0" y="443"/>
                    </a:lnTo>
                    <a:lnTo>
                      <a:pt x="23" y="440"/>
                    </a:lnTo>
                    <a:lnTo>
                      <a:pt x="42" y="431"/>
                    </a:lnTo>
                    <a:lnTo>
                      <a:pt x="59" y="416"/>
                    </a:lnTo>
                    <a:lnTo>
                      <a:pt x="74" y="397"/>
                    </a:lnTo>
                    <a:lnTo>
                      <a:pt x="87" y="374"/>
                    </a:lnTo>
                    <a:lnTo>
                      <a:pt x="97" y="347"/>
                    </a:lnTo>
                    <a:lnTo>
                      <a:pt x="106" y="318"/>
                    </a:lnTo>
                    <a:lnTo>
                      <a:pt x="113" y="287"/>
                    </a:lnTo>
                    <a:lnTo>
                      <a:pt x="120" y="254"/>
                    </a:lnTo>
                    <a:lnTo>
                      <a:pt x="124" y="221"/>
                    </a:lnTo>
                    <a:lnTo>
                      <a:pt x="127" y="188"/>
                    </a:lnTo>
                    <a:lnTo>
                      <a:pt x="130" y="156"/>
                    </a:lnTo>
                    <a:lnTo>
                      <a:pt x="131" y="124"/>
                    </a:lnTo>
                    <a:lnTo>
                      <a:pt x="132" y="95"/>
                    </a:lnTo>
                    <a:lnTo>
                      <a:pt x="132" y="68"/>
                    </a:lnTo>
                    <a:lnTo>
                      <a:pt x="132" y="45"/>
                    </a:lnTo>
                    <a:lnTo>
                      <a:pt x="131" y="26"/>
                    </a:lnTo>
                    <a:lnTo>
                      <a:pt x="131" y="11"/>
                    </a:lnTo>
                    <a:lnTo>
                      <a:pt x="131" y="2"/>
                    </a:lnTo>
                    <a:lnTo>
                      <a:pt x="131" y="0"/>
                    </a:lnTo>
                    <a:close/>
                  </a:path>
                </a:pathLst>
              </a:custGeom>
              <a:solidFill>
                <a:srgbClr val="00202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0" name="Freeform 7">
                <a:extLst>
                  <a:ext uri="{FF2B5EF4-FFF2-40B4-BE49-F238E27FC236}">
                    <a16:creationId xmlns:a16="http://schemas.microsoft.com/office/drawing/2014/main" id="{8EB09258-8789-8486-6715-5A0EE840A540}"/>
                  </a:ext>
                </a:extLst>
              </p:cNvPr>
              <p:cNvSpPr>
                <a:spLocks/>
              </p:cNvSpPr>
              <p:nvPr/>
            </p:nvSpPr>
            <p:spPr bwMode="auto">
              <a:xfrm>
                <a:off x="4426744" y="2328862"/>
                <a:ext cx="3333750" cy="2190750"/>
              </a:xfrm>
              <a:custGeom>
                <a:avLst/>
                <a:gdLst>
                  <a:gd name="T0" fmla="*/ 58 w 2100"/>
                  <a:gd name="T1" fmla="*/ 0 h 1380"/>
                  <a:gd name="T2" fmla="*/ 2044 w 2100"/>
                  <a:gd name="T3" fmla="*/ 0 h 1380"/>
                  <a:gd name="T4" fmla="*/ 2062 w 2100"/>
                  <a:gd name="T5" fmla="*/ 3 h 1380"/>
                  <a:gd name="T6" fmla="*/ 2078 w 2100"/>
                  <a:gd name="T7" fmla="*/ 12 h 1380"/>
                  <a:gd name="T8" fmla="*/ 2090 w 2100"/>
                  <a:gd name="T9" fmla="*/ 23 h 1380"/>
                  <a:gd name="T10" fmla="*/ 2098 w 2100"/>
                  <a:gd name="T11" fmla="*/ 40 h 1380"/>
                  <a:gd name="T12" fmla="*/ 2100 w 2100"/>
                  <a:gd name="T13" fmla="*/ 57 h 1380"/>
                  <a:gd name="T14" fmla="*/ 2100 w 2100"/>
                  <a:gd name="T15" fmla="*/ 1330 h 1380"/>
                  <a:gd name="T16" fmla="*/ 2098 w 2100"/>
                  <a:gd name="T17" fmla="*/ 1346 h 1380"/>
                  <a:gd name="T18" fmla="*/ 2092 w 2100"/>
                  <a:gd name="T19" fmla="*/ 1360 h 1380"/>
                  <a:gd name="T20" fmla="*/ 2080 w 2100"/>
                  <a:gd name="T21" fmla="*/ 1371 h 1380"/>
                  <a:gd name="T22" fmla="*/ 2067 w 2100"/>
                  <a:gd name="T23" fmla="*/ 1378 h 1380"/>
                  <a:gd name="T24" fmla="*/ 2051 w 2100"/>
                  <a:gd name="T25" fmla="*/ 1380 h 1380"/>
                  <a:gd name="T26" fmla="*/ 50 w 2100"/>
                  <a:gd name="T27" fmla="*/ 1380 h 1380"/>
                  <a:gd name="T28" fmla="*/ 35 w 2100"/>
                  <a:gd name="T29" fmla="*/ 1378 h 1380"/>
                  <a:gd name="T30" fmla="*/ 21 w 2100"/>
                  <a:gd name="T31" fmla="*/ 1371 h 1380"/>
                  <a:gd name="T32" fmla="*/ 11 w 2100"/>
                  <a:gd name="T33" fmla="*/ 1360 h 1380"/>
                  <a:gd name="T34" fmla="*/ 3 w 2100"/>
                  <a:gd name="T35" fmla="*/ 1346 h 1380"/>
                  <a:gd name="T36" fmla="*/ 0 w 2100"/>
                  <a:gd name="T37" fmla="*/ 1330 h 1380"/>
                  <a:gd name="T38" fmla="*/ 0 w 2100"/>
                  <a:gd name="T39" fmla="*/ 57 h 1380"/>
                  <a:gd name="T40" fmla="*/ 4 w 2100"/>
                  <a:gd name="T41" fmla="*/ 40 h 1380"/>
                  <a:gd name="T42" fmla="*/ 12 w 2100"/>
                  <a:gd name="T43" fmla="*/ 23 h 1380"/>
                  <a:gd name="T44" fmla="*/ 25 w 2100"/>
                  <a:gd name="T45" fmla="*/ 12 h 1380"/>
                  <a:gd name="T46" fmla="*/ 40 w 2100"/>
                  <a:gd name="T47" fmla="*/ 3 h 1380"/>
                  <a:gd name="T48" fmla="*/ 58 w 2100"/>
                  <a:gd name="T49" fmla="*/ 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0" h="1380">
                    <a:moveTo>
                      <a:pt x="58" y="0"/>
                    </a:moveTo>
                    <a:lnTo>
                      <a:pt x="2044" y="0"/>
                    </a:lnTo>
                    <a:lnTo>
                      <a:pt x="2062" y="3"/>
                    </a:lnTo>
                    <a:lnTo>
                      <a:pt x="2078" y="12"/>
                    </a:lnTo>
                    <a:lnTo>
                      <a:pt x="2090" y="23"/>
                    </a:lnTo>
                    <a:lnTo>
                      <a:pt x="2098" y="40"/>
                    </a:lnTo>
                    <a:lnTo>
                      <a:pt x="2100" y="57"/>
                    </a:lnTo>
                    <a:lnTo>
                      <a:pt x="2100" y="1330"/>
                    </a:lnTo>
                    <a:lnTo>
                      <a:pt x="2098" y="1346"/>
                    </a:lnTo>
                    <a:lnTo>
                      <a:pt x="2092" y="1360"/>
                    </a:lnTo>
                    <a:lnTo>
                      <a:pt x="2080" y="1371"/>
                    </a:lnTo>
                    <a:lnTo>
                      <a:pt x="2067" y="1378"/>
                    </a:lnTo>
                    <a:lnTo>
                      <a:pt x="2051" y="1380"/>
                    </a:lnTo>
                    <a:lnTo>
                      <a:pt x="50" y="1380"/>
                    </a:lnTo>
                    <a:lnTo>
                      <a:pt x="35" y="1378"/>
                    </a:lnTo>
                    <a:lnTo>
                      <a:pt x="21" y="1371"/>
                    </a:lnTo>
                    <a:lnTo>
                      <a:pt x="11" y="1360"/>
                    </a:lnTo>
                    <a:lnTo>
                      <a:pt x="3" y="1346"/>
                    </a:lnTo>
                    <a:lnTo>
                      <a:pt x="0" y="1330"/>
                    </a:lnTo>
                    <a:lnTo>
                      <a:pt x="0" y="57"/>
                    </a:lnTo>
                    <a:lnTo>
                      <a:pt x="4" y="40"/>
                    </a:lnTo>
                    <a:lnTo>
                      <a:pt x="12" y="23"/>
                    </a:lnTo>
                    <a:lnTo>
                      <a:pt x="25" y="12"/>
                    </a:lnTo>
                    <a:lnTo>
                      <a:pt x="40" y="3"/>
                    </a:lnTo>
                    <a:lnTo>
                      <a:pt x="58"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1" name="Rectangle 20">
                <a:extLst>
                  <a:ext uri="{FF2B5EF4-FFF2-40B4-BE49-F238E27FC236}">
                    <a16:creationId xmlns:a16="http://schemas.microsoft.com/office/drawing/2014/main" id="{7EB14ACB-1E7D-B232-419B-28915FB53EF0}"/>
                  </a:ext>
                </a:extLst>
              </p:cNvPr>
              <p:cNvSpPr>
                <a:spLocks noChangeArrowheads="1"/>
              </p:cNvSpPr>
              <p:nvPr/>
            </p:nvSpPr>
            <p:spPr bwMode="auto">
              <a:xfrm>
                <a:off x="4536281" y="2433637"/>
                <a:ext cx="3117850" cy="1673225"/>
              </a:xfrm>
              <a:prstGeom prst="rect">
                <a:avLst/>
              </a:prstGeom>
              <a:solidFill>
                <a:schemeClr val="bg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2" name="Rectangle 21">
                <a:extLst>
                  <a:ext uri="{FF2B5EF4-FFF2-40B4-BE49-F238E27FC236}">
                    <a16:creationId xmlns:a16="http://schemas.microsoft.com/office/drawing/2014/main" id="{897D90C4-88F6-B2A5-583B-2734DF80D092}"/>
                  </a:ext>
                </a:extLst>
              </p:cNvPr>
              <p:cNvSpPr>
                <a:spLocks noChangeArrowheads="1"/>
              </p:cNvSpPr>
              <p:nvPr/>
            </p:nvSpPr>
            <p:spPr bwMode="auto">
              <a:xfrm>
                <a:off x="4534694" y="4092574"/>
                <a:ext cx="3119438" cy="100013"/>
              </a:xfrm>
              <a:prstGeom prst="rect">
                <a:avLst/>
              </a:prstGeom>
              <a:solidFill>
                <a:srgbClr val="042B3A"/>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3" name="Freeform 10">
                <a:extLst>
                  <a:ext uri="{FF2B5EF4-FFF2-40B4-BE49-F238E27FC236}">
                    <a16:creationId xmlns:a16="http://schemas.microsoft.com/office/drawing/2014/main" id="{72179728-CF4A-0355-B584-140ABF4BD426}"/>
                  </a:ext>
                </a:extLst>
              </p:cNvPr>
              <p:cNvSpPr>
                <a:spLocks/>
              </p:cNvSpPr>
              <p:nvPr/>
            </p:nvSpPr>
            <p:spPr bwMode="auto">
              <a:xfrm>
                <a:off x="6014244" y="4268787"/>
                <a:ext cx="163513" cy="163513"/>
              </a:xfrm>
              <a:custGeom>
                <a:avLst/>
                <a:gdLst>
                  <a:gd name="T0" fmla="*/ 50 w 103"/>
                  <a:gd name="T1" fmla="*/ 0 h 103"/>
                  <a:gd name="T2" fmla="*/ 67 w 103"/>
                  <a:gd name="T3" fmla="*/ 3 h 103"/>
                  <a:gd name="T4" fmla="*/ 81 w 103"/>
                  <a:gd name="T5" fmla="*/ 10 h 103"/>
                  <a:gd name="T6" fmla="*/ 92 w 103"/>
                  <a:gd name="T7" fmla="*/ 22 h 103"/>
                  <a:gd name="T8" fmla="*/ 100 w 103"/>
                  <a:gd name="T9" fmla="*/ 36 h 103"/>
                  <a:gd name="T10" fmla="*/ 103 w 103"/>
                  <a:gd name="T11" fmla="*/ 52 h 103"/>
                  <a:gd name="T12" fmla="*/ 100 w 103"/>
                  <a:gd name="T13" fmla="*/ 69 h 103"/>
                  <a:gd name="T14" fmla="*/ 92 w 103"/>
                  <a:gd name="T15" fmla="*/ 83 h 103"/>
                  <a:gd name="T16" fmla="*/ 81 w 103"/>
                  <a:gd name="T17" fmla="*/ 94 h 103"/>
                  <a:gd name="T18" fmla="*/ 67 w 103"/>
                  <a:gd name="T19" fmla="*/ 101 h 103"/>
                  <a:gd name="T20" fmla="*/ 50 w 103"/>
                  <a:gd name="T21" fmla="*/ 103 h 103"/>
                  <a:gd name="T22" fmla="*/ 35 w 103"/>
                  <a:gd name="T23" fmla="*/ 101 h 103"/>
                  <a:gd name="T24" fmla="*/ 20 w 103"/>
                  <a:gd name="T25" fmla="*/ 94 h 103"/>
                  <a:gd name="T26" fmla="*/ 10 w 103"/>
                  <a:gd name="T27" fmla="*/ 83 h 103"/>
                  <a:gd name="T28" fmla="*/ 2 w 103"/>
                  <a:gd name="T29" fmla="*/ 69 h 103"/>
                  <a:gd name="T30" fmla="*/ 0 w 103"/>
                  <a:gd name="T31" fmla="*/ 52 h 103"/>
                  <a:gd name="T32" fmla="*/ 2 w 103"/>
                  <a:gd name="T33" fmla="*/ 36 h 103"/>
                  <a:gd name="T34" fmla="*/ 10 w 103"/>
                  <a:gd name="T35" fmla="*/ 22 h 103"/>
                  <a:gd name="T36" fmla="*/ 20 w 103"/>
                  <a:gd name="T37" fmla="*/ 10 h 103"/>
                  <a:gd name="T38" fmla="*/ 35 w 103"/>
                  <a:gd name="T39" fmla="*/ 3 h 103"/>
                  <a:gd name="T40" fmla="*/ 50 w 103"/>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03">
                    <a:moveTo>
                      <a:pt x="50" y="0"/>
                    </a:moveTo>
                    <a:lnTo>
                      <a:pt x="67" y="3"/>
                    </a:lnTo>
                    <a:lnTo>
                      <a:pt x="81" y="10"/>
                    </a:lnTo>
                    <a:lnTo>
                      <a:pt x="92" y="22"/>
                    </a:lnTo>
                    <a:lnTo>
                      <a:pt x="100" y="36"/>
                    </a:lnTo>
                    <a:lnTo>
                      <a:pt x="103" y="52"/>
                    </a:lnTo>
                    <a:lnTo>
                      <a:pt x="100" y="69"/>
                    </a:lnTo>
                    <a:lnTo>
                      <a:pt x="92" y="83"/>
                    </a:lnTo>
                    <a:lnTo>
                      <a:pt x="81" y="94"/>
                    </a:lnTo>
                    <a:lnTo>
                      <a:pt x="67" y="101"/>
                    </a:lnTo>
                    <a:lnTo>
                      <a:pt x="50" y="103"/>
                    </a:lnTo>
                    <a:lnTo>
                      <a:pt x="35" y="101"/>
                    </a:lnTo>
                    <a:lnTo>
                      <a:pt x="20" y="94"/>
                    </a:lnTo>
                    <a:lnTo>
                      <a:pt x="10" y="83"/>
                    </a:lnTo>
                    <a:lnTo>
                      <a:pt x="2" y="69"/>
                    </a:lnTo>
                    <a:lnTo>
                      <a:pt x="0" y="52"/>
                    </a:lnTo>
                    <a:lnTo>
                      <a:pt x="2" y="36"/>
                    </a:lnTo>
                    <a:lnTo>
                      <a:pt x="10" y="22"/>
                    </a:lnTo>
                    <a:lnTo>
                      <a:pt x="20" y="10"/>
                    </a:lnTo>
                    <a:lnTo>
                      <a:pt x="35" y="3"/>
                    </a:lnTo>
                    <a:lnTo>
                      <a:pt x="50" y="0"/>
                    </a:lnTo>
                    <a:close/>
                  </a:path>
                </a:pathLst>
              </a:custGeom>
              <a:solidFill>
                <a:srgbClr val="34636E"/>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4" name="Freeform 11">
                <a:extLst>
                  <a:ext uri="{FF2B5EF4-FFF2-40B4-BE49-F238E27FC236}">
                    <a16:creationId xmlns:a16="http://schemas.microsoft.com/office/drawing/2014/main" id="{26C37B45-AA58-861A-718F-4175A1165DD4}"/>
                  </a:ext>
                </a:extLst>
              </p:cNvPr>
              <p:cNvSpPr>
                <a:spLocks/>
              </p:cNvSpPr>
              <p:nvPr/>
            </p:nvSpPr>
            <p:spPr bwMode="auto">
              <a:xfrm>
                <a:off x="2766219" y="4733923"/>
                <a:ext cx="6657975" cy="2085975"/>
              </a:xfrm>
              <a:custGeom>
                <a:avLst/>
                <a:gdLst>
                  <a:gd name="T0" fmla="*/ 0 w 4194"/>
                  <a:gd name="T1" fmla="*/ 0 h 1314"/>
                  <a:gd name="T2" fmla="*/ 4194 w 4194"/>
                  <a:gd name="T3" fmla="*/ 0 h 1314"/>
                  <a:gd name="T4" fmla="*/ 4194 w 4194"/>
                  <a:gd name="T5" fmla="*/ 197 h 1314"/>
                  <a:gd name="T6" fmla="*/ 4095 w 4194"/>
                  <a:gd name="T7" fmla="*/ 197 h 1314"/>
                  <a:gd name="T8" fmla="*/ 4095 w 4194"/>
                  <a:gd name="T9" fmla="*/ 1314 h 1314"/>
                  <a:gd name="T10" fmla="*/ 3079 w 4194"/>
                  <a:gd name="T11" fmla="*/ 1314 h 1314"/>
                  <a:gd name="T12" fmla="*/ 3079 w 4194"/>
                  <a:gd name="T13" fmla="*/ 197 h 1314"/>
                  <a:gd name="T14" fmla="*/ 1115 w 4194"/>
                  <a:gd name="T15" fmla="*/ 197 h 1314"/>
                  <a:gd name="T16" fmla="*/ 1115 w 4194"/>
                  <a:gd name="T17" fmla="*/ 1314 h 1314"/>
                  <a:gd name="T18" fmla="*/ 100 w 4194"/>
                  <a:gd name="T19" fmla="*/ 1314 h 1314"/>
                  <a:gd name="T20" fmla="*/ 100 w 4194"/>
                  <a:gd name="T21" fmla="*/ 197 h 1314"/>
                  <a:gd name="T22" fmla="*/ 0 w 4194"/>
                  <a:gd name="T23" fmla="*/ 197 h 1314"/>
                  <a:gd name="T24" fmla="*/ 0 w 4194"/>
                  <a:gd name="T25"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4" h="1314">
                    <a:moveTo>
                      <a:pt x="0" y="0"/>
                    </a:moveTo>
                    <a:lnTo>
                      <a:pt x="4194" y="0"/>
                    </a:lnTo>
                    <a:lnTo>
                      <a:pt x="4194" y="197"/>
                    </a:lnTo>
                    <a:lnTo>
                      <a:pt x="4095" y="197"/>
                    </a:lnTo>
                    <a:lnTo>
                      <a:pt x="4095" y="1314"/>
                    </a:lnTo>
                    <a:lnTo>
                      <a:pt x="3079" y="1314"/>
                    </a:lnTo>
                    <a:lnTo>
                      <a:pt x="3079" y="197"/>
                    </a:lnTo>
                    <a:lnTo>
                      <a:pt x="1115" y="197"/>
                    </a:lnTo>
                    <a:lnTo>
                      <a:pt x="1115" y="1314"/>
                    </a:lnTo>
                    <a:lnTo>
                      <a:pt x="100" y="1314"/>
                    </a:lnTo>
                    <a:lnTo>
                      <a:pt x="100" y="197"/>
                    </a:lnTo>
                    <a:lnTo>
                      <a:pt x="0" y="197"/>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5" name="Freeform 12">
                <a:extLst>
                  <a:ext uri="{FF2B5EF4-FFF2-40B4-BE49-F238E27FC236}">
                    <a16:creationId xmlns:a16="http://schemas.microsoft.com/office/drawing/2014/main" id="{714DF742-55B8-2B42-65C9-ACBC7D71FEF2}"/>
                  </a:ext>
                </a:extLst>
              </p:cNvPr>
              <p:cNvSpPr>
                <a:spLocks/>
              </p:cNvSpPr>
              <p:nvPr/>
            </p:nvSpPr>
            <p:spPr bwMode="auto">
              <a:xfrm>
                <a:off x="4210844" y="3197224"/>
                <a:ext cx="3768725" cy="1744663"/>
              </a:xfrm>
              <a:custGeom>
                <a:avLst/>
                <a:gdLst>
                  <a:gd name="T0" fmla="*/ 1012 w 2374"/>
                  <a:gd name="T1" fmla="*/ 41 h 1099"/>
                  <a:gd name="T2" fmla="*/ 1186 w 2374"/>
                  <a:gd name="T3" fmla="*/ 67 h 1099"/>
                  <a:gd name="T4" fmla="*/ 1362 w 2374"/>
                  <a:gd name="T5" fmla="*/ 41 h 1099"/>
                  <a:gd name="T6" fmla="*/ 1861 w 2374"/>
                  <a:gd name="T7" fmla="*/ 74 h 1099"/>
                  <a:gd name="T8" fmla="*/ 1900 w 2374"/>
                  <a:gd name="T9" fmla="*/ 101 h 1099"/>
                  <a:gd name="T10" fmla="*/ 1911 w 2374"/>
                  <a:gd name="T11" fmla="*/ 161 h 1099"/>
                  <a:gd name="T12" fmla="*/ 1926 w 2374"/>
                  <a:gd name="T13" fmla="*/ 185 h 1099"/>
                  <a:gd name="T14" fmla="*/ 1970 w 2374"/>
                  <a:gd name="T15" fmla="*/ 247 h 1099"/>
                  <a:gd name="T16" fmla="*/ 2033 w 2374"/>
                  <a:gd name="T17" fmla="*/ 340 h 1099"/>
                  <a:gd name="T18" fmla="*/ 2107 w 2374"/>
                  <a:gd name="T19" fmla="*/ 451 h 1099"/>
                  <a:gd name="T20" fmla="*/ 2184 w 2374"/>
                  <a:gd name="T21" fmla="*/ 570 h 1099"/>
                  <a:gd name="T22" fmla="*/ 2257 w 2374"/>
                  <a:gd name="T23" fmla="*/ 684 h 1099"/>
                  <a:gd name="T24" fmla="*/ 2315 w 2374"/>
                  <a:gd name="T25" fmla="*/ 786 h 1099"/>
                  <a:gd name="T26" fmla="*/ 2354 w 2374"/>
                  <a:gd name="T27" fmla="*/ 861 h 1099"/>
                  <a:gd name="T28" fmla="*/ 2364 w 2374"/>
                  <a:gd name="T29" fmla="*/ 889 h 1099"/>
                  <a:gd name="T30" fmla="*/ 2374 w 2374"/>
                  <a:gd name="T31" fmla="*/ 932 h 1099"/>
                  <a:gd name="T32" fmla="*/ 2361 w 2374"/>
                  <a:gd name="T33" fmla="*/ 991 h 1099"/>
                  <a:gd name="T34" fmla="*/ 2310 w 2374"/>
                  <a:gd name="T35" fmla="*/ 1041 h 1099"/>
                  <a:gd name="T36" fmla="*/ 2220 w 2374"/>
                  <a:gd name="T37" fmla="*/ 1066 h 1099"/>
                  <a:gd name="T38" fmla="*/ 2098 w 2374"/>
                  <a:gd name="T39" fmla="*/ 1083 h 1099"/>
                  <a:gd name="T40" fmla="*/ 1974 w 2374"/>
                  <a:gd name="T41" fmla="*/ 1093 h 1099"/>
                  <a:gd name="T42" fmla="*/ 1879 w 2374"/>
                  <a:gd name="T43" fmla="*/ 1098 h 1099"/>
                  <a:gd name="T44" fmla="*/ 1841 w 2374"/>
                  <a:gd name="T45" fmla="*/ 1099 h 1099"/>
                  <a:gd name="T46" fmla="*/ 1839 w 2374"/>
                  <a:gd name="T47" fmla="*/ 1083 h 1099"/>
                  <a:gd name="T48" fmla="*/ 1828 w 2374"/>
                  <a:gd name="T49" fmla="*/ 1049 h 1099"/>
                  <a:gd name="T50" fmla="*/ 1790 w 2374"/>
                  <a:gd name="T51" fmla="*/ 1027 h 1099"/>
                  <a:gd name="T52" fmla="*/ 1897 w 2374"/>
                  <a:gd name="T53" fmla="*/ 838 h 1099"/>
                  <a:gd name="T54" fmla="*/ 605 w 2374"/>
                  <a:gd name="T55" fmla="*/ 589 h 1099"/>
                  <a:gd name="T56" fmla="*/ 670 w 2374"/>
                  <a:gd name="T57" fmla="*/ 889 h 1099"/>
                  <a:gd name="T58" fmla="*/ 568 w 2374"/>
                  <a:gd name="T59" fmla="*/ 1032 h 1099"/>
                  <a:gd name="T60" fmla="*/ 540 w 2374"/>
                  <a:gd name="T61" fmla="*/ 1061 h 1099"/>
                  <a:gd name="T62" fmla="*/ 534 w 2374"/>
                  <a:gd name="T63" fmla="*/ 1091 h 1099"/>
                  <a:gd name="T64" fmla="*/ 530 w 2374"/>
                  <a:gd name="T65" fmla="*/ 1099 h 1099"/>
                  <a:gd name="T66" fmla="*/ 469 w 2374"/>
                  <a:gd name="T67" fmla="*/ 1097 h 1099"/>
                  <a:gd name="T68" fmla="*/ 360 w 2374"/>
                  <a:gd name="T69" fmla="*/ 1090 h 1099"/>
                  <a:gd name="T70" fmla="*/ 234 w 2374"/>
                  <a:gd name="T71" fmla="*/ 1077 h 1099"/>
                  <a:gd name="T72" fmla="*/ 120 w 2374"/>
                  <a:gd name="T73" fmla="*/ 1058 h 1099"/>
                  <a:gd name="T74" fmla="*/ 46 w 2374"/>
                  <a:gd name="T75" fmla="*/ 1029 h 1099"/>
                  <a:gd name="T76" fmla="*/ 4 w 2374"/>
                  <a:gd name="T77" fmla="*/ 972 h 1099"/>
                  <a:gd name="T78" fmla="*/ 3 w 2374"/>
                  <a:gd name="T79" fmla="*/ 916 h 1099"/>
                  <a:gd name="T80" fmla="*/ 13 w 2374"/>
                  <a:gd name="T81" fmla="*/ 883 h 1099"/>
                  <a:gd name="T82" fmla="*/ 31 w 2374"/>
                  <a:gd name="T83" fmla="*/ 839 h 1099"/>
                  <a:gd name="T84" fmla="*/ 77 w 2374"/>
                  <a:gd name="T85" fmla="*/ 754 h 1099"/>
                  <a:gd name="T86" fmla="*/ 140 w 2374"/>
                  <a:gd name="T87" fmla="*/ 647 h 1099"/>
                  <a:gd name="T88" fmla="*/ 215 w 2374"/>
                  <a:gd name="T89" fmla="*/ 530 h 1099"/>
                  <a:gd name="T90" fmla="*/ 293 w 2374"/>
                  <a:gd name="T91" fmla="*/ 413 h 1099"/>
                  <a:gd name="T92" fmla="*/ 364 w 2374"/>
                  <a:gd name="T93" fmla="*/ 307 h 1099"/>
                  <a:gd name="T94" fmla="*/ 422 w 2374"/>
                  <a:gd name="T95" fmla="*/ 223 h 1099"/>
                  <a:gd name="T96" fmla="*/ 456 w 2374"/>
                  <a:gd name="T97" fmla="*/ 171 h 1099"/>
                  <a:gd name="T98" fmla="*/ 464 w 2374"/>
                  <a:gd name="T99" fmla="*/ 133 h 1099"/>
                  <a:gd name="T100" fmla="*/ 484 w 2374"/>
                  <a:gd name="T101" fmla="*/ 90 h 1099"/>
                  <a:gd name="T102" fmla="*/ 917 w 2374"/>
                  <a:gd name="T103"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4" h="1099">
                    <a:moveTo>
                      <a:pt x="917" y="0"/>
                    </a:moveTo>
                    <a:lnTo>
                      <a:pt x="961" y="23"/>
                    </a:lnTo>
                    <a:lnTo>
                      <a:pt x="1012" y="41"/>
                    </a:lnTo>
                    <a:lnTo>
                      <a:pt x="1067" y="55"/>
                    </a:lnTo>
                    <a:lnTo>
                      <a:pt x="1125" y="64"/>
                    </a:lnTo>
                    <a:lnTo>
                      <a:pt x="1186" y="67"/>
                    </a:lnTo>
                    <a:lnTo>
                      <a:pt x="1249" y="64"/>
                    </a:lnTo>
                    <a:lnTo>
                      <a:pt x="1307" y="55"/>
                    </a:lnTo>
                    <a:lnTo>
                      <a:pt x="1362" y="41"/>
                    </a:lnTo>
                    <a:lnTo>
                      <a:pt x="1413" y="23"/>
                    </a:lnTo>
                    <a:lnTo>
                      <a:pt x="1458" y="0"/>
                    </a:lnTo>
                    <a:lnTo>
                      <a:pt x="1861" y="74"/>
                    </a:lnTo>
                    <a:lnTo>
                      <a:pt x="1878" y="79"/>
                    </a:lnTo>
                    <a:lnTo>
                      <a:pt x="1890" y="90"/>
                    </a:lnTo>
                    <a:lnTo>
                      <a:pt x="1900" y="101"/>
                    </a:lnTo>
                    <a:lnTo>
                      <a:pt x="1908" y="116"/>
                    </a:lnTo>
                    <a:lnTo>
                      <a:pt x="1911" y="133"/>
                    </a:lnTo>
                    <a:lnTo>
                      <a:pt x="1911" y="161"/>
                    </a:lnTo>
                    <a:lnTo>
                      <a:pt x="1912" y="163"/>
                    </a:lnTo>
                    <a:lnTo>
                      <a:pt x="1917" y="171"/>
                    </a:lnTo>
                    <a:lnTo>
                      <a:pt x="1926" y="185"/>
                    </a:lnTo>
                    <a:lnTo>
                      <a:pt x="1939" y="202"/>
                    </a:lnTo>
                    <a:lnTo>
                      <a:pt x="1953" y="223"/>
                    </a:lnTo>
                    <a:lnTo>
                      <a:pt x="1970" y="247"/>
                    </a:lnTo>
                    <a:lnTo>
                      <a:pt x="1990" y="275"/>
                    </a:lnTo>
                    <a:lnTo>
                      <a:pt x="2010" y="307"/>
                    </a:lnTo>
                    <a:lnTo>
                      <a:pt x="2033" y="340"/>
                    </a:lnTo>
                    <a:lnTo>
                      <a:pt x="2057" y="376"/>
                    </a:lnTo>
                    <a:lnTo>
                      <a:pt x="2081" y="413"/>
                    </a:lnTo>
                    <a:lnTo>
                      <a:pt x="2107" y="451"/>
                    </a:lnTo>
                    <a:lnTo>
                      <a:pt x="2132" y="491"/>
                    </a:lnTo>
                    <a:lnTo>
                      <a:pt x="2159" y="530"/>
                    </a:lnTo>
                    <a:lnTo>
                      <a:pt x="2184" y="570"/>
                    </a:lnTo>
                    <a:lnTo>
                      <a:pt x="2208" y="609"/>
                    </a:lnTo>
                    <a:lnTo>
                      <a:pt x="2233" y="647"/>
                    </a:lnTo>
                    <a:lnTo>
                      <a:pt x="2257" y="684"/>
                    </a:lnTo>
                    <a:lnTo>
                      <a:pt x="2278" y="721"/>
                    </a:lnTo>
                    <a:lnTo>
                      <a:pt x="2298" y="754"/>
                    </a:lnTo>
                    <a:lnTo>
                      <a:pt x="2315" y="786"/>
                    </a:lnTo>
                    <a:lnTo>
                      <a:pt x="2331" y="814"/>
                    </a:lnTo>
                    <a:lnTo>
                      <a:pt x="2343" y="839"/>
                    </a:lnTo>
                    <a:lnTo>
                      <a:pt x="2354" y="861"/>
                    </a:lnTo>
                    <a:lnTo>
                      <a:pt x="2360" y="880"/>
                    </a:lnTo>
                    <a:lnTo>
                      <a:pt x="2361" y="883"/>
                    </a:lnTo>
                    <a:lnTo>
                      <a:pt x="2364" y="889"/>
                    </a:lnTo>
                    <a:lnTo>
                      <a:pt x="2368" y="901"/>
                    </a:lnTo>
                    <a:lnTo>
                      <a:pt x="2371" y="916"/>
                    </a:lnTo>
                    <a:lnTo>
                      <a:pt x="2374" y="932"/>
                    </a:lnTo>
                    <a:lnTo>
                      <a:pt x="2373" y="951"/>
                    </a:lnTo>
                    <a:lnTo>
                      <a:pt x="2369" y="972"/>
                    </a:lnTo>
                    <a:lnTo>
                      <a:pt x="2361" y="991"/>
                    </a:lnTo>
                    <a:lnTo>
                      <a:pt x="2348" y="1011"/>
                    </a:lnTo>
                    <a:lnTo>
                      <a:pt x="2328" y="1029"/>
                    </a:lnTo>
                    <a:lnTo>
                      <a:pt x="2310" y="1041"/>
                    </a:lnTo>
                    <a:lnTo>
                      <a:pt x="2285" y="1049"/>
                    </a:lnTo>
                    <a:lnTo>
                      <a:pt x="2254" y="1058"/>
                    </a:lnTo>
                    <a:lnTo>
                      <a:pt x="2220" y="1066"/>
                    </a:lnTo>
                    <a:lnTo>
                      <a:pt x="2180" y="1072"/>
                    </a:lnTo>
                    <a:lnTo>
                      <a:pt x="2140" y="1077"/>
                    </a:lnTo>
                    <a:lnTo>
                      <a:pt x="2098" y="1083"/>
                    </a:lnTo>
                    <a:lnTo>
                      <a:pt x="2056" y="1086"/>
                    </a:lnTo>
                    <a:lnTo>
                      <a:pt x="2014" y="1090"/>
                    </a:lnTo>
                    <a:lnTo>
                      <a:pt x="1974" y="1093"/>
                    </a:lnTo>
                    <a:lnTo>
                      <a:pt x="1937" y="1095"/>
                    </a:lnTo>
                    <a:lnTo>
                      <a:pt x="1906" y="1097"/>
                    </a:lnTo>
                    <a:lnTo>
                      <a:pt x="1879" y="1098"/>
                    </a:lnTo>
                    <a:lnTo>
                      <a:pt x="1858" y="1098"/>
                    </a:lnTo>
                    <a:lnTo>
                      <a:pt x="1844" y="1099"/>
                    </a:lnTo>
                    <a:lnTo>
                      <a:pt x="1841" y="1099"/>
                    </a:lnTo>
                    <a:lnTo>
                      <a:pt x="1841" y="1097"/>
                    </a:lnTo>
                    <a:lnTo>
                      <a:pt x="1841" y="1091"/>
                    </a:lnTo>
                    <a:lnTo>
                      <a:pt x="1839" y="1083"/>
                    </a:lnTo>
                    <a:lnTo>
                      <a:pt x="1837" y="1071"/>
                    </a:lnTo>
                    <a:lnTo>
                      <a:pt x="1833" y="1061"/>
                    </a:lnTo>
                    <a:lnTo>
                      <a:pt x="1828" y="1049"/>
                    </a:lnTo>
                    <a:lnTo>
                      <a:pt x="1819" y="1039"/>
                    </a:lnTo>
                    <a:lnTo>
                      <a:pt x="1806" y="1032"/>
                    </a:lnTo>
                    <a:lnTo>
                      <a:pt x="1790" y="1027"/>
                    </a:lnTo>
                    <a:lnTo>
                      <a:pt x="1769" y="1025"/>
                    </a:lnTo>
                    <a:lnTo>
                      <a:pt x="1704" y="889"/>
                    </a:lnTo>
                    <a:lnTo>
                      <a:pt x="1897" y="838"/>
                    </a:lnTo>
                    <a:lnTo>
                      <a:pt x="1769" y="675"/>
                    </a:lnTo>
                    <a:lnTo>
                      <a:pt x="1769" y="589"/>
                    </a:lnTo>
                    <a:lnTo>
                      <a:pt x="605" y="589"/>
                    </a:lnTo>
                    <a:lnTo>
                      <a:pt x="605" y="675"/>
                    </a:lnTo>
                    <a:lnTo>
                      <a:pt x="478" y="838"/>
                    </a:lnTo>
                    <a:lnTo>
                      <a:pt x="670" y="889"/>
                    </a:lnTo>
                    <a:lnTo>
                      <a:pt x="605" y="1025"/>
                    </a:lnTo>
                    <a:lnTo>
                      <a:pt x="584" y="1027"/>
                    </a:lnTo>
                    <a:lnTo>
                      <a:pt x="568" y="1032"/>
                    </a:lnTo>
                    <a:lnTo>
                      <a:pt x="555" y="1039"/>
                    </a:lnTo>
                    <a:lnTo>
                      <a:pt x="546" y="1049"/>
                    </a:lnTo>
                    <a:lnTo>
                      <a:pt x="540" y="1061"/>
                    </a:lnTo>
                    <a:lnTo>
                      <a:pt x="536" y="1071"/>
                    </a:lnTo>
                    <a:lnTo>
                      <a:pt x="535" y="1083"/>
                    </a:lnTo>
                    <a:lnTo>
                      <a:pt x="534" y="1091"/>
                    </a:lnTo>
                    <a:lnTo>
                      <a:pt x="534" y="1097"/>
                    </a:lnTo>
                    <a:lnTo>
                      <a:pt x="534" y="1099"/>
                    </a:lnTo>
                    <a:lnTo>
                      <a:pt x="530" y="1099"/>
                    </a:lnTo>
                    <a:lnTo>
                      <a:pt x="516" y="1098"/>
                    </a:lnTo>
                    <a:lnTo>
                      <a:pt x="495" y="1098"/>
                    </a:lnTo>
                    <a:lnTo>
                      <a:pt x="469" y="1097"/>
                    </a:lnTo>
                    <a:lnTo>
                      <a:pt x="436" y="1095"/>
                    </a:lnTo>
                    <a:lnTo>
                      <a:pt x="400" y="1093"/>
                    </a:lnTo>
                    <a:lnTo>
                      <a:pt x="360" y="1090"/>
                    </a:lnTo>
                    <a:lnTo>
                      <a:pt x="318" y="1086"/>
                    </a:lnTo>
                    <a:lnTo>
                      <a:pt x="276" y="1083"/>
                    </a:lnTo>
                    <a:lnTo>
                      <a:pt x="234" y="1077"/>
                    </a:lnTo>
                    <a:lnTo>
                      <a:pt x="192" y="1072"/>
                    </a:lnTo>
                    <a:lnTo>
                      <a:pt x="154" y="1066"/>
                    </a:lnTo>
                    <a:lnTo>
                      <a:pt x="120" y="1058"/>
                    </a:lnTo>
                    <a:lnTo>
                      <a:pt x="88" y="1049"/>
                    </a:lnTo>
                    <a:lnTo>
                      <a:pt x="64" y="1041"/>
                    </a:lnTo>
                    <a:lnTo>
                      <a:pt x="46" y="1029"/>
                    </a:lnTo>
                    <a:lnTo>
                      <a:pt x="26" y="1011"/>
                    </a:lnTo>
                    <a:lnTo>
                      <a:pt x="13" y="991"/>
                    </a:lnTo>
                    <a:lnTo>
                      <a:pt x="4" y="972"/>
                    </a:lnTo>
                    <a:lnTo>
                      <a:pt x="2" y="951"/>
                    </a:lnTo>
                    <a:lnTo>
                      <a:pt x="0" y="932"/>
                    </a:lnTo>
                    <a:lnTo>
                      <a:pt x="3" y="916"/>
                    </a:lnTo>
                    <a:lnTo>
                      <a:pt x="5" y="901"/>
                    </a:lnTo>
                    <a:lnTo>
                      <a:pt x="9" y="889"/>
                    </a:lnTo>
                    <a:lnTo>
                      <a:pt x="13" y="883"/>
                    </a:lnTo>
                    <a:lnTo>
                      <a:pt x="14" y="880"/>
                    </a:lnTo>
                    <a:lnTo>
                      <a:pt x="21" y="861"/>
                    </a:lnTo>
                    <a:lnTo>
                      <a:pt x="31" y="839"/>
                    </a:lnTo>
                    <a:lnTo>
                      <a:pt x="44" y="814"/>
                    </a:lnTo>
                    <a:lnTo>
                      <a:pt x="59" y="786"/>
                    </a:lnTo>
                    <a:lnTo>
                      <a:pt x="77" y="754"/>
                    </a:lnTo>
                    <a:lnTo>
                      <a:pt x="96" y="721"/>
                    </a:lnTo>
                    <a:lnTo>
                      <a:pt x="117" y="684"/>
                    </a:lnTo>
                    <a:lnTo>
                      <a:pt x="140" y="647"/>
                    </a:lnTo>
                    <a:lnTo>
                      <a:pt x="164" y="609"/>
                    </a:lnTo>
                    <a:lnTo>
                      <a:pt x="190" y="570"/>
                    </a:lnTo>
                    <a:lnTo>
                      <a:pt x="215" y="530"/>
                    </a:lnTo>
                    <a:lnTo>
                      <a:pt x="241" y="491"/>
                    </a:lnTo>
                    <a:lnTo>
                      <a:pt x="268" y="451"/>
                    </a:lnTo>
                    <a:lnTo>
                      <a:pt x="293" y="413"/>
                    </a:lnTo>
                    <a:lnTo>
                      <a:pt x="317" y="376"/>
                    </a:lnTo>
                    <a:lnTo>
                      <a:pt x="341" y="340"/>
                    </a:lnTo>
                    <a:lnTo>
                      <a:pt x="364" y="307"/>
                    </a:lnTo>
                    <a:lnTo>
                      <a:pt x="385" y="275"/>
                    </a:lnTo>
                    <a:lnTo>
                      <a:pt x="404" y="247"/>
                    </a:lnTo>
                    <a:lnTo>
                      <a:pt x="422" y="223"/>
                    </a:lnTo>
                    <a:lnTo>
                      <a:pt x="436" y="202"/>
                    </a:lnTo>
                    <a:lnTo>
                      <a:pt x="447" y="185"/>
                    </a:lnTo>
                    <a:lnTo>
                      <a:pt x="456" y="171"/>
                    </a:lnTo>
                    <a:lnTo>
                      <a:pt x="462" y="163"/>
                    </a:lnTo>
                    <a:lnTo>
                      <a:pt x="464" y="161"/>
                    </a:lnTo>
                    <a:lnTo>
                      <a:pt x="464" y="133"/>
                    </a:lnTo>
                    <a:lnTo>
                      <a:pt x="466" y="116"/>
                    </a:lnTo>
                    <a:lnTo>
                      <a:pt x="472" y="101"/>
                    </a:lnTo>
                    <a:lnTo>
                      <a:pt x="484" y="90"/>
                    </a:lnTo>
                    <a:lnTo>
                      <a:pt x="497" y="79"/>
                    </a:lnTo>
                    <a:lnTo>
                      <a:pt x="513" y="74"/>
                    </a:lnTo>
                    <a:lnTo>
                      <a:pt x="91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6" name="Freeform 13">
                <a:extLst>
                  <a:ext uri="{FF2B5EF4-FFF2-40B4-BE49-F238E27FC236}">
                    <a16:creationId xmlns:a16="http://schemas.microsoft.com/office/drawing/2014/main" id="{92752214-11E9-0313-BE89-0E44274FFD31}"/>
                  </a:ext>
                </a:extLst>
              </p:cNvPr>
              <p:cNvSpPr>
                <a:spLocks/>
              </p:cNvSpPr>
              <p:nvPr/>
            </p:nvSpPr>
            <p:spPr bwMode="auto">
              <a:xfrm>
                <a:off x="5698331" y="2841624"/>
                <a:ext cx="793750" cy="317500"/>
              </a:xfrm>
              <a:custGeom>
                <a:avLst/>
                <a:gdLst>
                  <a:gd name="T0" fmla="*/ 15 w 500"/>
                  <a:gd name="T1" fmla="*/ 0 h 200"/>
                  <a:gd name="T2" fmla="*/ 485 w 500"/>
                  <a:gd name="T3" fmla="*/ 0 h 200"/>
                  <a:gd name="T4" fmla="*/ 500 w 500"/>
                  <a:gd name="T5" fmla="*/ 139 h 200"/>
                  <a:gd name="T6" fmla="*/ 487 w 500"/>
                  <a:gd name="T7" fmla="*/ 157 h 200"/>
                  <a:gd name="T8" fmla="*/ 471 w 500"/>
                  <a:gd name="T9" fmla="*/ 171 h 200"/>
                  <a:gd name="T10" fmla="*/ 449 w 500"/>
                  <a:gd name="T11" fmla="*/ 181 h 200"/>
                  <a:gd name="T12" fmla="*/ 425 w 500"/>
                  <a:gd name="T13" fmla="*/ 189 h 200"/>
                  <a:gd name="T14" fmla="*/ 400 w 500"/>
                  <a:gd name="T15" fmla="*/ 194 h 200"/>
                  <a:gd name="T16" fmla="*/ 373 w 500"/>
                  <a:gd name="T17" fmla="*/ 198 h 200"/>
                  <a:gd name="T18" fmla="*/ 346 w 500"/>
                  <a:gd name="T19" fmla="*/ 199 h 200"/>
                  <a:gd name="T20" fmla="*/ 321 w 500"/>
                  <a:gd name="T21" fmla="*/ 200 h 200"/>
                  <a:gd name="T22" fmla="*/ 298 w 500"/>
                  <a:gd name="T23" fmla="*/ 199 h 200"/>
                  <a:gd name="T24" fmla="*/ 279 w 500"/>
                  <a:gd name="T25" fmla="*/ 198 h 200"/>
                  <a:gd name="T26" fmla="*/ 263 w 500"/>
                  <a:gd name="T27" fmla="*/ 196 h 200"/>
                  <a:gd name="T28" fmla="*/ 253 w 500"/>
                  <a:gd name="T29" fmla="*/ 196 h 200"/>
                  <a:gd name="T30" fmla="*/ 249 w 500"/>
                  <a:gd name="T31" fmla="*/ 195 h 200"/>
                  <a:gd name="T32" fmla="*/ 247 w 500"/>
                  <a:gd name="T33" fmla="*/ 196 h 200"/>
                  <a:gd name="T34" fmla="*/ 237 w 500"/>
                  <a:gd name="T35" fmla="*/ 196 h 200"/>
                  <a:gd name="T36" fmla="*/ 221 w 500"/>
                  <a:gd name="T37" fmla="*/ 198 h 200"/>
                  <a:gd name="T38" fmla="*/ 201 w 500"/>
                  <a:gd name="T39" fmla="*/ 199 h 200"/>
                  <a:gd name="T40" fmla="*/ 178 w 500"/>
                  <a:gd name="T41" fmla="*/ 200 h 200"/>
                  <a:gd name="T42" fmla="*/ 153 w 500"/>
                  <a:gd name="T43" fmla="*/ 199 h 200"/>
                  <a:gd name="T44" fmla="*/ 127 w 500"/>
                  <a:gd name="T45" fmla="*/ 198 h 200"/>
                  <a:gd name="T46" fmla="*/ 101 w 500"/>
                  <a:gd name="T47" fmla="*/ 194 h 200"/>
                  <a:gd name="T48" fmla="*/ 74 w 500"/>
                  <a:gd name="T49" fmla="*/ 189 h 200"/>
                  <a:gd name="T50" fmla="*/ 51 w 500"/>
                  <a:gd name="T51" fmla="*/ 181 h 200"/>
                  <a:gd name="T52" fmla="*/ 29 w 500"/>
                  <a:gd name="T53" fmla="*/ 171 h 200"/>
                  <a:gd name="T54" fmla="*/ 13 w 500"/>
                  <a:gd name="T55" fmla="*/ 157 h 200"/>
                  <a:gd name="T56" fmla="*/ 0 w 500"/>
                  <a:gd name="T57" fmla="*/ 139 h 200"/>
                  <a:gd name="T58" fmla="*/ 15 w 500"/>
                  <a:gd name="T5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0" h="200">
                    <a:moveTo>
                      <a:pt x="15" y="0"/>
                    </a:moveTo>
                    <a:lnTo>
                      <a:pt x="485" y="0"/>
                    </a:lnTo>
                    <a:lnTo>
                      <a:pt x="500" y="139"/>
                    </a:lnTo>
                    <a:lnTo>
                      <a:pt x="487" y="157"/>
                    </a:lnTo>
                    <a:lnTo>
                      <a:pt x="471" y="171"/>
                    </a:lnTo>
                    <a:lnTo>
                      <a:pt x="449" y="181"/>
                    </a:lnTo>
                    <a:lnTo>
                      <a:pt x="425" y="189"/>
                    </a:lnTo>
                    <a:lnTo>
                      <a:pt x="400" y="194"/>
                    </a:lnTo>
                    <a:lnTo>
                      <a:pt x="373" y="198"/>
                    </a:lnTo>
                    <a:lnTo>
                      <a:pt x="346" y="199"/>
                    </a:lnTo>
                    <a:lnTo>
                      <a:pt x="321" y="200"/>
                    </a:lnTo>
                    <a:lnTo>
                      <a:pt x="298" y="199"/>
                    </a:lnTo>
                    <a:lnTo>
                      <a:pt x="279" y="198"/>
                    </a:lnTo>
                    <a:lnTo>
                      <a:pt x="263" y="196"/>
                    </a:lnTo>
                    <a:lnTo>
                      <a:pt x="253" y="196"/>
                    </a:lnTo>
                    <a:lnTo>
                      <a:pt x="249" y="195"/>
                    </a:lnTo>
                    <a:lnTo>
                      <a:pt x="247" y="196"/>
                    </a:lnTo>
                    <a:lnTo>
                      <a:pt x="237" y="196"/>
                    </a:lnTo>
                    <a:lnTo>
                      <a:pt x="221" y="198"/>
                    </a:lnTo>
                    <a:lnTo>
                      <a:pt x="201" y="199"/>
                    </a:lnTo>
                    <a:lnTo>
                      <a:pt x="178" y="200"/>
                    </a:lnTo>
                    <a:lnTo>
                      <a:pt x="153" y="199"/>
                    </a:lnTo>
                    <a:lnTo>
                      <a:pt x="127" y="198"/>
                    </a:lnTo>
                    <a:lnTo>
                      <a:pt x="101" y="194"/>
                    </a:lnTo>
                    <a:lnTo>
                      <a:pt x="74" y="189"/>
                    </a:lnTo>
                    <a:lnTo>
                      <a:pt x="51" y="181"/>
                    </a:lnTo>
                    <a:lnTo>
                      <a:pt x="29" y="171"/>
                    </a:lnTo>
                    <a:lnTo>
                      <a:pt x="13" y="157"/>
                    </a:lnTo>
                    <a:lnTo>
                      <a:pt x="0" y="139"/>
                    </a:lnTo>
                    <a:lnTo>
                      <a:pt x="15"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7" name="Freeform 14">
                <a:extLst>
                  <a:ext uri="{FF2B5EF4-FFF2-40B4-BE49-F238E27FC236}">
                    <a16:creationId xmlns:a16="http://schemas.microsoft.com/office/drawing/2014/main" id="{9BF4D71A-EDF8-906B-0F91-DA9DA29DD377}"/>
                  </a:ext>
                </a:extLst>
              </p:cNvPr>
              <p:cNvSpPr>
                <a:spLocks/>
              </p:cNvSpPr>
              <p:nvPr/>
            </p:nvSpPr>
            <p:spPr bwMode="auto">
              <a:xfrm>
                <a:off x="5558631" y="3062287"/>
                <a:ext cx="1073150" cy="296863"/>
              </a:xfrm>
              <a:custGeom>
                <a:avLst/>
                <a:gdLst>
                  <a:gd name="T0" fmla="*/ 88 w 676"/>
                  <a:gd name="T1" fmla="*/ 0 h 187"/>
                  <a:gd name="T2" fmla="*/ 91 w 676"/>
                  <a:gd name="T3" fmla="*/ 0 h 187"/>
                  <a:gd name="T4" fmla="*/ 99 w 676"/>
                  <a:gd name="T5" fmla="*/ 3 h 187"/>
                  <a:gd name="T6" fmla="*/ 115 w 676"/>
                  <a:gd name="T7" fmla="*/ 7 h 187"/>
                  <a:gd name="T8" fmla="*/ 135 w 676"/>
                  <a:gd name="T9" fmla="*/ 10 h 187"/>
                  <a:gd name="T10" fmla="*/ 162 w 676"/>
                  <a:gd name="T11" fmla="*/ 14 h 187"/>
                  <a:gd name="T12" fmla="*/ 196 w 676"/>
                  <a:gd name="T13" fmla="*/ 18 h 187"/>
                  <a:gd name="T14" fmla="*/ 236 w 676"/>
                  <a:gd name="T15" fmla="*/ 21 h 187"/>
                  <a:gd name="T16" fmla="*/ 284 w 676"/>
                  <a:gd name="T17" fmla="*/ 23 h 187"/>
                  <a:gd name="T18" fmla="*/ 337 w 676"/>
                  <a:gd name="T19" fmla="*/ 24 h 187"/>
                  <a:gd name="T20" fmla="*/ 392 w 676"/>
                  <a:gd name="T21" fmla="*/ 23 h 187"/>
                  <a:gd name="T22" fmla="*/ 439 w 676"/>
                  <a:gd name="T23" fmla="*/ 21 h 187"/>
                  <a:gd name="T24" fmla="*/ 480 w 676"/>
                  <a:gd name="T25" fmla="*/ 18 h 187"/>
                  <a:gd name="T26" fmla="*/ 514 w 676"/>
                  <a:gd name="T27" fmla="*/ 14 h 187"/>
                  <a:gd name="T28" fmla="*/ 541 w 676"/>
                  <a:gd name="T29" fmla="*/ 10 h 187"/>
                  <a:gd name="T30" fmla="*/ 561 w 676"/>
                  <a:gd name="T31" fmla="*/ 7 h 187"/>
                  <a:gd name="T32" fmla="*/ 577 w 676"/>
                  <a:gd name="T33" fmla="*/ 3 h 187"/>
                  <a:gd name="T34" fmla="*/ 586 w 676"/>
                  <a:gd name="T35" fmla="*/ 0 h 187"/>
                  <a:gd name="T36" fmla="*/ 588 w 676"/>
                  <a:gd name="T37" fmla="*/ 0 h 187"/>
                  <a:gd name="T38" fmla="*/ 676 w 676"/>
                  <a:gd name="T39" fmla="*/ 98 h 187"/>
                  <a:gd name="T40" fmla="*/ 652 w 676"/>
                  <a:gd name="T41" fmla="*/ 119 h 187"/>
                  <a:gd name="T42" fmla="*/ 624 w 676"/>
                  <a:gd name="T43" fmla="*/ 135 h 187"/>
                  <a:gd name="T44" fmla="*/ 592 w 676"/>
                  <a:gd name="T45" fmla="*/ 149 h 187"/>
                  <a:gd name="T46" fmla="*/ 558 w 676"/>
                  <a:gd name="T47" fmla="*/ 161 h 187"/>
                  <a:gd name="T48" fmla="*/ 523 w 676"/>
                  <a:gd name="T49" fmla="*/ 169 h 187"/>
                  <a:gd name="T50" fmla="*/ 489 w 676"/>
                  <a:gd name="T51" fmla="*/ 176 h 187"/>
                  <a:gd name="T52" fmla="*/ 455 w 676"/>
                  <a:gd name="T53" fmla="*/ 181 h 187"/>
                  <a:gd name="T54" fmla="*/ 424 w 676"/>
                  <a:gd name="T55" fmla="*/ 184 h 187"/>
                  <a:gd name="T56" fmla="*/ 396 w 676"/>
                  <a:gd name="T57" fmla="*/ 186 h 187"/>
                  <a:gd name="T58" fmla="*/ 372 w 676"/>
                  <a:gd name="T59" fmla="*/ 187 h 187"/>
                  <a:gd name="T60" fmla="*/ 354 w 676"/>
                  <a:gd name="T61" fmla="*/ 187 h 187"/>
                  <a:gd name="T62" fmla="*/ 343 w 676"/>
                  <a:gd name="T63" fmla="*/ 187 h 187"/>
                  <a:gd name="T64" fmla="*/ 337 w 676"/>
                  <a:gd name="T65" fmla="*/ 187 h 187"/>
                  <a:gd name="T66" fmla="*/ 334 w 676"/>
                  <a:gd name="T67" fmla="*/ 187 h 187"/>
                  <a:gd name="T68" fmla="*/ 322 w 676"/>
                  <a:gd name="T69" fmla="*/ 187 h 187"/>
                  <a:gd name="T70" fmla="*/ 304 w 676"/>
                  <a:gd name="T71" fmla="*/ 187 h 187"/>
                  <a:gd name="T72" fmla="*/ 280 w 676"/>
                  <a:gd name="T73" fmla="*/ 186 h 187"/>
                  <a:gd name="T74" fmla="*/ 252 w 676"/>
                  <a:gd name="T75" fmla="*/ 184 h 187"/>
                  <a:gd name="T76" fmla="*/ 220 w 676"/>
                  <a:gd name="T77" fmla="*/ 181 h 187"/>
                  <a:gd name="T78" fmla="*/ 187 w 676"/>
                  <a:gd name="T79" fmla="*/ 176 h 187"/>
                  <a:gd name="T80" fmla="*/ 153 w 676"/>
                  <a:gd name="T81" fmla="*/ 169 h 187"/>
                  <a:gd name="T82" fmla="*/ 119 w 676"/>
                  <a:gd name="T83" fmla="*/ 161 h 187"/>
                  <a:gd name="T84" fmla="*/ 84 w 676"/>
                  <a:gd name="T85" fmla="*/ 149 h 187"/>
                  <a:gd name="T86" fmla="*/ 52 w 676"/>
                  <a:gd name="T87" fmla="*/ 135 h 187"/>
                  <a:gd name="T88" fmla="*/ 24 w 676"/>
                  <a:gd name="T89" fmla="*/ 119 h 187"/>
                  <a:gd name="T90" fmla="*/ 0 w 676"/>
                  <a:gd name="T91" fmla="*/ 98 h 187"/>
                  <a:gd name="T92" fmla="*/ 88 w 676"/>
                  <a:gd name="T9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6" h="187">
                    <a:moveTo>
                      <a:pt x="88" y="0"/>
                    </a:moveTo>
                    <a:lnTo>
                      <a:pt x="91" y="0"/>
                    </a:lnTo>
                    <a:lnTo>
                      <a:pt x="99" y="3"/>
                    </a:lnTo>
                    <a:lnTo>
                      <a:pt x="115" y="7"/>
                    </a:lnTo>
                    <a:lnTo>
                      <a:pt x="135" y="10"/>
                    </a:lnTo>
                    <a:lnTo>
                      <a:pt x="162" y="14"/>
                    </a:lnTo>
                    <a:lnTo>
                      <a:pt x="196" y="18"/>
                    </a:lnTo>
                    <a:lnTo>
                      <a:pt x="236" y="21"/>
                    </a:lnTo>
                    <a:lnTo>
                      <a:pt x="284" y="23"/>
                    </a:lnTo>
                    <a:lnTo>
                      <a:pt x="337" y="24"/>
                    </a:lnTo>
                    <a:lnTo>
                      <a:pt x="392" y="23"/>
                    </a:lnTo>
                    <a:lnTo>
                      <a:pt x="439" y="21"/>
                    </a:lnTo>
                    <a:lnTo>
                      <a:pt x="480" y="18"/>
                    </a:lnTo>
                    <a:lnTo>
                      <a:pt x="514" y="14"/>
                    </a:lnTo>
                    <a:lnTo>
                      <a:pt x="541" y="10"/>
                    </a:lnTo>
                    <a:lnTo>
                      <a:pt x="561" y="7"/>
                    </a:lnTo>
                    <a:lnTo>
                      <a:pt x="577" y="3"/>
                    </a:lnTo>
                    <a:lnTo>
                      <a:pt x="586" y="0"/>
                    </a:lnTo>
                    <a:lnTo>
                      <a:pt x="588" y="0"/>
                    </a:lnTo>
                    <a:lnTo>
                      <a:pt x="676" y="98"/>
                    </a:lnTo>
                    <a:lnTo>
                      <a:pt x="652" y="119"/>
                    </a:lnTo>
                    <a:lnTo>
                      <a:pt x="624" y="135"/>
                    </a:lnTo>
                    <a:lnTo>
                      <a:pt x="592" y="149"/>
                    </a:lnTo>
                    <a:lnTo>
                      <a:pt x="558" y="161"/>
                    </a:lnTo>
                    <a:lnTo>
                      <a:pt x="523" y="169"/>
                    </a:lnTo>
                    <a:lnTo>
                      <a:pt x="489" y="176"/>
                    </a:lnTo>
                    <a:lnTo>
                      <a:pt x="455" y="181"/>
                    </a:lnTo>
                    <a:lnTo>
                      <a:pt x="424" y="184"/>
                    </a:lnTo>
                    <a:lnTo>
                      <a:pt x="396" y="186"/>
                    </a:lnTo>
                    <a:lnTo>
                      <a:pt x="372" y="187"/>
                    </a:lnTo>
                    <a:lnTo>
                      <a:pt x="354" y="187"/>
                    </a:lnTo>
                    <a:lnTo>
                      <a:pt x="343" y="187"/>
                    </a:lnTo>
                    <a:lnTo>
                      <a:pt x="337" y="187"/>
                    </a:lnTo>
                    <a:lnTo>
                      <a:pt x="334" y="187"/>
                    </a:lnTo>
                    <a:lnTo>
                      <a:pt x="322" y="187"/>
                    </a:lnTo>
                    <a:lnTo>
                      <a:pt x="304" y="187"/>
                    </a:lnTo>
                    <a:lnTo>
                      <a:pt x="280" y="186"/>
                    </a:lnTo>
                    <a:lnTo>
                      <a:pt x="252" y="184"/>
                    </a:lnTo>
                    <a:lnTo>
                      <a:pt x="220" y="181"/>
                    </a:lnTo>
                    <a:lnTo>
                      <a:pt x="187" y="176"/>
                    </a:lnTo>
                    <a:lnTo>
                      <a:pt x="153" y="169"/>
                    </a:lnTo>
                    <a:lnTo>
                      <a:pt x="119" y="161"/>
                    </a:lnTo>
                    <a:lnTo>
                      <a:pt x="84" y="149"/>
                    </a:lnTo>
                    <a:lnTo>
                      <a:pt x="52" y="135"/>
                    </a:lnTo>
                    <a:lnTo>
                      <a:pt x="24" y="119"/>
                    </a:lnTo>
                    <a:lnTo>
                      <a:pt x="0" y="98"/>
                    </a:lnTo>
                    <a:lnTo>
                      <a:pt x="88"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8" name="Freeform 15">
                <a:extLst>
                  <a:ext uri="{FF2B5EF4-FFF2-40B4-BE49-F238E27FC236}">
                    <a16:creationId xmlns:a16="http://schemas.microsoft.com/office/drawing/2014/main" id="{7DA81503-8651-B124-592C-0E8A51C84EB0}"/>
                  </a:ext>
                </a:extLst>
              </p:cNvPr>
              <p:cNvSpPr>
                <a:spLocks/>
              </p:cNvSpPr>
              <p:nvPr/>
            </p:nvSpPr>
            <p:spPr bwMode="auto">
              <a:xfrm>
                <a:off x="5431631" y="1452562"/>
                <a:ext cx="1293813" cy="1525588"/>
              </a:xfrm>
              <a:custGeom>
                <a:avLst/>
                <a:gdLst>
                  <a:gd name="T0" fmla="*/ 411 w 815"/>
                  <a:gd name="T1" fmla="*/ 0 h 961"/>
                  <a:gd name="T2" fmla="*/ 437 w 815"/>
                  <a:gd name="T3" fmla="*/ 1 h 961"/>
                  <a:gd name="T4" fmla="*/ 484 w 815"/>
                  <a:gd name="T5" fmla="*/ 7 h 961"/>
                  <a:gd name="T6" fmla="*/ 542 w 815"/>
                  <a:gd name="T7" fmla="*/ 19 h 961"/>
                  <a:gd name="T8" fmla="*/ 607 w 815"/>
                  <a:gd name="T9" fmla="*/ 38 h 961"/>
                  <a:gd name="T10" fmla="*/ 671 w 815"/>
                  <a:gd name="T11" fmla="*/ 68 h 961"/>
                  <a:gd name="T12" fmla="*/ 727 w 815"/>
                  <a:gd name="T13" fmla="*/ 110 h 961"/>
                  <a:gd name="T14" fmla="*/ 767 w 815"/>
                  <a:gd name="T15" fmla="*/ 168 h 961"/>
                  <a:gd name="T16" fmla="*/ 743 w 815"/>
                  <a:gd name="T17" fmla="*/ 170 h 961"/>
                  <a:gd name="T18" fmla="*/ 752 w 815"/>
                  <a:gd name="T19" fmla="*/ 192 h 961"/>
                  <a:gd name="T20" fmla="*/ 766 w 815"/>
                  <a:gd name="T21" fmla="*/ 227 h 961"/>
                  <a:gd name="T22" fmla="*/ 784 w 815"/>
                  <a:gd name="T23" fmla="*/ 271 h 961"/>
                  <a:gd name="T24" fmla="*/ 799 w 815"/>
                  <a:gd name="T25" fmla="*/ 314 h 961"/>
                  <a:gd name="T26" fmla="*/ 811 w 815"/>
                  <a:gd name="T27" fmla="*/ 353 h 961"/>
                  <a:gd name="T28" fmla="*/ 815 w 815"/>
                  <a:gd name="T29" fmla="*/ 380 h 961"/>
                  <a:gd name="T30" fmla="*/ 812 w 815"/>
                  <a:gd name="T31" fmla="*/ 418 h 961"/>
                  <a:gd name="T32" fmla="*/ 806 w 815"/>
                  <a:gd name="T33" fmla="*/ 477 h 961"/>
                  <a:gd name="T34" fmla="*/ 790 w 815"/>
                  <a:gd name="T35" fmla="*/ 547 h 961"/>
                  <a:gd name="T36" fmla="*/ 761 w 815"/>
                  <a:gd name="T37" fmla="*/ 620 h 961"/>
                  <a:gd name="T38" fmla="*/ 738 w 815"/>
                  <a:gd name="T39" fmla="*/ 654 h 961"/>
                  <a:gd name="T40" fmla="*/ 722 w 815"/>
                  <a:gd name="T41" fmla="*/ 701 h 961"/>
                  <a:gd name="T42" fmla="*/ 710 w 815"/>
                  <a:gd name="T43" fmla="*/ 730 h 961"/>
                  <a:gd name="T44" fmla="*/ 705 w 815"/>
                  <a:gd name="T45" fmla="*/ 742 h 961"/>
                  <a:gd name="T46" fmla="*/ 649 w 815"/>
                  <a:gd name="T47" fmla="*/ 877 h 961"/>
                  <a:gd name="T48" fmla="*/ 624 w 815"/>
                  <a:gd name="T49" fmla="*/ 882 h 961"/>
                  <a:gd name="T50" fmla="*/ 582 w 815"/>
                  <a:gd name="T51" fmla="*/ 892 h 961"/>
                  <a:gd name="T52" fmla="*/ 532 w 815"/>
                  <a:gd name="T53" fmla="*/ 906 h 961"/>
                  <a:gd name="T54" fmla="*/ 481 w 815"/>
                  <a:gd name="T55" fmla="*/ 921 h 961"/>
                  <a:gd name="T56" fmla="*/ 438 w 815"/>
                  <a:gd name="T57" fmla="*/ 938 h 961"/>
                  <a:gd name="T58" fmla="*/ 411 w 815"/>
                  <a:gd name="T59" fmla="*/ 953 h 961"/>
                  <a:gd name="T60" fmla="*/ 402 w 815"/>
                  <a:gd name="T61" fmla="*/ 953 h 961"/>
                  <a:gd name="T62" fmla="*/ 375 w 815"/>
                  <a:gd name="T63" fmla="*/ 935 h 961"/>
                  <a:gd name="T64" fmla="*/ 331 w 815"/>
                  <a:gd name="T65" fmla="*/ 917 h 961"/>
                  <a:gd name="T66" fmla="*/ 281 w 815"/>
                  <a:gd name="T67" fmla="*/ 902 h 961"/>
                  <a:gd name="T68" fmla="*/ 233 w 815"/>
                  <a:gd name="T69" fmla="*/ 888 h 961"/>
                  <a:gd name="T70" fmla="*/ 197 w 815"/>
                  <a:gd name="T71" fmla="*/ 879 h 961"/>
                  <a:gd name="T72" fmla="*/ 183 w 815"/>
                  <a:gd name="T73" fmla="*/ 875 h 961"/>
                  <a:gd name="T74" fmla="*/ 107 w 815"/>
                  <a:gd name="T75" fmla="*/ 739 h 961"/>
                  <a:gd name="T76" fmla="*/ 99 w 815"/>
                  <a:gd name="T77" fmla="*/ 718 h 961"/>
                  <a:gd name="T78" fmla="*/ 84 w 815"/>
                  <a:gd name="T79" fmla="*/ 679 h 961"/>
                  <a:gd name="T80" fmla="*/ 76 w 815"/>
                  <a:gd name="T81" fmla="*/ 654 h 961"/>
                  <a:gd name="T82" fmla="*/ 36 w 815"/>
                  <a:gd name="T83" fmla="*/ 584 h 961"/>
                  <a:gd name="T84" fmla="*/ 14 w 815"/>
                  <a:gd name="T85" fmla="*/ 511 h 961"/>
                  <a:gd name="T86" fmla="*/ 5 w 815"/>
                  <a:gd name="T87" fmla="*/ 446 h 961"/>
                  <a:gd name="T88" fmla="*/ 1 w 815"/>
                  <a:gd name="T89" fmla="*/ 395 h 961"/>
                  <a:gd name="T90" fmla="*/ 0 w 815"/>
                  <a:gd name="T91" fmla="*/ 369 h 961"/>
                  <a:gd name="T92" fmla="*/ 8 w 815"/>
                  <a:gd name="T93" fmla="*/ 336 h 961"/>
                  <a:gd name="T94" fmla="*/ 22 w 815"/>
                  <a:gd name="T95" fmla="*/ 292 h 961"/>
                  <a:gd name="T96" fmla="*/ 38 w 815"/>
                  <a:gd name="T97" fmla="*/ 248 h 961"/>
                  <a:gd name="T98" fmla="*/ 55 w 815"/>
                  <a:gd name="T99" fmla="*/ 208 h 961"/>
                  <a:gd name="T100" fmla="*/ 67 w 815"/>
                  <a:gd name="T101" fmla="*/ 179 h 961"/>
                  <a:gd name="T102" fmla="*/ 73 w 815"/>
                  <a:gd name="T103" fmla="*/ 168 h 961"/>
                  <a:gd name="T104" fmla="*/ 65 w 815"/>
                  <a:gd name="T105" fmla="*/ 137 h 961"/>
                  <a:gd name="T106" fmla="*/ 115 w 815"/>
                  <a:gd name="T107" fmla="*/ 87 h 961"/>
                  <a:gd name="T108" fmla="*/ 174 w 815"/>
                  <a:gd name="T109" fmla="*/ 52 h 961"/>
                  <a:gd name="T110" fmla="*/ 241 w 815"/>
                  <a:gd name="T111" fmla="*/ 26 h 961"/>
                  <a:gd name="T112" fmla="*/ 303 w 815"/>
                  <a:gd name="T113" fmla="*/ 11 h 961"/>
                  <a:gd name="T114" fmla="*/ 356 w 815"/>
                  <a:gd name="T115" fmla="*/ 3 h 961"/>
                  <a:gd name="T116" fmla="*/ 393 w 815"/>
                  <a:gd name="T117" fmla="*/ 0 h 961"/>
                  <a:gd name="T118" fmla="*/ 407 w 815"/>
                  <a:gd name="T119"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5" h="961">
                    <a:moveTo>
                      <a:pt x="407" y="0"/>
                    </a:moveTo>
                    <a:lnTo>
                      <a:pt x="411" y="0"/>
                    </a:lnTo>
                    <a:lnTo>
                      <a:pt x="421" y="0"/>
                    </a:lnTo>
                    <a:lnTo>
                      <a:pt x="437" y="1"/>
                    </a:lnTo>
                    <a:lnTo>
                      <a:pt x="458" y="3"/>
                    </a:lnTo>
                    <a:lnTo>
                      <a:pt x="484" y="7"/>
                    </a:lnTo>
                    <a:lnTo>
                      <a:pt x="512" y="11"/>
                    </a:lnTo>
                    <a:lnTo>
                      <a:pt x="542" y="19"/>
                    </a:lnTo>
                    <a:lnTo>
                      <a:pt x="574" y="26"/>
                    </a:lnTo>
                    <a:lnTo>
                      <a:pt x="607" y="38"/>
                    </a:lnTo>
                    <a:lnTo>
                      <a:pt x="639" y="52"/>
                    </a:lnTo>
                    <a:lnTo>
                      <a:pt x="671" y="68"/>
                    </a:lnTo>
                    <a:lnTo>
                      <a:pt x="700" y="87"/>
                    </a:lnTo>
                    <a:lnTo>
                      <a:pt x="727" y="110"/>
                    </a:lnTo>
                    <a:lnTo>
                      <a:pt x="750" y="137"/>
                    </a:lnTo>
                    <a:lnTo>
                      <a:pt x="767" y="168"/>
                    </a:lnTo>
                    <a:lnTo>
                      <a:pt x="742" y="168"/>
                    </a:lnTo>
                    <a:lnTo>
                      <a:pt x="743" y="170"/>
                    </a:lnTo>
                    <a:lnTo>
                      <a:pt x="746" y="179"/>
                    </a:lnTo>
                    <a:lnTo>
                      <a:pt x="752" y="192"/>
                    </a:lnTo>
                    <a:lnTo>
                      <a:pt x="759" y="208"/>
                    </a:lnTo>
                    <a:lnTo>
                      <a:pt x="766" y="227"/>
                    </a:lnTo>
                    <a:lnTo>
                      <a:pt x="775" y="248"/>
                    </a:lnTo>
                    <a:lnTo>
                      <a:pt x="784" y="271"/>
                    </a:lnTo>
                    <a:lnTo>
                      <a:pt x="792" y="292"/>
                    </a:lnTo>
                    <a:lnTo>
                      <a:pt x="799" y="314"/>
                    </a:lnTo>
                    <a:lnTo>
                      <a:pt x="806" y="336"/>
                    </a:lnTo>
                    <a:lnTo>
                      <a:pt x="811" y="353"/>
                    </a:lnTo>
                    <a:lnTo>
                      <a:pt x="813" y="369"/>
                    </a:lnTo>
                    <a:lnTo>
                      <a:pt x="815" y="380"/>
                    </a:lnTo>
                    <a:lnTo>
                      <a:pt x="813" y="395"/>
                    </a:lnTo>
                    <a:lnTo>
                      <a:pt x="812" y="418"/>
                    </a:lnTo>
                    <a:lnTo>
                      <a:pt x="809" y="446"/>
                    </a:lnTo>
                    <a:lnTo>
                      <a:pt x="806" y="477"/>
                    </a:lnTo>
                    <a:lnTo>
                      <a:pt x="799" y="511"/>
                    </a:lnTo>
                    <a:lnTo>
                      <a:pt x="790" y="547"/>
                    </a:lnTo>
                    <a:lnTo>
                      <a:pt x="778" y="584"/>
                    </a:lnTo>
                    <a:lnTo>
                      <a:pt x="761" y="620"/>
                    </a:lnTo>
                    <a:lnTo>
                      <a:pt x="738" y="654"/>
                    </a:lnTo>
                    <a:lnTo>
                      <a:pt x="738" y="654"/>
                    </a:lnTo>
                    <a:lnTo>
                      <a:pt x="729" y="679"/>
                    </a:lnTo>
                    <a:lnTo>
                      <a:pt x="722" y="701"/>
                    </a:lnTo>
                    <a:lnTo>
                      <a:pt x="715" y="718"/>
                    </a:lnTo>
                    <a:lnTo>
                      <a:pt x="710" y="730"/>
                    </a:lnTo>
                    <a:lnTo>
                      <a:pt x="706" y="739"/>
                    </a:lnTo>
                    <a:lnTo>
                      <a:pt x="705" y="742"/>
                    </a:lnTo>
                    <a:lnTo>
                      <a:pt x="653" y="875"/>
                    </a:lnTo>
                    <a:lnTo>
                      <a:pt x="649" y="877"/>
                    </a:lnTo>
                    <a:lnTo>
                      <a:pt x="639" y="879"/>
                    </a:lnTo>
                    <a:lnTo>
                      <a:pt x="624" y="882"/>
                    </a:lnTo>
                    <a:lnTo>
                      <a:pt x="605" y="887"/>
                    </a:lnTo>
                    <a:lnTo>
                      <a:pt x="582" y="892"/>
                    </a:lnTo>
                    <a:lnTo>
                      <a:pt x="557" y="898"/>
                    </a:lnTo>
                    <a:lnTo>
                      <a:pt x="532" y="906"/>
                    </a:lnTo>
                    <a:lnTo>
                      <a:pt x="505" y="914"/>
                    </a:lnTo>
                    <a:lnTo>
                      <a:pt x="481" y="921"/>
                    </a:lnTo>
                    <a:lnTo>
                      <a:pt x="458" y="929"/>
                    </a:lnTo>
                    <a:lnTo>
                      <a:pt x="438" y="938"/>
                    </a:lnTo>
                    <a:lnTo>
                      <a:pt x="423" y="945"/>
                    </a:lnTo>
                    <a:lnTo>
                      <a:pt x="411" y="953"/>
                    </a:lnTo>
                    <a:lnTo>
                      <a:pt x="407" y="961"/>
                    </a:lnTo>
                    <a:lnTo>
                      <a:pt x="402" y="953"/>
                    </a:lnTo>
                    <a:lnTo>
                      <a:pt x="391" y="944"/>
                    </a:lnTo>
                    <a:lnTo>
                      <a:pt x="375" y="935"/>
                    </a:lnTo>
                    <a:lnTo>
                      <a:pt x="354" y="926"/>
                    </a:lnTo>
                    <a:lnTo>
                      <a:pt x="331" y="917"/>
                    </a:lnTo>
                    <a:lnTo>
                      <a:pt x="307" y="910"/>
                    </a:lnTo>
                    <a:lnTo>
                      <a:pt x="281" y="902"/>
                    </a:lnTo>
                    <a:lnTo>
                      <a:pt x="256" y="895"/>
                    </a:lnTo>
                    <a:lnTo>
                      <a:pt x="233" y="888"/>
                    </a:lnTo>
                    <a:lnTo>
                      <a:pt x="213" y="883"/>
                    </a:lnTo>
                    <a:lnTo>
                      <a:pt x="197" y="879"/>
                    </a:lnTo>
                    <a:lnTo>
                      <a:pt x="187" y="877"/>
                    </a:lnTo>
                    <a:lnTo>
                      <a:pt x="183" y="875"/>
                    </a:lnTo>
                    <a:lnTo>
                      <a:pt x="108" y="742"/>
                    </a:lnTo>
                    <a:lnTo>
                      <a:pt x="107" y="739"/>
                    </a:lnTo>
                    <a:lnTo>
                      <a:pt x="104" y="730"/>
                    </a:lnTo>
                    <a:lnTo>
                      <a:pt x="99" y="718"/>
                    </a:lnTo>
                    <a:lnTo>
                      <a:pt x="92" y="701"/>
                    </a:lnTo>
                    <a:lnTo>
                      <a:pt x="84" y="679"/>
                    </a:lnTo>
                    <a:lnTo>
                      <a:pt x="76" y="654"/>
                    </a:lnTo>
                    <a:lnTo>
                      <a:pt x="76" y="654"/>
                    </a:lnTo>
                    <a:lnTo>
                      <a:pt x="53" y="620"/>
                    </a:lnTo>
                    <a:lnTo>
                      <a:pt x="36" y="584"/>
                    </a:lnTo>
                    <a:lnTo>
                      <a:pt x="23" y="547"/>
                    </a:lnTo>
                    <a:lnTo>
                      <a:pt x="14" y="511"/>
                    </a:lnTo>
                    <a:lnTo>
                      <a:pt x="8" y="477"/>
                    </a:lnTo>
                    <a:lnTo>
                      <a:pt x="5" y="446"/>
                    </a:lnTo>
                    <a:lnTo>
                      <a:pt x="3" y="418"/>
                    </a:lnTo>
                    <a:lnTo>
                      <a:pt x="1" y="395"/>
                    </a:lnTo>
                    <a:lnTo>
                      <a:pt x="0" y="380"/>
                    </a:lnTo>
                    <a:lnTo>
                      <a:pt x="0" y="369"/>
                    </a:lnTo>
                    <a:lnTo>
                      <a:pt x="3" y="353"/>
                    </a:lnTo>
                    <a:lnTo>
                      <a:pt x="8" y="336"/>
                    </a:lnTo>
                    <a:lnTo>
                      <a:pt x="14" y="314"/>
                    </a:lnTo>
                    <a:lnTo>
                      <a:pt x="22" y="292"/>
                    </a:lnTo>
                    <a:lnTo>
                      <a:pt x="31" y="271"/>
                    </a:lnTo>
                    <a:lnTo>
                      <a:pt x="38" y="248"/>
                    </a:lnTo>
                    <a:lnTo>
                      <a:pt x="47" y="227"/>
                    </a:lnTo>
                    <a:lnTo>
                      <a:pt x="55" y="208"/>
                    </a:lnTo>
                    <a:lnTo>
                      <a:pt x="62" y="192"/>
                    </a:lnTo>
                    <a:lnTo>
                      <a:pt x="67" y="179"/>
                    </a:lnTo>
                    <a:lnTo>
                      <a:pt x="71" y="170"/>
                    </a:lnTo>
                    <a:lnTo>
                      <a:pt x="73" y="168"/>
                    </a:lnTo>
                    <a:lnTo>
                      <a:pt x="46" y="168"/>
                    </a:lnTo>
                    <a:lnTo>
                      <a:pt x="65" y="137"/>
                    </a:lnTo>
                    <a:lnTo>
                      <a:pt x="88" y="110"/>
                    </a:lnTo>
                    <a:lnTo>
                      <a:pt x="115" y="87"/>
                    </a:lnTo>
                    <a:lnTo>
                      <a:pt x="144" y="68"/>
                    </a:lnTo>
                    <a:lnTo>
                      <a:pt x="174" y="52"/>
                    </a:lnTo>
                    <a:lnTo>
                      <a:pt x="207" y="38"/>
                    </a:lnTo>
                    <a:lnTo>
                      <a:pt x="241" y="26"/>
                    </a:lnTo>
                    <a:lnTo>
                      <a:pt x="272" y="19"/>
                    </a:lnTo>
                    <a:lnTo>
                      <a:pt x="303" y="11"/>
                    </a:lnTo>
                    <a:lnTo>
                      <a:pt x="331" y="7"/>
                    </a:lnTo>
                    <a:lnTo>
                      <a:pt x="356" y="3"/>
                    </a:lnTo>
                    <a:lnTo>
                      <a:pt x="377" y="1"/>
                    </a:lnTo>
                    <a:lnTo>
                      <a:pt x="393" y="0"/>
                    </a:lnTo>
                    <a:lnTo>
                      <a:pt x="403" y="0"/>
                    </a:lnTo>
                    <a:lnTo>
                      <a:pt x="40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29" name="Freeform 16">
                <a:extLst>
                  <a:ext uri="{FF2B5EF4-FFF2-40B4-BE49-F238E27FC236}">
                    <a16:creationId xmlns:a16="http://schemas.microsoft.com/office/drawing/2014/main" id="{60F05FD0-9407-9B2E-BE92-8CE69ABB0140}"/>
                  </a:ext>
                </a:extLst>
              </p:cNvPr>
              <p:cNvSpPr>
                <a:spLocks/>
              </p:cNvSpPr>
              <p:nvPr/>
            </p:nvSpPr>
            <p:spPr bwMode="auto">
              <a:xfrm>
                <a:off x="4795044" y="3859212"/>
                <a:ext cx="2600325" cy="2998788"/>
              </a:xfrm>
              <a:custGeom>
                <a:avLst/>
                <a:gdLst>
                  <a:gd name="T0" fmla="*/ 381 w 1638"/>
                  <a:gd name="T1" fmla="*/ 0 h 1889"/>
                  <a:gd name="T2" fmla="*/ 1258 w 1638"/>
                  <a:gd name="T3" fmla="*/ 0 h 1889"/>
                  <a:gd name="T4" fmla="*/ 1310 w 1638"/>
                  <a:gd name="T5" fmla="*/ 4 h 1889"/>
                  <a:gd name="T6" fmla="*/ 1358 w 1638"/>
                  <a:gd name="T7" fmla="*/ 14 h 1889"/>
                  <a:gd name="T8" fmla="*/ 1405 w 1638"/>
                  <a:gd name="T9" fmla="*/ 30 h 1889"/>
                  <a:gd name="T10" fmla="*/ 1450 w 1638"/>
                  <a:gd name="T11" fmla="*/ 52 h 1889"/>
                  <a:gd name="T12" fmla="*/ 1490 w 1638"/>
                  <a:gd name="T13" fmla="*/ 80 h 1889"/>
                  <a:gd name="T14" fmla="*/ 1526 w 1638"/>
                  <a:gd name="T15" fmla="*/ 112 h 1889"/>
                  <a:gd name="T16" fmla="*/ 1558 w 1638"/>
                  <a:gd name="T17" fmla="*/ 149 h 1889"/>
                  <a:gd name="T18" fmla="*/ 1586 w 1638"/>
                  <a:gd name="T19" fmla="*/ 188 h 1889"/>
                  <a:gd name="T20" fmla="*/ 1608 w 1638"/>
                  <a:gd name="T21" fmla="*/ 233 h 1889"/>
                  <a:gd name="T22" fmla="*/ 1624 w 1638"/>
                  <a:gd name="T23" fmla="*/ 280 h 1889"/>
                  <a:gd name="T24" fmla="*/ 1634 w 1638"/>
                  <a:gd name="T25" fmla="*/ 328 h 1889"/>
                  <a:gd name="T26" fmla="*/ 1638 w 1638"/>
                  <a:gd name="T27" fmla="*/ 380 h 1889"/>
                  <a:gd name="T28" fmla="*/ 1638 w 1638"/>
                  <a:gd name="T29" fmla="*/ 1809 h 1889"/>
                  <a:gd name="T30" fmla="*/ 1634 w 1638"/>
                  <a:gd name="T31" fmla="*/ 1830 h 1889"/>
                  <a:gd name="T32" fmla="*/ 1627 w 1638"/>
                  <a:gd name="T33" fmla="*/ 1850 h 1889"/>
                  <a:gd name="T34" fmla="*/ 1614 w 1638"/>
                  <a:gd name="T35" fmla="*/ 1865 h 1889"/>
                  <a:gd name="T36" fmla="*/ 1597 w 1638"/>
                  <a:gd name="T37" fmla="*/ 1878 h 1889"/>
                  <a:gd name="T38" fmla="*/ 1578 w 1638"/>
                  <a:gd name="T39" fmla="*/ 1886 h 1889"/>
                  <a:gd name="T40" fmla="*/ 1558 w 1638"/>
                  <a:gd name="T41" fmla="*/ 1889 h 1889"/>
                  <a:gd name="T42" fmla="*/ 80 w 1638"/>
                  <a:gd name="T43" fmla="*/ 1889 h 1889"/>
                  <a:gd name="T44" fmla="*/ 59 w 1638"/>
                  <a:gd name="T45" fmla="*/ 1886 h 1889"/>
                  <a:gd name="T46" fmla="*/ 40 w 1638"/>
                  <a:gd name="T47" fmla="*/ 1878 h 1889"/>
                  <a:gd name="T48" fmla="*/ 24 w 1638"/>
                  <a:gd name="T49" fmla="*/ 1865 h 1889"/>
                  <a:gd name="T50" fmla="*/ 12 w 1638"/>
                  <a:gd name="T51" fmla="*/ 1850 h 1889"/>
                  <a:gd name="T52" fmla="*/ 3 w 1638"/>
                  <a:gd name="T53" fmla="*/ 1830 h 1889"/>
                  <a:gd name="T54" fmla="*/ 0 w 1638"/>
                  <a:gd name="T55" fmla="*/ 1809 h 1889"/>
                  <a:gd name="T56" fmla="*/ 0 w 1638"/>
                  <a:gd name="T57" fmla="*/ 380 h 1889"/>
                  <a:gd name="T58" fmla="*/ 4 w 1638"/>
                  <a:gd name="T59" fmla="*/ 328 h 1889"/>
                  <a:gd name="T60" fmla="*/ 14 w 1638"/>
                  <a:gd name="T61" fmla="*/ 280 h 1889"/>
                  <a:gd name="T62" fmla="*/ 31 w 1638"/>
                  <a:gd name="T63" fmla="*/ 233 h 1889"/>
                  <a:gd name="T64" fmla="*/ 52 w 1638"/>
                  <a:gd name="T65" fmla="*/ 188 h 1889"/>
                  <a:gd name="T66" fmla="*/ 79 w 1638"/>
                  <a:gd name="T67" fmla="*/ 149 h 1889"/>
                  <a:gd name="T68" fmla="*/ 112 w 1638"/>
                  <a:gd name="T69" fmla="*/ 112 h 1889"/>
                  <a:gd name="T70" fmla="*/ 148 w 1638"/>
                  <a:gd name="T71" fmla="*/ 80 h 1889"/>
                  <a:gd name="T72" fmla="*/ 188 w 1638"/>
                  <a:gd name="T73" fmla="*/ 52 h 1889"/>
                  <a:gd name="T74" fmla="*/ 233 w 1638"/>
                  <a:gd name="T75" fmla="*/ 30 h 1889"/>
                  <a:gd name="T76" fmla="*/ 279 w 1638"/>
                  <a:gd name="T77" fmla="*/ 14 h 1889"/>
                  <a:gd name="T78" fmla="*/ 328 w 1638"/>
                  <a:gd name="T79" fmla="*/ 4 h 1889"/>
                  <a:gd name="T80" fmla="*/ 381 w 1638"/>
                  <a:gd name="T81" fmla="*/ 0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8" h="1889">
                    <a:moveTo>
                      <a:pt x="381" y="0"/>
                    </a:moveTo>
                    <a:lnTo>
                      <a:pt x="1258" y="0"/>
                    </a:lnTo>
                    <a:lnTo>
                      <a:pt x="1310" y="4"/>
                    </a:lnTo>
                    <a:lnTo>
                      <a:pt x="1358" y="14"/>
                    </a:lnTo>
                    <a:lnTo>
                      <a:pt x="1405" y="30"/>
                    </a:lnTo>
                    <a:lnTo>
                      <a:pt x="1450" y="52"/>
                    </a:lnTo>
                    <a:lnTo>
                      <a:pt x="1490" y="80"/>
                    </a:lnTo>
                    <a:lnTo>
                      <a:pt x="1526" y="112"/>
                    </a:lnTo>
                    <a:lnTo>
                      <a:pt x="1558" y="149"/>
                    </a:lnTo>
                    <a:lnTo>
                      <a:pt x="1586" y="188"/>
                    </a:lnTo>
                    <a:lnTo>
                      <a:pt x="1608" y="233"/>
                    </a:lnTo>
                    <a:lnTo>
                      <a:pt x="1624" y="280"/>
                    </a:lnTo>
                    <a:lnTo>
                      <a:pt x="1634" y="328"/>
                    </a:lnTo>
                    <a:lnTo>
                      <a:pt x="1638" y="380"/>
                    </a:lnTo>
                    <a:lnTo>
                      <a:pt x="1638" y="1809"/>
                    </a:lnTo>
                    <a:lnTo>
                      <a:pt x="1634" y="1830"/>
                    </a:lnTo>
                    <a:lnTo>
                      <a:pt x="1627" y="1850"/>
                    </a:lnTo>
                    <a:lnTo>
                      <a:pt x="1614" y="1865"/>
                    </a:lnTo>
                    <a:lnTo>
                      <a:pt x="1597" y="1878"/>
                    </a:lnTo>
                    <a:lnTo>
                      <a:pt x="1578" y="1886"/>
                    </a:lnTo>
                    <a:lnTo>
                      <a:pt x="1558" y="1889"/>
                    </a:lnTo>
                    <a:lnTo>
                      <a:pt x="80" y="1889"/>
                    </a:lnTo>
                    <a:lnTo>
                      <a:pt x="59" y="1886"/>
                    </a:lnTo>
                    <a:lnTo>
                      <a:pt x="40" y="1878"/>
                    </a:lnTo>
                    <a:lnTo>
                      <a:pt x="24" y="1865"/>
                    </a:lnTo>
                    <a:lnTo>
                      <a:pt x="12" y="1850"/>
                    </a:lnTo>
                    <a:lnTo>
                      <a:pt x="3" y="1830"/>
                    </a:lnTo>
                    <a:lnTo>
                      <a:pt x="0" y="1809"/>
                    </a:lnTo>
                    <a:lnTo>
                      <a:pt x="0" y="380"/>
                    </a:lnTo>
                    <a:lnTo>
                      <a:pt x="4" y="328"/>
                    </a:lnTo>
                    <a:lnTo>
                      <a:pt x="14" y="280"/>
                    </a:lnTo>
                    <a:lnTo>
                      <a:pt x="31" y="233"/>
                    </a:lnTo>
                    <a:lnTo>
                      <a:pt x="52" y="188"/>
                    </a:lnTo>
                    <a:lnTo>
                      <a:pt x="79" y="149"/>
                    </a:lnTo>
                    <a:lnTo>
                      <a:pt x="112" y="112"/>
                    </a:lnTo>
                    <a:lnTo>
                      <a:pt x="148" y="80"/>
                    </a:lnTo>
                    <a:lnTo>
                      <a:pt x="188" y="52"/>
                    </a:lnTo>
                    <a:lnTo>
                      <a:pt x="233" y="30"/>
                    </a:lnTo>
                    <a:lnTo>
                      <a:pt x="279" y="14"/>
                    </a:lnTo>
                    <a:lnTo>
                      <a:pt x="328" y="4"/>
                    </a:lnTo>
                    <a:lnTo>
                      <a:pt x="381"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30" name="Freeform 17">
                <a:extLst>
                  <a:ext uri="{FF2B5EF4-FFF2-40B4-BE49-F238E27FC236}">
                    <a16:creationId xmlns:a16="http://schemas.microsoft.com/office/drawing/2014/main" id="{31DB6BF5-ED4A-42F2-A277-93B3A55AAE9E}"/>
                  </a:ext>
                </a:extLst>
              </p:cNvPr>
              <p:cNvSpPr>
                <a:spLocks/>
              </p:cNvSpPr>
              <p:nvPr/>
            </p:nvSpPr>
            <p:spPr bwMode="auto">
              <a:xfrm>
                <a:off x="5382419" y="4164012"/>
                <a:ext cx="1425575" cy="2667000"/>
              </a:xfrm>
              <a:custGeom>
                <a:avLst/>
                <a:gdLst>
                  <a:gd name="T0" fmla="*/ 381 w 898"/>
                  <a:gd name="T1" fmla="*/ 0 h 1680"/>
                  <a:gd name="T2" fmla="*/ 517 w 898"/>
                  <a:gd name="T3" fmla="*/ 0 h 1680"/>
                  <a:gd name="T4" fmla="*/ 569 w 898"/>
                  <a:gd name="T5" fmla="*/ 4 h 1680"/>
                  <a:gd name="T6" fmla="*/ 618 w 898"/>
                  <a:gd name="T7" fmla="*/ 14 h 1680"/>
                  <a:gd name="T8" fmla="*/ 665 w 898"/>
                  <a:gd name="T9" fmla="*/ 31 h 1680"/>
                  <a:gd name="T10" fmla="*/ 709 w 898"/>
                  <a:gd name="T11" fmla="*/ 52 h 1680"/>
                  <a:gd name="T12" fmla="*/ 750 w 898"/>
                  <a:gd name="T13" fmla="*/ 79 h 1680"/>
                  <a:gd name="T14" fmla="*/ 786 w 898"/>
                  <a:gd name="T15" fmla="*/ 112 h 1680"/>
                  <a:gd name="T16" fmla="*/ 818 w 898"/>
                  <a:gd name="T17" fmla="*/ 148 h 1680"/>
                  <a:gd name="T18" fmla="*/ 846 w 898"/>
                  <a:gd name="T19" fmla="*/ 188 h 1680"/>
                  <a:gd name="T20" fmla="*/ 867 w 898"/>
                  <a:gd name="T21" fmla="*/ 232 h 1680"/>
                  <a:gd name="T22" fmla="*/ 884 w 898"/>
                  <a:gd name="T23" fmla="*/ 279 h 1680"/>
                  <a:gd name="T24" fmla="*/ 894 w 898"/>
                  <a:gd name="T25" fmla="*/ 328 h 1680"/>
                  <a:gd name="T26" fmla="*/ 898 w 898"/>
                  <a:gd name="T27" fmla="*/ 381 h 1680"/>
                  <a:gd name="T28" fmla="*/ 898 w 898"/>
                  <a:gd name="T29" fmla="*/ 1680 h 1680"/>
                  <a:gd name="T30" fmla="*/ 0 w 898"/>
                  <a:gd name="T31" fmla="*/ 1680 h 1680"/>
                  <a:gd name="T32" fmla="*/ 0 w 898"/>
                  <a:gd name="T33" fmla="*/ 381 h 1680"/>
                  <a:gd name="T34" fmla="*/ 4 w 898"/>
                  <a:gd name="T35" fmla="*/ 328 h 1680"/>
                  <a:gd name="T36" fmla="*/ 14 w 898"/>
                  <a:gd name="T37" fmla="*/ 279 h 1680"/>
                  <a:gd name="T38" fmla="*/ 31 w 898"/>
                  <a:gd name="T39" fmla="*/ 232 h 1680"/>
                  <a:gd name="T40" fmla="*/ 53 w 898"/>
                  <a:gd name="T41" fmla="*/ 188 h 1680"/>
                  <a:gd name="T42" fmla="*/ 79 w 898"/>
                  <a:gd name="T43" fmla="*/ 148 h 1680"/>
                  <a:gd name="T44" fmla="*/ 112 w 898"/>
                  <a:gd name="T45" fmla="*/ 112 h 1680"/>
                  <a:gd name="T46" fmla="*/ 148 w 898"/>
                  <a:gd name="T47" fmla="*/ 79 h 1680"/>
                  <a:gd name="T48" fmla="*/ 189 w 898"/>
                  <a:gd name="T49" fmla="*/ 52 h 1680"/>
                  <a:gd name="T50" fmla="*/ 232 w 898"/>
                  <a:gd name="T51" fmla="*/ 31 h 1680"/>
                  <a:gd name="T52" fmla="*/ 279 w 898"/>
                  <a:gd name="T53" fmla="*/ 14 h 1680"/>
                  <a:gd name="T54" fmla="*/ 329 w 898"/>
                  <a:gd name="T55" fmla="*/ 4 h 1680"/>
                  <a:gd name="T56" fmla="*/ 381 w 898"/>
                  <a:gd name="T57" fmla="*/ 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1680">
                    <a:moveTo>
                      <a:pt x="381" y="0"/>
                    </a:moveTo>
                    <a:lnTo>
                      <a:pt x="517" y="0"/>
                    </a:lnTo>
                    <a:lnTo>
                      <a:pt x="569" y="4"/>
                    </a:lnTo>
                    <a:lnTo>
                      <a:pt x="618" y="14"/>
                    </a:lnTo>
                    <a:lnTo>
                      <a:pt x="665" y="31"/>
                    </a:lnTo>
                    <a:lnTo>
                      <a:pt x="709" y="52"/>
                    </a:lnTo>
                    <a:lnTo>
                      <a:pt x="750" y="79"/>
                    </a:lnTo>
                    <a:lnTo>
                      <a:pt x="786" y="112"/>
                    </a:lnTo>
                    <a:lnTo>
                      <a:pt x="818" y="148"/>
                    </a:lnTo>
                    <a:lnTo>
                      <a:pt x="846" y="188"/>
                    </a:lnTo>
                    <a:lnTo>
                      <a:pt x="867" y="232"/>
                    </a:lnTo>
                    <a:lnTo>
                      <a:pt x="884" y="279"/>
                    </a:lnTo>
                    <a:lnTo>
                      <a:pt x="894" y="328"/>
                    </a:lnTo>
                    <a:lnTo>
                      <a:pt x="898" y="381"/>
                    </a:lnTo>
                    <a:lnTo>
                      <a:pt x="898" y="1680"/>
                    </a:lnTo>
                    <a:lnTo>
                      <a:pt x="0" y="1680"/>
                    </a:lnTo>
                    <a:lnTo>
                      <a:pt x="0" y="381"/>
                    </a:lnTo>
                    <a:lnTo>
                      <a:pt x="4" y="328"/>
                    </a:lnTo>
                    <a:lnTo>
                      <a:pt x="14" y="279"/>
                    </a:lnTo>
                    <a:lnTo>
                      <a:pt x="31" y="232"/>
                    </a:lnTo>
                    <a:lnTo>
                      <a:pt x="53" y="188"/>
                    </a:lnTo>
                    <a:lnTo>
                      <a:pt x="79" y="148"/>
                    </a:lnTo>
                    <a:lnTo>
                      <a:pt x="112" y="112"/>
                    </a:lnTo>
                    <a:lnTo>
                      <a:pt x="148" y="79"/>
                    </a:lnTo>
                    <a:lnTo>
                      <a:pt x="189" y="52"/>
                    </a:lnTo>
                    <a:lnTo>
                      <a:pt x="232" y="31"/>
                    </a:lnTo>
                    <a:lnTo>
                      <a:pt x="279" y="14"/>
                    </a:lnTo>
                    <a:lnTo>
                      <a:pt x="329" y="4"/>
                    </a:lnTo>
                    <a:lnTo>
                      <a:pt x="38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31" name="Oval 30">
                <a:extLst>
                  <a:ext uri="{FF2B5EF4-FFF2-40B4-BE49-F238E27FC236}">
                    <a16:creationId xmlns:a16="http://schemas.microsoft.com/office/drawing/2014/main" id="{A021B08D-D8B2-4336-BC66-EA11EA075452}"/>
                  </a:ext>
                </a:extLst>
              </p:cNvPr>
              <p:cNvSpPr/>
              <p:nvPr/>
            </p:nvSpPr>
            <p:spPr>
              <a:xfrm>
                <a:off x="3637755" y="5222766"/>
                <a:ext cx="155574" cy="1555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38E6CCE3-2E71-A505-9A48-A3CF9FED8092}"/>
                  </a:ext>
                </a:extLst>
              </p:cNvPr>
              <p:cNvSpPr/>
              <p:nvPr/>
            </p:nvSpPr>
            <p:spPr>
              <a:xfrm>
                <a:off x="3637755" y="5825642"/>
                <a:ext cx="155574" cy="1555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FA23EED9-DA53-7929-2100-B1612BBF18AD}"/>
                  </a:ext>
                </a:extLst>
              </p:cNvPr>
              <p:cNvSpPr/>
              <p:nvPr/>
            </p:nvSpPr>
            <p:spPr>
              <a:xfrm>
                <a:off x="3637755" y="6452705"/>
                <a:ext cx="155574" cy="1555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4" name="Oval 33">
                <a:extLst>
                  <a:ext uri="{FF2B5EF4-FFF2-40B4-BE49-F238E27FC236}">
                    <a16:creationId xmlns:a16="http://schemas.microsoft.com/office/drawing/2014/main" id="{542682A3-411A-C72F-2119-5D57E633AFFE}"/>
                  </a:ext>
                </a:extLst>
              </p:cNvPr>
              <p:cNvSpPr/>
              <p:nvPr/>
            </p:nvSpPr>
            <p:spPr>
              <a:xfrm>
                <a:off x="8457406" y="5222766"/>
                <a:ext cx="155574" cy="1555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5" name="Oval 34">
                <a:extLst>
                  <a:ext uri="{FF2B5EF4-FFF2-40B4-BE49-F238E27FC236}">
                    <a16:creationId xmlns:a16="http://schemas.microsoft.com/office/drawing/2014/main" id="{15CD6DA4-889C-2FFF-81FB-8523BEB669E2}"/>
                  </a:ext>
                </a:extLst>
              </p:cNvPr>
              <p:cNvSpPr/>
              <p:nvPr/>
            </p:nvSpPr>
            <p:spPr>
              <a:xfrm>
                <a:off x="8457406" y="5825642"/>
                <a:ext cx="155574" cy="1555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sp>
            <p:nvSpPr>
              <p:cNvPr id="36" name="Oval 35">
                <a:extLst>
                  <a:ext uri="{FF2B5EF4-FFF2-40B4-BE49-F238E27FC236}">
                    <a16:creationId xmlns:a16="http://schemas.microsoft.com/office/drawing/2014/main" id="{BF48932A-9E75-DCA4-6710-BDD9CCFE5937}"/>
                  </a:ext>
                </a:extLst>
              </p:cNvPr>
              <p:cNvSpPr/>
              <p:nvPr/>
            </p:nvSpPr>
            <p:spPr>
              <a:xfrm>
                <a:off x="8457406" y="6452705"/>
                <a:ext cx="155574" cy="15557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US"/>
              </a:p>
            </p:txBody>
          </p:sp>
          <p:cxnSp>
            <p:nvCxnSpPr>
              <p:cNvPr id="37" name="Straight Connector 36">
                <a:extLst>
                  <a:ext uri="{FF2B5EF4-FFF2-40B4-BE49-F238E27FC236}">
                    <a16:creationId xmlns:a16="http://schemas.microsoft.com/office/drawing/2014/main" id="{BD13E3A8-C13E-67FF-CE67-55EC4D405387}"/>
                  </a:ext>
                </a:extLst>
              </p:cNvPr>
              <p:cNvCxnSpPr/>
              <p:nvPr/>
            </p:nvCxnSpPr>
            <p:spPr>
              <a:xfrm flipH="1">
                <a:off x="2923382" y="6319837"/>
                <a:ext cx="1612987" cy="4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F54C8A-CB0C-2697-0471-907B36EE9185}"/>
                  </a:ext>
                </a:extLst>
              </p:cNvPr>
              <p:cNvCxnSpPr/>
              <p:nvPr/>
            </p:nvCxnSpPr>
            <p:spPr>
              <a:xfrm flipH="1">
                <a:off x="7644836" y="6319837"/>
                <a:ext cx="1612987" cy="4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53C59A7-8E1E-1BBA-442B-657749C56A87}"/>
                  </a:ext>
                </a:extLst>
              </p:cNvPr>
              <p:cNvCxnSpPr/>
              <p:nvPr/>
            </p:nvCxnSpPr>
            <p:spPr>
              <a:xfrm flipH="1">
                <a:off x="2923382" y="5695155"/>
                <a:ext cx="1612987" cy="4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9A22AD8-E0E6-568F-F8AC-D7097D7FE46F}"/>
                  </a:ext>
                </a:extLst>
              </p:cNvPr>
              <p:cNvCxnSpPr/>
              <p:nvPr/>
            </p:nvCxnSpPr>
            <p:spPr>
              <a:xfrm flipH="1">
                <a:off x="7644836" y="5695155"/>
                <a:ext cx="1612987" cy="4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3C526C-EFF0-1079-1840-36980370209A}"/>
                  </a:ext>
                </a:extLst>
              </p:cNvPr>
              <p:cNvCxnSpPr/>
              <p:nvPr/>
            </p:nvCxnSpPr>
            <p:spPr>
              <a:xfrm flipH="1">
                <a:off x="2923382" y="5063330"/>
                <a:ext cx="1612987" cy="4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188AC8-D475-C8A8-26D3-6677399B6A7A}"/>
                  </a:ext>
                </a:extLst>
              </p:cNvPr>
              <p:cNvCxnSpPr/>
              <p:nvPr/>
            </p:nvCxnSpPr>
            <p:spPr>
              <a:xfrm flipH="1">
                <a:off x="7644836" y="5052919"/>
                <a:ext cx="1612986" cy="47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0218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C526-8A4F-3BB3-65DE-73AFE90FC8CC}"/>
              </a:ext>
            </a:extLst>
          </p:cNvPr>
          <p:cNvSpPr txBox="1">
            <a:spLocks/>
          </p:cNvSpPr>
          <p:nvPr/>
        </p:nvSpPr>
        <p:spPr>
          <a:xfrm>
            <a:off x="330200" y="196850"/>
            <a:ext cx="10363200" cy="990600"/>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b="1" dirty="0">
                <a:latin typeface="Arial Black" panose="020B0A04020102020204" pitchFamily="34" charset="0"/>
              </a:rPr>
              <a:t>AMENDMENTS AFTER THE ENACTMENT OF THE DPDP ACT, 2023</a:t>
            </a:r>
            <a:endParaRPr lang="en-IN" sz="3200" b="1" dirty="0">
              <a:latin typeface="Arial Black" panose="020B0A04020102020204" pitchFamily="34" charset="0"/>
            </a:endParaRPr>
          </a:p>
        </p:txBody>
      </p:sp>
      <p:sp>
        <p:nvSpPr>
          <p:cNvPr id="3" name="TextBox 2">
            <a:extLst>
              <a:ext uri="{FF2B5EF4-FFF2-40B4-BE49-F238E27FC236}">
                <a16:creationId xmlns:a16="http://schemas.microsoft.com/office/drawing/2014/main" id="{1F0F3947-2F4C-B06D-9EC0-34AB66BB817E}"/>
              </a:ext>
            </a:extLst>
          </p:cNvPr>
          <p:cNvSpPr txBox="1"/>
          <p:nvPr/>
        </p:nvSpPr>
        <p:spPr>
          <a:xfrm>
            <a:off x="357048" y="1412954"/>
            <a:ext cx="9745348" cy="1107996"/>
          </a:xfrm>
          <a:prstGeom prst="rect">
            <a:avLst/>
          </a:prstGeom>
          <a:noFill/>
        </p:spPr>
        <p:txBody>
          <a:bodyPr wrap="square" rtlCol="0">
            <a:spAutoFit/>
          </a:bodyPr>
          <a:lstStyle/>
          <a:p>
            <a:pPr algn="just"/>
            <a:r>
              <a:rPr lang="en-US" sz="2200" dirty="0"/>
              <a:t>According to S. 38(2) of the DPDP Act, </a:t>
            </a:r>
            <a:r>
              <a:rPr lang="en-US" sz="2200" i="1" dirty="0"/>
              <a:t>“in the event of any conflict between a provision of this law and a provision of any other law for the time being in force, the provision of this law shall prevail to the extent of such conflict.”</a:t>
            </a:r>
            <a:endParaRPr lang="en-IN" sz="2200" i="1" dirty="0"/>
          </a:p>
        </p:txBody>
      </p:sp>
      <p:sp>
        <p:nvSpPr>
          <p:cNvPr id="4" name="TextBox 3">
            <a:extLst>
              <a:ext uri="{FF2B5EF4-FFF2-40B4-BE49-F238E27FC236}">
                <a16:creationId xmlns:a16="http://schemas.microsoft.com/office/drawing/2014/main" id="{7B4C87C9-A922-72DA-1542-73B356F58D8E}"/>
              </a:ext>
            </a:extLst>
          </p:cNvPr>
          <p:cNvSpPr txBox="1"/>
          <p:nvPr/>
        </p:nvSpPr>
        <p:spPr>
          <a:xfrm>
            <a:off x="373377" y="2746454"/>
            <a:ext cx="9984381" cy="3754874"/>
          </a:xfrm>
          <a:prstGeom prst="rect">
            <a:avLst/>
          </a:prstGeom>
          <a:noFill/>
        </p:spPr>
        <p:txBody>
          <a:bodyPr wrap="square" rtlCol="0">
            <a:spAutoFit/>
          </a:bodyPr>
          <a:lstStyle/>
          <a:p>
            <a:pPr algn="just"/>
            <a:r>
              <a:rPr lang="en-US" sz="2200" dirty="0"/>
              <a:t>The DPDP Act omitted the following provisions of the Information Technology Act, 2000 after its enactment </a:t>
            </a:r>
            <a:r>
              <a:rPr lang="en-US" sz="2200" b="1" dirty="0"/>
              <a:t>[S. 44(2)] </a:t>
            </a:r>
            <a:r>
              <a:rPr lang="en-US" sz="2200" dirty="0"/>
              <a:t>:-</a:t>
            </a:r>
          </a:p>
          <a:p>
            <a:pPr marL="285750" indent="-285750" algn="just">
              <a:buFont typeface="Arial" panose="020B0604020202020204" pitchFamily="34" charset="0"/>
              <a:buChar char="•"/>
            </a:pPr>
            <a:r>
              <a:rPr lang="en-IN" sz="2200" u="sng" dirty="0"/>
              <a:t>Section 43A:</a:t>
            </a:r>
            <a:r>
              <a:rPr lang="en-IN" sz="2200" dirty="0"/>
              <a:t> The said section provides for the compensation for failure to protect sensitive personal data of information.</a:t>
            </a:r>
          </a:p>
          <a:p>
            <a:pPr marL="285750" indent="-285750" algn="just">
              <a:buFont typeface="Arial" panose="020B0604020202020204" pitchFamily="34" charset="0"/>
              <a:buChar char="•"/>
            </a:pPr>
            <a:r>
              <a:rPr lang="en-US" sz="2200" u="sng" dirty="0"/>
              <a:t>Section 87(2)(</a:t>
            </a:r>
            <a:r>
              <a:rPr lang="en-US" sz="2200" i="1" u="sng" dirty="0" err="1"/>
              <a:t>ob</a:t>
            </a:r>
            <a:r>
              <a:rPr lang="en-US" sz="2200" u="sng" dirty="0"/>
              <a:t>):</a:t>
            </a:r>
            <a:r>
              <a:rPr lang="en-US" sz="2200" dirty="0"/>
              <a:t> Under the said section, the Information Technology (Reasonable Security Practices and Procedures and Sensitive Personal Data or Information) Rules, 2011 were framed.</a:t>
            </a:r>
            <a:endParaRPr lang="en-IN" sz="2200" dirty="0"/>
          </a:p>
          <a:p>
            <a:endParaRPr lang="en-IN" dirty="0"/>
          </a:p>
          <a:p>
            <a:pPr algn="just"/>
            <a:r>
              <a:rPr lang="en-IN" sz="2200" dirty="0"/>
              <a:t>The above Sections </a:t>
            </a:r>
            <a:r>
              <a:rPr lang="en-US" sz="2200" dirty="0"/>
              <a:t>of the Information Technology Act, 2000 and IT Rules, 2011 governed the legal framework of data laws in India will be replaced by DPDP Act once the provisions are notified.</a:t>
            </a:r>
            <a:endParaRPr lang="en-IN" sz="2200" dirty="0"/>
          </a:p>
        </p:txBody>
      </p:sp>
      <p:grpSp>
        <p:nvGrpSpPr>
          <p:cNvPr id="5" name="Group 4">
            <a:extLst>
              <a:ext uri="{FF2B5EF4-FFF2-40B4-BE49-F238E27FC236}">
                <a16:creationId xmlns:a16="http://schemas.microsoft.com/office/drawing/2014/main" id="{57AEC66E-5E82-7856-E7E1-52DF3AED9540}"/>
              </a:ext>
            </a:extLst>
          </p:cNvPr>
          <p:cNvGrpSpPr/>
          <p:nvPr/>
        </p:nvGrpSpPr>
        <p:grpSpPr>
          <a:xfrm flipV="1">
            <a:off x="8817983" y="6044959"/>
            <a:ext cx="1875417" cy="1544122"/>
            <a:chOff x="630621" y="835577"/>
            <a:chExt cx="5013434" cy="5013434"/>
          </a:xfrm>
        </p:grpSpPr>
        <p:sp>
          <p:nvSpPr>
            <p:cNvPr id="6" name="Block Arc 5">
              <a:extLst>
                <a:ext uri="{FF2B5EF4-FFF2-40B4-BE49-F238E27FC236}">
                  <a16:creationId xmlns:a16="http://schemas.microsoft.com/office/drawing/2014/main" id="{FE68E1D5-DF20-6E69-976E-B46765F28022}"/>
                </a:ext>
              </a:extLst>
            </p:cNvPr>
            <p:cNvSpPr/>
            <p:nvPr/>
          </p:nvSpPr>
          <p:spPr>
            <a:xfrm>
              <a:off x="630621" y="835577"/>
              <a:ext cx="5013434" cy="5013434"/>
            </a:xfrm>
            <a:prstGeom prst="blockArc">
              <a:avLst>
                <a:gd name="adj1" fmla="val 10800000"/>
                <a:gd name="adj2" fmla="val 15626765"/>
                <a:gd name="adj3" fmla="val 25571"/>
              </a:avLst>
            </a:prstGeom>
            <a:solidFill>
              <a:schemeClr val="accent2">
                <a:lumMod val="20000"/>
                <a:lumOff val="8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Block Arc 6">
              <a:extLst>
                <a:ext uri="{FF2B5EF4-FFF2-40B4-BE49-F238E27FC236}">
                  <a16:creationId xmlns:a16="http://schemas.microsoft.com/office/drawing/2014/main" id="{5C7F7E2E-3B45-2D11-71F2-ED4C1C8F1E96}"/>
                </a:ext>
              </a:extLst>
            </p:cNvPr>
            <p:cNvSpPr/>
            <p:nvPr/>
          </p:nvSpPr>
          <p:spPr>
            <a:xfrm>
              <a:off x="851798" y="1151563"/>
              <a:ext cx="4571540" cy="4571540"/>
            </a:xfrm>
            <a:prstGeom prst="blockArc">
              <a:avLst>
                <a:gd name="adj1" fmla="val 13457286"/>
                <a:gd name="adj2" fmla="val 6118702"/>
                <a:gd name="adj3" fmla="val 22009"/>
              </a:avLst>
            </a:prstGeom>
            <a:solidFill>
              <a:schemeClr val="accent2">
                <a:lumMod val="40000"/>
                <a:lumOff val="6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8" name="Group 7">
              <a:extLst>
                <a:ext uri="{FF2B5EF4-FFF2-40B4-BE49-F238E27FC236}">
                  <a16:creationId xmlns:a16="http://schemas.microsoft.com/office/drawing/2014/main" id="{144B7067-4806-740B-0C26-EC4DA30FC90C}"/>
                </a:ext>
              </a:extLst>
            </p:cNvPr>
            <p:cNvGrpSpPr/>
            <p:nvPr/>
          </p:nvGrpSpPr>
          <p:grpSpPr>
            <a:xfrm>
              <a:off x="1348747" y="1455091"/>
              <a:ext cx="2456579" cy="1332398"/>
              <a:chOff x="13177838" y="-1869280"/>
              <a:chExt cx="11190288" cy="6069380"/>
            </a:xfrm>
            <a:solidFill>
              <a:schemeClr val="bg1">
                <a:lumMod val="85000"/>
              </a:schemeClr>
            </a:solidFill>
          </p:grpSpPr>
          <p:sp>
            <p:nvSpPr>
              <p:cNvPr id="152" name="Oval 340">
                <a:extLst>
                  <a:ext uri="{FF2B5EF4-FFF2-40B4-BE49-F238E27FC236}">
                    <a16:creationId xmlns:a16="http://schemas.microsoft.com/office/drawing/2014/main" id="{1D9DBF5F-E8AA-0936-EBF4-F5CFFAE959BD}"/>
                  </a:ext>
                </a:extLst>
              </p:cNvPr>
              <p:cNvSpPr>
                <a:spLocks noChangeArrowheads="1"/>
              </p:cNvSpPr>
              <p:nvPr/>
            </p:nvSpPr>
            <p:spPr bwMode="auto">
              <a:xfrm>
                <a:off x="14636662" y="-1869280"/>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3" name="Oval 341">
                <a:extLst>
                  <a:ext uri="{FF2B5EF4-FFF2-40B4-BE49-F238E27FC236}">
                    <a16:creationId xmlns:a16="http://schemas.microsoft.com/office/drawing/2014/main" id="{31C2059C-D4DB-5369-632A-6CB3DFBBB66C}"/>
                  </a:ext>
                </a:extLst>
              </p:cNvPr>
              <p:cNvSpPr>
                <a:spLocks noChangeArrowheads="1"/>
              </p:cNvSpPr>
              <p:nvPr/>
            </p:nvSpPr>
            <p:spPr bwMode="auto">
              <a:xfrm>
                <a:off x="16095485" y="-1869280"/>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4" name="Oval 342">
                <a:extLst>
                  <a:ext uri="{FF2B5EF4-FFF2-40B4-BE49-F238E27FC236}">
                    <a16:creationId xmlns:a16="http://schemas.microsoft.com/office/drawing/2014/main" id="{40AAA5D8-006E-16BA-A0C6-21CBC8447403}"/>
                  </a:ext>
                </a:extLst>
              </p:cNvPr>
              <p:cNvSpPr>
                <a:spLocks noChangeArrowheads="1"/>
              </p:cNvSpPr>
              <p:nvPr/>
            </p:nvSpPr>
            <p:spPr bwMode="auto">
              <a:xfrm>
                <a:off x="19013132" y="-1869280"/>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Oval 343">
                <a:extLst>
                  <a:ext uri="{FF2B5EF4-FFF2-40B4-BE49-F238E27FC236}">
                    <a16:creationId xmlns:a16="http://schemas.microsoft.com/office/drawing/2014/main" id="{841C25E9-5513-B65C-3BBE-7E761DFE7330}"/>
                  </a:ext>
                </a:extLst>
              </p:cNvPr>
              <p:cNvSpPr>
                <a:spLocks noChangeArrowheads="1"/>
              </p:cNvSpPr>
              <p:nvPr/>
            </p:nvSpPr>
            <p:spPr bwMode="auto">
              <a:xfrm>
                <a:off x="21933414" y="-1869280"/>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Oval 344">
                <a:extLst>
                  <a:ext uri="{FF2B5EF4-FFF2-40B4-BE49-F238E27FC236}">
                    <a16:creationId xmlns:a16="http://schemas.microsoft.com/office/drawing/2014/main" id="{AEF77C32-7A3A-2110-F642-460DF186F46E}"/>
                  </a:ext>
                </a:extLst>
              </p:cNvPr>
              <p:cNvSpPr>
                <a:spLocks noChangeArrowheads="1"/>
              </p:cNvSpPr>
              <p:nvPr/>
            </p:nvSpPr>
            <p:spPr bwMode="auto">
              <a:xfrm>
                <a:off x="14636662"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7" name="Oval 345">
                <a:extLst>
                  <a:ext uri="{FF2B5EF4-FFF2-40B4-BE49-F238E27FC236}">
                    <a16:creationId xmlns:a16="http://schemas.microsoft.com/office/drawing/2014/main" id="{0579EF30-9F92-232E-655F-87920BF665C6}"/>
                  </a:ext>
                </a:extLst>
              </p:cNvPr>
              <p:cNvSpPr>
                <a:spLocks noChangeArrowheads="1"/>
              </p:cNvSpPr>
              <p:nvPr/>
            </p:nvSpPr>
            <p:spPr bwMode="auto">
              <a:xfrm>
                <a:off x="15366337" y="-1141186"/>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8" name="Oval 346">
                <a:extLst>
                  <a:ext uri="{FF2B5EF4-FFF2-40B4-BE49-F238E27FC236}">
                    <a16:creationId xmlns:a16="http://schemas.microsoft.com/office/drawing/2014/main" id="{EC38CF6C-2BCF-F737-ABC5-F9BB76274C53}"/>
                  </a:ext>
                </a:extLst>
              </p:cNvPr>
              <p:cNvSpPr>
                <a:spLocks noChangeArrowheads="1"/>
              </p:cNvSpPr>
              <p:nvPr/>
            </p:nvSpPr>
            <p:spPr bwMode="auto">
              <a:xfrm>
                <a:off x="16095485"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9" name="Oval 347">
                <a:extLst>
                  <a:ext uri="{FF2B5EF4-FFF2-40B4-BE49-F238E27FC236}">
                    <a16:creationId xmlns:a16="http://schemas.microsoft.com/office/drawing/2014/main" id="{BDEA69B0-BA8B-0ADE-BF16-FDBB9C1504E3}"/>
                  </a:ext>
                </a:extLst>
              </p:cNvPr>
              <p:cNvSpPr>
                <a:spLocks noChangeArrowheads="1"/>
              </p:cNvSpPr>
              <p:nvPr/>
            </p:nvSpPr>
            <p:spPr bwMode="auto">
              <a:xfrm>
                <a:off x="18283983" y="-1141186"/>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0" name="Oval 348">
                <a:extLst>
                  <a:ext uri="{FF2B5EF4-FFF2-40B4-BE49-F238E27FC236}">
                    <a16:creationId xmlns:a16="http://schemas.microsoft.com/office/drawing/2014/main" id="{1A57581A-5D20-662B-1173-BBC10DA53752}"/>
                  </a:ext>
                </a:extLst>
              </p:cNvPr>
              <p:cNvSpPr>
                <a:spLocks noChangeArrowheads="1"/>
              </p:cNvSpPr>
              <p:nvPr/>
            </p:nvSpPr>
            <p:spPr bwMode="auto">
              <a:xfrm>
                <a:off x="19013132" y="-1141186"/>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1" name="Oval 349">
                <a:extLst>
                  <a:ext uri="{FF2B5EF4-FFF2-40B4-BE49-F238E27FC236}">
                    <a16:creationId xmlns:a16="http://schemas.microsoft.com/office/drawing/2014/main" id="{D0772713-76CA-ACF3-84F7-CDEA6F8EFDA4}"/>
                  </a:ext>
                </a:extLst>
              </p:cNvPr>
              <p:cNvSpPr>
                <a:spLocks noChangeArrowheads="1"/>
              </p:cNvSpPr>
              <p:nvPr/>
            </p:nvSpPr>
            <p:spPr bwMode="auto">
              <a:xfrm>
                <a:off x="19742807" y="-1141186"/>
                <a:ext cx="248849"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2" name="Oval 350">
                <a:extLst>
                  <a:ext uri="{FF2B5EF4-FFF2-40B4-BE49-F238E27FC236}">
                    <a16:creationId xmlns:a16="http://schemas.microsoft.com/office/drawing/2014/main" id="{DF88DA46-BB02-773A-7C42-750FAE25BC31}"/>
                  </a:ext>
                </a:extLst>
              </p:cNvPr>
              <p:cNvSpPr>
                <a:spLocks noChangeArrowheads="1"/>
              </p:cNvSpPr>
              <p:nvPr/>
            </p:nvSpPr>
            <p:spPr bwMode="auto">
              <a:xfrm>
                <a:off x="20471955" y="-1141186"/>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3" name="Oval 351">
                <a:extLst>
                  <a:ext uri="{FF2B5EF4-FFF2-40B4-BE49-F238E27FC236}">
                    <a16:creationId xmlns:a16="http://schemas.microsoft.com/office/drawing/2014/main" id="{CAF4900D-EEA5-F16F-7BDE-5E23105D0F1B}"/>
                  </a:ext>
                </a:extLst>
              </p:cNvPr>
              <p:cNvSpPr>
                <a:spLocks noChangeArrowheads="1"/>
              </p:cNvSpPr>
              <p:nvPr/>
            </p:nvSpPr>
            <p:spPr bwMode="auto">
              <a:xfrm>
                <a:off x="21204266" y="-1141186"/>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4" name="Oval 352">
                <a:extLst>
                  <a:ext uri="{FF2B5EF4-FFF2-40B4-BE49-F238E27FC236}">
                    <a16:creationId xmlns:a16="http://schemas.microsoft.com/office/drawing/2014/main" id="{05ADCD77-D47C-1289-E9ED-59E760B6739E}"/>
                  </a:ext>
                </a:extLst>
              </p:cNvPr>
              <p:cNvSpPr>
                <a:spLocks noChangeArrowheads="1"/>
              </p:cNvSpPr>
              <p:nvPr/>
            </p:nvSpPr>
            <p:spPr bwMode="auto">
              <a:xfrm>
                <a:off x="21933414"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5" name="Oval 353">
                <a:extLst>
                  <a:ext uri="{FF2B5EF4-FFF2-40B4-BE49-F238E27FC236}">
                    <a16:creationId xmlns:a16="http://schemas.microsoft.com/office/drawing/2014/main" id="{BEE29268-1088-C032-3EA5-0863477C8FEC}"/>
                  </a:ext>
                </a:extLst>
              </p:cNvPr>
              <p:cNvSpPr>
                <a:spLocks noChangeArrowheads="1"/>
              </p:cNvSpPr>
              <p:nvPr/>
            </p:nvSpPr>
            <p:spPr bwMode="auto">
              <a:xfrm>
                <a:off x="23392238" y="-1141186"/>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6" name="Oval 354">
                <a:extLst>
                  <a:ext uri="{FF2B5EF4-FFF2-40B4-BE49-F238E27FC236}">
                    <a16:creationId xmlns:a16="http://schemas.microsoft.com/office/drawing/2014/main" id="{B99BFC3A-709B-C71C-332F-E2BB9FC1D906}"/>
                  </a:ext>
                </a:extLst>
              </p:cNvPr>
              <p:cNvSpPr>
                <a:spLocks noChangeArrowheads="1"/>
              </p:cNvSpPr>
              <p:nvPr/>
            </p:nvSpPr>
            <p:spPr bwMode="auto">
              <a:xfrm>
                <a:off x="13907514"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7" name="Oval 355">
                <a:extLst>
                  <a:ext uri="{FF2B5EF4-FFF2-40B4-BE49-F238E27FC236}">
                    <a16:creationId xmlns:a16="http://schemas.microsoft.com/office/drawing/2014/main" id="{3D11048F-A0A4-4AF6-EADD-9C44D5EF8920}"/>
                  </a:ext>
                </a:extLst>
              </p:cNvPr>
              <p:cNvSpPr>
                <a:spLocks noChangeArrowheads="1"/>
              </p:cNvSpPr>
              <p:nvPr/>
            </p:nvSpPr>
            <p:spPr bwMode="auto">
              <a:xfrm>
                <a:off x="14636662"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8" name="Oval 356">
                <a:extLst>
                  <a:ext uri="{FF2B5EF4-FFF2-40B4-BE49-F238E27FC236}">
                    <a16:creationId xmlns:a16="http://schemas.microsoft.com/office/drawing/2014/main" id="{FE51EDA7-298A-8C98-5A0F-756E96C410D4}"/>
                  </a:ext>
                </a:extLst>
              </p:cNvPr>
              <p:cNvSpPr>
                <a:spLocks noChangeArrowheads="1"/>
              </p:cNvSpPr>
              <p:nvPr/>
            </p:nvSpPr>
            <p:spPr bwMode="auto">
              <a:xfrm>
                <a:off x="15366337"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9" name="Oval 357">
                <a:extLst>
                  <a:ext uri="{FF2B5EF4-FFF2-40B4-BE49-F238E27FC236}">
                    <a16:creationId xmlns:a16="http://schemas.microsoft.com/office/drawing/2014/main" id="{0773B58A-E733-3195-5F7D-913354CAE8EC}"/>
                  </a:ext>
                </a:extLst>
              </p:cNvPr>
              <p:cNvSpPr>
                <a:spLocks noChangeArrowheads="1"/>
              </p:cNvSpPr>
              <p:nvPr/>
            </p:nvSpPr>
            <p:spPr bwMode="auto">
              <a:xfrm>
                <a:off x="16095485"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0" name="Oval 358">
                <a:extLst>
                  <a:ext uri="{FF2B5EF4-FFF2-40B4-BE49-F238E27FC236}">
                    <a16:creationId xmlns:a16="http://schemas.microsoft.com/office/drawing/2014/main" id="{21739A15-2230-AC06-2277-55A23E8CF79F}"/>
                  </a:ext>
                </a:extLst>
              </p:cNvPr>
              <p:cNvSpPr>
                <a:spLocks noChangeArrowheads="1"/>
              </p:cNvSpPr>
              <p:nvPr/>
            </p:nvSpPr>
            <p:spPr bwMode="auto">
              <a:xfrm>
                <a:off x="16825160"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1" name="Oval 359">
                <a:extLst>
                  <a:ext uri="{FF2B5EF4-FFF2-40B4-BE49-F238E27FC236}">
                    <a16:creationId xmlns:a16="http://schemas.microsoft.com/office/drawing/2014/main" id="{76D952DD-03F2-B13D-158C-2F824426E16B}"/>
                  </a:ext>
                </a:extLst>
              </p:cNvPr>
              <p:cNvSpPr>
                <a:spLocks noChangeArrowheads="1"/>
              </p:cNvSpPr>
              <p:nvPr/>
            </p:nvSpPr>
            <p:spPr bwMode="auto">
              <a:xfrm>
                <a:off x="17554308"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2" name="Oval 360">
                <a:extLst>
                  <a:ext uri="{FF2B5EF4-FFF2-40B4-BE49-F238E27FC236}">
                    <a16:creationId xmlns:a16="http://schemas.microsoft.com/office/drawing/2014/main" id="{B3C91502-AE96-E667-1363-D79605F98A95}"/>
                  </a:ext>
                </a:extLst>
              </p:cNvPr>
              <p:cNvSpPr>
                <a:spLocks noChangeArrowheads="1"/>
              </p:cNvSpPr>
              <p:nvPr/>
            </p:nvSpPr>
            <p:spPr bwMode="auto">
              <a:xfrm>
                <a:off x="18283983"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3" name="Oval 361">
                <a:extLst>
                  <a:ext uri="{FF2B5EF4-FFF2-40B4-BE49-F238E27FC236}">
                    <a16:creationId xmlns:a16="http://schemas.microsoft.com/office/drawing/2014/main" id="{63F6886D-8BA8-5C0A-B592-B2FADF02CFF0}"/>
                  </a:ext>
                </a:extLst>
              </p:cNvPr>
              <p:cNvSpPr>
                <a:spLocks noChangeArrowheads="1"/>
              </p:cNvSpPr>
              <p:nvPr/>
            </p:nvSpPr>
            <p:spPr bwMode="auto">
              <a:xfrm>
                <a:off x="19013132" y="-413093"/>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4" name="Oval 362">
                <a:extLst>
                  <a:ext uri="{FF2B5EF4-FFF2-40B4-BE49-F238E27FC236}">
                    <a16:creationId xmlns:a16="http://schemas.microsoft.com/office/drawing/2014/main" id="{88D81B6F-E78F-3AF5-F230-1D6B12E4B693}"/>
                  </a:ext>
                </a:extLst>
              </p:cNvPr>
              <p:cNvSpPr>
                <a:spLocks noChangeArrowheads="1"/>
              </p:cNvSpPr>
              <p:nvPr/>
            </p:nvSpPr>
            <p:spPr bwMode="auto">
              <a:xfrm>
                <a:off x="19742807" y="-413093"/>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5" name="Oval 363">
                <a:extLst>
                  <a:ext uri="{FF2B5EF4-FFF2-40B4-BE49-F238E27FC236}">
                    <a16:creationId xmlns:a16="http://schemas.microsoft.com/office/drawing/2014/main" id="{6D22A76F-9013-191D-B732-D5E85063962B}"/>
                  </a:ext>
                </a:extLst>
              </p:cNvPr>
              <p:cNvSpPr>
                <a:spLocks noChangeArrowheads="1"/>
              </p:cNvSpPr>
              <p:nvPr/>
            </p:nvSpPr>
            <p:spPr bwMode="auto">
              <a:xfrm>
                <a:off x="20471955" y="-413093"/>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6" name="Oval 364">
                <a:extLst>
                  <a:ext uri="{FF2B5EF4-FFF2-40B4-BE49-F238E27FC236}">
                    <a16:creationId xmlns:a16="http://schemas.microsoft.com/office/drawing/2014/main" id="{0E64F77E-6E26-0AA5-8DDB-58C36F29EAC9}"/>
                  </a:ext>
                </a:extLst>
              </p:cNvPr>
              <p:cNvSpPr>
                <a:spLocks noChangeArrowheads="1"/>
              </p:cNvSpPr>
              <p:nvPr/>
            </p:nvSpPr>
            <p:spPr bwMode="auto">
              <a:xfrm>
                <a:off x="21204266"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7" name="Oval 365">
                <a:extLst>
                  <a:ext uri="{FF2B5EF4-FFF2-40B4-BE49-F238E27FC236}">
                    <a16:creationId xmlns:a16="http://schemas.microsoft.com/office/drawing/2014/main" id="{F1FD7780-CC20-C597-D49B-9B7A7BEF0B46}"/>
                  </a:ext>
                </a:extLst>
              </p:cNvPr>
              <p:cNvSpPr>
                <a:spLocks noChangeArrowheads="1"/>
              </p:cNvSpPr>
              <p:nvPr/>
            </p:nvSpPr>
            <p:spPr bwMode="auto">
              <a:xfrm>
                <a:off x="21933414"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Oval 366">
                <a:extLst>
                  <a:ext uri="{FF2B5EF4-FFF2-40B4-BE49-F238E27FC236}">
                    <a16:creationId xmlns:a16="http://schemas.microsoft.com/office/drawing/2014/main" id="{7673F159-CA3C-F3EE-DF79-D0CE11664CF9}"/>
                  </a:ext>
                </a:extLst>
              </p:cNvPr>
              <p:cNvSpPr>
                <a:spLocks noChangeArrowheads="1"/>
              </p:cNvSpPr>
              <p:nvPr/>
            </p:nvSpPr>
            <p:spPr bwMode="auto">
              <a:xfrm>
                <a:off x="22663090"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Oval 367">
                <a:extLst>
                  <a:ext uri="{FF2B5EF4-FFF2-40B4-BE49-F238E27FC236}">
                    <a16:creationId xmlns:a16="http://schemas.microsoft.com/office/drawing/2014/main" id="{BCAC1E87-FA0F-3A8C-5F01-37FAB7B8B669}"/>
                  </a:ext>
                </a:extLst>
              </p:cNvPr>
              <p:cNvSpPr>
                <a:spLocks noChangeArrowheads="1"/>
              </p:cNvSpPr>
              <p:nvPr/>
            </p:nvSpPr>
            <p:spPr bwMode="auto">
              <a:xfrm>
                <a:off x="23392238" y="-413093"/>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0" name="Oval 368">
                <a:extLst>
                  <a:ext uri="{FF2B5EF4-FFF2-40B4-BE49-F238E27FC236}">
                    <a16:creationId xmlns:a16="http://schemas.microsoft.com/office/drawing/2014/main" id="{9542DB54-02BC-3252-7EB8-042301C01CEB}"/>
                  </a:ext>
                </a:extLst>
              </p:cNvPr>
              <p:cNvSpPr>
                <a:spLocks noChangeArrowheads="1"/>
              </p:cNvSpPr>
              <p:nvPr/>
            </p:nvSpPr>
            <p:spPr bwMode="auto">
              <a:xfrm>
                <a:off x="24121913" y="-413093"/>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Oval 369">
                <a:extLst>
                  <a:ext uri="{FF2B5EF4-FFF2-40B4-BE49-F238E27FC236}">
                    <a16:creationId xmlns:a16="http://schemas.microsoft.com/office/drawing/2014/main" id="{B56F5780-0F10-4957-882A-A4202135100B}"/>
                  </a:ext>
                </a:extLst>
              </p:cNvPr>
              <p:cNvSpPr>
                <a:spLocks noChangeArrowheads="1"/>
              </p:cNvSpPr>
              <p:nvPr/>
            </p:nvSpPr>
            <p:spPr bwMode="auto">
              <a:xfrm>
                <a:off x="13177838"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2" name="Oval 370">
                <a:extLst>
                  <a:ext uri="{FF2B5EF4-FFF2-40B4-BE49-F238E27FC236}">
                    <a16:creationId xmlns:a16="http://schemas.microsoft.com/office/drawing/2014/main" id="{C71926E6-5733-D67F-58F4-025A070F2BBD}"/>
                  </a:ext>
                </a:extLst>
              </p:cNvPr>
              <p:cNvSpPr>
                <a:spLocks noChangeArrowheads="1"/>
              </p:cNvSpPr>
              <p:nvPr/>
            </p:nvSpPr>
            <p:spPr bwMode="auto">
              <a:xfrm>
                <a:off x="13907514"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3" name="Oval 371">
                <a:extLst>
                  <a:ext uri="{FF2B5EF4-FFF2-40B4-BE49-F238E27FC236}">
                    <a16:creationId xmlns:a16="http://schemas.microsoft.com/office/drawing/2014/main" id="{A77F15B3-B218-5E00-F03A-EC1F090B19D4}"/>
                  </a:ext>
                </a:extLst>
              </p:cNvPr>
              <p:cNvSpPr>
                <a:spLocks noChangeArrowheads="1"/>
              </p:cNvSpPr>
              <p:nvPr/>
            </p:nvSpPr>
            <p:spPr bwMode="auto">
              <a:xfrm>
                <a:off x="14636662"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4" name="Oval 372">
                <a:extLst>
                  <a:ext uri="{FF2B5EF4-FFF2-40B4-BE49-F238E27FC236}">
                    <a16:creationId xmlns:a16="http://schemas.microsoft.com/office/drawing/2014/main" id="{ADA962D9-0731-2A62-F044-FC8D15D55D66}"/>
                  </a:ext>
                </a:extLst>
              </p:cNvPr>
              <p:cNvSpPr>
                <a:spLocks noChangeArrowheads="1"/>
              </p:cNvSpPr>
              <p:nvPr/>
            </p:nvSpPr>
            <p:spPr bwMode="auto">
              <a:xfrm>
                <a:off x="15366337"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5" name="Oval 373">
                <a:extLst>
                  <a:ext uri="{FF2B5EF4-FFF2-40B4-BE49-F238E27FC236}">
                    <a16:creationId xmlns:a16="http://schemas.microsoft.com/office/drawing/2014/main" id="{D0740C3F-0A2A-57DA-AEB4-91CA2E4146EE}"/>
                  </a:ext>
                </a:extLst>
              </p:cNvPr>
              <p:cNvSpPr>
                <a:spLocks noChangeArrowheads="1"/>
              </p:cNvSpPr>
              <p:nvPr/>
            </p:nvSpPr>
            <p:spPr bwMode="auto">
              <a:xfrm>
                <a:off x="16095485"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6" name="Oval 374">
                <a:extLst>
                  <a:ext uri="{FF2B5EF4-FFF2-40B4-BE49-F238E27FC236}">
                    <a16:creationId xmlns:a16="http://schemas.microsoft.com/office/drawing/2014/main" id="{F24AD517-3EC9-0091-E4AD-319A625D3726}"/>
                  </a:ext>
                </a:extLst>
              </p:cNvPr>
              <p:cNvSpPr>
                <a:spLocks noChangeArrowheads="1"/>
              </p:cNvSpPr>
              <p:nvPr/>
            </p:nvSpPr>
            <p:spPr bwMode="auto">
              <a:xfrm>
                <a:off x="16825160"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7" name="Oval 375">
                <a:extLst>
                  <a:ext uri="{FF2B5EF4-FFF2-40B4-BE49-F238E27FC236}">
                    <a16:creationId xmlns:a16="http://schemas.microsoft.com/office/drawing/2014/main" id="{F01656BC-760F-D467-9C80-1128FCECF533}"/>
                  </a:ext>
                </a:extLst>
              </p:cNvPr>
              <p:cNvSpPr>
                <a:spLocks noChangeArrowheads="1"/>
              </p:cNvSpPr>
              <p:nvPr/>
            </p:nvSpPr>
            <p:spPr bwMode="auto">
              <a:xfrm>
                <a:off x="17554308"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8" name="Oval 376">
                <a:extLst>
                  <a:ext uri="{FF2B5EF4-FFF2-40B4-BE49-F238E27FC236}">
                    <a16:creationId xmlns:a16="http://schemas.microsoft.com/office/drawing/2014/main" id="{E37982B2-1343-55AD-CE48-32BD51209C9B}"/>
                  </a:ext>
                </a:extLst>
              </p:cNvPr>
              <p:cNvSpPr>
                <a:spLocks noChangeArrowheads="1"/>
              </p:cNvSpPr>
              <p:nvPr/>
            </p:nvSpPr>
            <p:spPr bwMode="auto">
              <a:xfrm>
                <a:off x="18283983"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9" name="Oval 377">
                <a:extLst>
                  <a:ext uri="{FF2B5EF4-FFF2-40B4-BE49-F238E27FC236}">
                    <a16:creationId xmlns:a16="http://schemas.microsoft.com/office/drawing/2014/main" id="{C34E41AF-63CC-E150-D16C-63D13D5056C9}"/>
                  </a:ext>
                </a:extLst>
              </p:cNvPr>
              <p:cNvSpPr>
                <a:spLocks noChangeArrowheads="1"/>
              </p:cNvSpPr>
              <p:nvPr/>
            </p:nvSpPr>
            <p:spPr bwMode="auto">
              <a:xfrm>
                <a:off x="19013132" y="314474"/>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0" name="Oval 378">
                <a:extLst>
                  <a:ext uri="{FF2B5EF4-FFF2-40B4-BE49-F238E27FC236}">
                    <a16:creationId xmlns:a16="http://schemas.microsoft.com/office/drawing/2014/main" id="{36C4FB30-8820-4C73-5C1C-F95796A9B381}"/>
                  </a:ext>
                </a:extLst>
              </p:cNvPr>
              <p:cNvSpPr>
                <a:spLocks noChangeArrowheads="1"/>
              </p:cNvSpPr>
              <p:nvPr/>
            </p:nvSpPr>
            <p:spPr bwMode="auto">
              <a:xfrm>
                <a:off x="19742807" y="314474"/>
                <a:ext cx="248849"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1" name="Oval 379">
                <a:extLst>
                  <a:ext uri="{FF2B5EF4-FFF2-40B4-BE49-F238E27FC236}">
                    <a16:creationId xmlns:a16="http://schemas.microsoft.com/office/drawing/2014/main" id="{0AB4BDBE-F47C-0472-C4A9-196E363CC335}"/>
                  </a:ext>
                </a:extLst>
              </p:cNvPr>
              <p:cNvSpPr>
                <a:spLocks noChangeArrowheads="1"/>
              </p:cNvSpPr>
              <p:nvPr/>
            </p:nvSpPr>
            <p:spPr bwMode="auto">
              <a:xfrm>
                <a:off x="20471955" y="314474"/>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2" name="Oval 380">
                <a:extLst>
                  <a:ext uri="{FF2B5EF4-FFF2-40B4-BE49-F238E27FC236}">
                    <a16:creationId xmlns:a16="http://schemas.microsoft.com/office/drawing/2014/main" id="{266FD809-483D-AD26-08A8-DF5ABF512327}"/>
                  </a:ext>
                </a:extLst>
              </p:cNvPr>
              <p:cNvSpPr>
                <a:spLocks noChangeArrowheads="1"/>
              </p:cNvSpPr>
              <p:nvPr/>
            </p:nvSpPr>
            <p:spPr bwMode="auto">
              <a:xfrm>
                <a:off x="21204266"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3" name="Oval 381">
                <a:extLst>
                  <a:ext uri="{FF2B5EF4-FFF2-40B4-BE49-F238E27FC236}">
                    <a16:creationId xmlns:a16="http://schemas.microsoft.com/office/drawing/2014/main" id="{E82B4AF5-96D2-5FFF-4463-221548DCAEEF}"/>
                  </a:ext>
                </a:extLst>
              </p:cNvPr>
              <p:cNvSpPr>
                <a:spLocks noChangeArrowheads="1"/>
              </p:cNvSpPr>
              <p:nvPr/>
            </p:nvSpPr>
            <p:spPr bwMode="auto">
              <a:xfrm>
                <a:off x="21933414"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4" name="Oval 382">
                <a:extLst>
                  <a:ext uri="{FF2B5EF4-FFF2-40B4-BE49-F238E27FC236}">
                    <a16:creationId xmlns:a16="http://schemas.microsoft.com/office/drawing/2014/main" id="{0D078943-7728-833B-F383-5D835433D7A7}"/>
                  </a:ext>
                </a:extLst>
              </p:cNvPr>
              <p:cNvSpPr>
                <a:spLocks noChangeArrowheads="1"/>
              </p:cNvSpPr>
              <p:nvPr/>
            </p:nvSpPr>
            <p:spPr bwMode="auto">
              <a:xfrm>
                <a:off x="22663090"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5" name="Oval 383">
                <a:extLst>
                  <a:ext uri="{FF2B5EF4-FFF2-40B4-BE49-F238E27FC236}">
                    <a16:creationId xmlns:a16="http://schemas.microsoft.com/office/drawing/2014/main" id="{3E7DB09E-2243-0DC4-62D4-9B271E392D2B}"/>
                  </a:ext>
                </a:extLst>
              </p:cNvPr>
              <p:cNvSpPr>
                <a:spLocks noChangeArrowheads="1"/>
              </p:cNvSpPr>
              <p:nvPr/>
            </p:nvSpPr>
            <p:spPr bwMode="auto">
              <a:xfrm>
                <a:off x="23392238" y="314474"/>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6" name="Oval 384">
                <a:extLst>
                  <a:ext uri="{FF2B5EF4-FFF2-40B4-BE49-F238E27FC236}">
                    <a16:creationId xmlns:a16="http://schemas.microsoft.com/office/drawing/2014/main" id="{A4B3A46B-A90D-251B-EEAB-055DBC626E22}"/>
                  </a:ext>
                </a:extLst>
              </p:cNvPr>
              <p:cNvSpPr>
                <a:spLocks noChangeArrowheads="1"/>
              </p:cNvSpPr>
              <p:nvPr/>
            </p:nvSpPr>
            <p:spPr bwMode="auto">
              <a:xfrm>
                <a:off x="24121913" y="314474"/>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7" name="Oval 385">
                <a:extLst>
                  <a:ext uri="{FF2B5EF4-FFF2-40B4-BE49-F238E27FC236}">
                    <a16:creationId xmlns:a16="http://schemas.microsoft.com/office/drawing/2014/main" id="{AA5075CB-A8EE-7FAF-3C42-F7B9329CF68F}"/>
                  </a:ext>
                </a:extLst>
              </p:cNvPr>
              <p:cNvSpPr>
                <a:spLocks noChangeArrowheads="1"/>
              </p:cNvSpPr>
              <p:nvPr/>
            </p:nvSpPr>
            <p:spPr bwMode="auto">
              <a:xfrm>
                <a:off x="13177838"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8" name="Oval 386">
                <a:extLst>
                  <a:ext uri="{FF2B5EF4-FFF2-40B4-BE49-F238E27FC236}">
                    <a16:creationId xmlns:a16="http://schemas.microsoft.com/office/drawing/2014/main" id="{21FAC7AF-C789-2498-B89B-64860DBBA139}"/>
                  </a:ext>
                </a:extLst>
              </p:cNvPr>
              <p:cNvSpPr>
                <a:spLocks noChangeArrowheads="1"/>
              </p:cNvSpPr>
              <p:nvPr/>
            </p:nvSpPr>
            <p:spPr bwMode="auto">
              <a:xfrm>
                <a:off x="13907514"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9" name="Oval 387">
                <a:extLst>
                  <a:ext uri="{FF2B5EF4-FFF2-40B4-BE49-F238E27FC236}">
                    <a16:creationId xmlns:a16="http://schemas.microsoft.com/office/drawing/2014/main" id="{8E94797F-5B94-19CA-1E1E-1D65E24B1715}"/>
                  </a:ext>
                </a:extLst>
              </p:cNvPr>
              <p:cNvSpPr>
                <a:spLocks noChangeArrowheads="1"/>
              </p:cNvSpPr>
              <p:nvPr/>
            </p:nvSpPr>
            <p:spPr bwMode="auto">
              <a:xfrm>
                <a:off x="14636662"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0" name="Oval 388">
                <a:extLst>
                  <a:ext uri="{FF2B5EF4-FFF2-40B4-BE49-F238E27FC236}">
                    <a16:creationId xmlns:a16="http://schemas.microsoft.com/office/drawing/2014/main" id="{8099D2CC-B211-6738-9AD7-9F9F24E471CB}"/>
                  </a:ext>
                </a:extLst>
              </p:cNvPr>
              <p:cNvSpPr>
                <a:spLocks noChangeArrowheads="1"/>
              </p:cNvSpPr>
              <p:nvPr/>
            </p:nvSpPr>
            <p:spPr bwMode="auto">
              <a:xfrm>
                <a:off x="15366337"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1" name="Oval 389">
                <a:extLst>
                  <a:ext uri="{FF2B5EF4-FFF2-40B4-BE49-F238E27FC236}">
                    <a16:creationId xmlns:a16="http://schemas.microsoft.com/office/drawing/2014/main" id="{F47C1BA1-B712-8113-EEA1-C5E6431D1779}"/>
                  </a:ext>
                </a:extLst>
              </p:cNvPr>
              <p:cNvSpPr>
                <a:spLocks noChangeArrowheads="1"/>
              </p:cNvSpPr>
              <p:nvPr/>
            </p:nvSpPr>
            <p:spPr bwMode="auto">
              <a:xfrm>
                <a:off x="16095485"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2" name="Oval 390">
                <a:extLst>
                  <a:ext uri="{FF2B5EF4-FFF2-40B4-BE49-F238E27FC236}">
                    <a16:creationId xmlns:a16="http://schemas.microsoft.com/office/drawing/2014/main" id="{8B65D86A-2C50-7132-9EF7-6982B309923F}"/>
                  </a:ext>
                </a:extLst>
              </p:cNvPr>
              <p:cNvSpPr>
                <a:spLocks noChangeArrowheads="1"/>
              </p:cNvSpPr>
              <p:nvPr/>
            </p:nvSpPr>
            <p:spPr bwMode="auto">
              <a:xfrm>
                <a:off x="16825160"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3" name="Oval 391">
                <a:extLst>
                  <a:ext uri="{FF2B5EF4-FFF2-40B4-BE49-F238E27FC236}">
                    <a16:creationId xmlns:a16="http://schemas.microsoft.com/office/drawing/2014/main" id="{60C3F2ED-CAEE-5695-E341-615706A1A855}"/>
                  </a:ext>
                </a:extLst>
              </p:cNvPr>
              <p:cNvSpPr>
                <a:spLocks noChangeArrowheads="1"/>
              </p:cNvSpPr>
              <p:nvPr/>
            </p:nvSpPr>
            <p:spPr bwMode="auto">
              <a:xfrm>
                <a:off x="17554308"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4" name="Oval 392">
                <a:extLst>
                  <a:ext uri="{FF2B5EF4-FFF2-40B4-BE49-F238E27FC236}">
                    <a16:creationId xmlns:a16="http://schemas.microsoft.com/office/drawing/2014/main" id="{47EE6F8D-5EFC-D62F-F3CB-64B7263AB376}"/>
                  </a:ext>
                </a:extLst>
              </p:cNvPr>
              <p:cNvSpPr>
                <a:spLocks noChangeArrowheads="1"/>
              </p:cNvSpPr>
              <p:nvPr/>
            </p:nvSpPr>
            <p:spPr bwMode="auto">
              <a:xfrm>
                <a:off x="18283983"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 name="Oval 393">
                <a:extLst>
                  <a:ext uri="{FF2B5EF4-FFF2-40B4-BE49-F238E27FC236}">
                    <a16:creationId xmlns:a16="http://schemas.microsoft.com/office/drawing/2014/main" id="{941F97AE-E9DC-6181-27F9-2473357B88FA}"/>
                  </a:ext>
                </a:extLst>
              </p:cNvPr>
              <p:cNvSpPr>
                <a:spLocks noChangeArrowheads="1"/>
              </p:cNvSpPr>
              <p:nvPr/>
            </p:nvSpPr>
            <p:spPr bwMode="auto">
              <a:xfrm>
                <a:off x="19013132" y="1042567"/>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6" name="Oval 394">
                <a:extLst>
                  <a:ext uri="{FF2B5EF4-FFF2-40B4-BE49-F238E27FC236}">
                    <a16:creationId xmlns:a16="http://schemas.microsoft.com/office/drawing/2014/main" id="{AB57161D-D5F3-5550-1CDF-D7A5A6584F9D}"/>
                  </a:ext>
                </a:extLst>
              </p:cNvPr>
              <p:cNvSpPr>
                <a:spLocks noChangeArrowheads="1"/>
              </p:cNvSpPr>
              <p:nvPr/>
            </p:nvSpPr>
            <p:spPr bwMode="auto">
              <a:xfrm>
                <a:off x="19742807" y="1042567"/>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7" name="Oval 395">
                <a:extLst>
                  <a:ext uri="{FF2B5EF4-FFF2-40B4-BE49-F238E27FC236}">
                    <a16:creationId xmlns:a16="http://schemas.microsoft.com/office/drawing/2014/main" id="{7F8C7C88-E181-61D7-A898-C8AAEB6D7570}"/>
                  </a:ext>
                </a:extLst>
              </p:cNvPr>
              <p:cNvSpPr>
                <a:spLocks noChangeArrowheads="1"/>
              </p:cNvSpPr>
              <p:nvPr/>
            </p:nvSpPr>
            <p:spPr bwMode="auto">
              <a:xfrm>
                <a:off x="20471955" y="1042567"/>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8" name="Oval 396">
                <a:extLst>
                  <a:ext uri="{FF2B5EF4-FFF2-40B4-BE49-F238E27FC236}">
                    <a16:creationId xmlns:a16="http://schemas.microsoft.com/office/drawing/2014/main" id="{6C385B6D-AD7E-CB8B-B10C-A6FBFC1A4E29}"/>
                  </a:ext>
                </a:extLst>
              </p:cNvPr>
              <p:cNvSpPr>
                <a:spLocks noChangeArrowheads="1"/>
              </p:cNvSpPr>
              <p:nvPr/>
            </p:nvSpPr>
            <p:spPr bwMode="auto">
              <a:xfrm>
                <a:off x="21204266"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9" name="Oval 397">
                <a:extLst>
                  <a:ext uri="{FF2B5EF4-FFF2-40B4-BE49-F238E27FC236}">
                    <a16:creationId xmlns:a16="http://schemas.microsoft.com/office/drawing/2014/main" id="{0082B70C-59CC-AEF6-BEFD-4F61C9C7E66F}"/>
                  </a:ext>
                </a:extLst>
              </p:cNvPr>
              <p:cNvSpPr>
                <a:spLocks noChangeArrowheads="1"/>
              </p:cNvSpPr>
              <p:nvPr/>
            </p:nvSpPr>
            <p:spPr bwMode="auto">
              <a:xfrm>
                <a:off x="21933414"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0" name="Oval 398">
                <a:extLst>
                  <a:ext uri="{FF2B5EF4-FFF2-40B4-BE49-F238E27FC236}">
                    <a16:creationId xmlns:a16="http://schemas.microsoft.com/office/drawing/2014/main" id="{D379F4C0-0C7F-DAFA-07BF-83BF86C70A04}"/>
                  </a:ext>
                </a:extLst>
              </p:cNvPr>
              <p:cNvSpPr>
                <a:spLocks noChangeArrowheads="1"/>
              </p:cNvSpPr>
              <p:nvPr/>
            </p:nvSpPr>
            <p:spPr bwMode="auto">
              <a:xfrm>
                <a:off x="22663090"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1" name="Oval 399">
                <a:extLst>
                  <a:ext uri="{FF2B5EF4-FFF2-40B4-BE49-F238E27FC236}">
                    <a16:creationId xmlns:a16="http://schemas.microsoft.com/office/drawing/2014/main" id="{37BB0190-C967-30DE-EB7B-8006CCCB5D36}"/>
                  </a:ext>
                </a:extLst>
              </p:cNvPr>
              <p:cNvSpPr>
                <a:spLocks noChangeArrowheads="1"/>
              </p:cNvSpPr>
              <p:nvPr/>
            </p:nvSpPr>
            <p:spPr bwMode="auto">
              <a:xfrm>
                <a:off x="23392238" y="1042567"/>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2" name="Oval 400">
                <a:extLst>
                  <a:ext uri="{FF2B5EF4-FFF2-40B4-BE49-F238E27FC236}">
                    <a16:creationId xmlns:a16="http://schemas.microsoft.com/office/drawing/2014/main" id="{BBBB41B3-1FB9-B24D-A1CB-5D982B6FFCD9}"/>
                  </a:ext>
                </a:extLst>
              </p:cNvPr>
              <p:cNvSpPr>
                <a:spLocks noChangeArrowheads="1"/>
              </p:cNvSpPr>
              <p:nvPr/>
            </p:nvSpPr>
            <p:spPr bwMode="auto">
              <a:xfrm>
                <a:off x="24121913" y="1042567"/>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3" name="Oval 401">
                <a:extLst>
                  <a:ext uri="{FF2B5EF4-FFF2-40B4-BE49-F238E27FC236}">
                    <a16:creationId xmlns:a16="http://schemas.microsoft.com/office/drawing/2014/main" id="{DEBA926D-6E70-1D78-CF89-4BABD8EC7987}"/>
                  </a:ext>
                </a:extLst>
              </p:cNvPr>
              <p:cNvSpPr>
                <a:spLocks noChangeArrowheads="1"/>
              </p:cNvSpPr>
              <p:nvPr/>
            </p:nvSpPr>
            <p:spPr bwMode="auto">
              <a:xfrm>
                <a:off x="13177838"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4" name="Oval 402">
                <a:extLst>
                  <a:ext uri="{FF2B5EF4-FFF2-40B4-BE49-F238E27FC236}">
                    <a16:creationId xmlns:a16="http://schemas.microsoft.com/office/drawing/2014/main" id="{2B9B69B6-DA62-ED69-F8B5-C6532E28EFE1}"/>
                  </a:ext>
                </a:extLst>
              </p:cNvPr>
              <p:cNvSpPr>
                <a:spLocks noChangeArrowheads="1"/>
              </p:cNvSpPr>
              <p:nvPr/>
            </p:nvSpPr>
            <p:spPr bwMode="auto">
              <a:xfrm>
                <a:off x="13907514"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5" name="Oval 403">
                <a:extLst>
                  <a:ext uri="{FF2B5EF4-FFF2-40B4-BE49-F238E27FC236}">
                    <a16:creationId xmlns:a16="http://schemas.microsoft.com/office/drawing/2014/main" id="{C6A54CCF-E78C-EA58-1F90-385FD430C870}"/>
                  </a:ext>
                </a:extLst>
              </p:cNvPr>
              <p:cNvSpPr>
                <a:spLocks noChangeArrowheads="1"/>
              </p:cNvSpPr>
              <p:nvPr/>
            </p:nvSpPr>
            <p:spPr bwMode="auto">
              <a:xfrm>
                <a:off x="14636662"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6" name="Oval 404">
                <a:extLst>
                  <a:ext uri="{FF2B5EF4-FFF2-40B4-BE49-F238E27FC236}">
                    <a16:creationId xmlns:a16="http://schemas.microsoft.com/office/drawing/2014/main" id="{8D4409F3-5E77-0293-F54A-A03D1C45FDC5}"/>
                  </a:ext>
                </a:extLst>
              </p:cNvPr>
              <p:cNvSpPr>
                <a:spLocks noChangeArrowheads="1"/>
              </p:cNvSpPr>
              <p:nvPr/>
            </p:nvSpPr>
            <p:spPr bwMode="auto">
              <a:xfrm>
                <a:off x="15366337"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7" name="Oval 405">
                <a:extLst>
                  <a:ext uri="{FF2B5EF4-FFF2-40B4-BE49-F238E27FC236}">
                    <a16:creationId xmlns:a16="http://schemas.microsoft.com/office/drawing/2014/main" id="{79B6ACF4-5B92-9931-C2D6-EB26D0B68904}"/>
                  </a:ext>
                </a:extLst>
              </p:cNvPr>
              <p:cNvSpPr>
                <a:spLocks noChangeArrowheads="1"/>
              </p:cNvSpPr>
              <p:nvPr/>
            </p:nvSpPr>
            <p:spPr bwMode="auto">
              <a:xfrm>
                <a:off x="16095485"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8" name="Oval 406">
                <a:extLst>
                  <a:ext uri="{FF2B5EF4-FFF2-40B4-BE49-F238E27FC236}">
                    <a16:creationId xmlns:a16="http://schemas.microsoft.com/office/drawing/2014/main" id="{BB09058F-D32A-97AD-33E3-3EDE7A7A9AC6}"/>
                  </a:ext>
                </a:extLst>
              </p:cNvPr>
              <p:cNvSpPr>
                <a:spLocks noChangeArrowheads="1"/>
              </p:cNvSpPr>
              <p:nvPr/>
            </p:nvSpPr>
            <p:spPr bwMode="auto">
              <a:xfrm>
                <a:off x="16825160"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9" name="Oval 407">
                <a:extLst>
                  <a:ext uri="{FF2B5EF4-FFF2-40B4-BE49-F238E27FC236}">
                    <a16:creationId xmlns:a16="http://schemas.microsoft.com/office/drawing/2014/main" id="{6169ADB9-530F-1764-66CC-0CAE2DC40A92}"/>
                  </a:ext>
                </a:extLst>
              </p:cNvPr>
              <p:cNvSpPr>
                <a:spLocks noChangeArrowheads="1"/>
              </p:cNvSpPr>
              <p:nvPr/>
            </p:nvSpPr>
            <p:spPr bwMode="auto">
              <a:xfrm>
                <a:off x="17554308" y="177066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0" name="Oval 408">
                <a:extLst>
                  <a:ext uri="{FF2B5EF4-FFF2-40B4-BE49-F238E27FC236}">
                    <a16:creationId xmlns:a16="http://schemas.microsoft.com/office/drawing/2014/main" id="{4538E881-83F7-ADDC-B833-C3A94F2F6768}"/>
                  </a:ext>
                </a:extLst>
              </p:cNvPr>
              <p:cNvSpPr>
                <a:spLocks noChangeArrowheads="1"/>
              </p:cNvSpPr>
              <p:nvPr/>
            </p:nvSpPr>
            <p:spPr bwMode="auto">
              <a:xfrm>
                <a:off x="18283983"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1" name="Oval 409">
                <a:extLst>
                  <a:ext uri="{FF2B5EF4-FFF2-40B4-BE49-F238E27FC236}">
                    <a16:creationId xmlns:a16="http://schemas.microsoft.com/office/drawing/2014/main" id="{4F786257-2CCF-4C4E-3DC7-F5493DC984F8}"/>
                  </a:ext>
                </a:extLst>
              </p:cNvPr>
              <p:cNvSpPr>
                <a:spLocks noChangeArrowheads="1"/>
              </p:cNvSpPr>
              <p:nvPr/>
            </p:nvSpPr>
            <p:spPr bwMode="auto">
              <a:xfrm>
                <a:off x="19013132" y="177066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2" name="Oval 410">
                <a:extLst>
                  <a:ext uri="{FF2B5EF4-FFF2-40B4-BE49-F238E27FC236}">
                    <a16:creationId xmlns:a16="http://schemas.microsoft.com/office/drawing/2014/main" id="{186232BF-F62E-FFB8-7774-20EE0A956BF2}"/>
                  </a:ext>
                </a:extLst>
              </p:cNvPr>
              <p:cNvSpPr>
                <a:spLocks noChangeArrowheads="1"/>
              </p:cNvSpPr>
              <p:nvPr/>
            </p:nvSpPr>
            <p:spPr bwMode="auto">
              <a:xfrm>
                <a:off x="19742807" y="1770661"/>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Oval 411">
                <a:extLst>
                  <a:ext uri="{FF2B5EF4-FFF2-40B4-BE49-F238E27FC236}">
                    <a16:creationId xmlns:a16="http://schemas.microsoft.com/office/drawing/2014/main" id="{6B458E8B-5E21-014D-D8C1-6180C100755B}"/>
                  </a:ext>
                </a:extLst>
              </p:cNvPr>
              <p:cNvSpPr>
                <a:spLocks noChangeArrowheads="1"/>
              </p:cNvSpPr>
              <p:nvPr/>
            </p:nvSpPr>
            <p:spPr bwMode="auto">
              <a:xfrm>
                <a:off x="20471955" y="177066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4" name="Oval 412">
                <a:extLst>
                  <a:ext uri="{FF2B5EF4-FFF2-40B4-BE49-F238E27FC236}">
                    <a16:creationId xmlns:a16="http://schemas.microsoft.com/office/drawing/2014/main" id="{DE94F88D-D93E-169D-935A-27D8C8FFD142}"/>
                  </a:ext>
                </a:extLst>
              </p:cNvPr>
              <p:cNvSpPr>
                <a:spLocks noChangeArrowheads="1"/>
              </p:cNvSpPr>
              <p:nvPr/>
            </p:nvSpPr>
            <p:spPr bwMode="auto">
              <a:xfrm>
                <a:off x="21204266"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5" name="Oval 413">
                <a:extLst>
                  <a:ext uri="{FF2B5EF4-FFF2-40B4-BE49-F238E27FC236}">
                    <a16:creationId xmlns:a16="http://schemas.microsoft.com/office/drawing/2014/main" id="{0A9595E8-BE1A-9B32-49C6-C20E9D3C38E0}"/>
                  </a:ext>
                </a:extLst>
              </p:cNvPr>
              <p:cNvSpPr>
                <a:spLocks noChangeArrowheads="1"/>
              </p:cNvSpPr>
              <p:nvPr/>
            </p:nvSpPr>
            <p:spPr bwMode="auto">
              <a:xfrm>
                <a:off x="22663090"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6" name="Oval 414">
                <a:extLst>
                  <a:ext uri="{FF2B5EF4-FFF2-40B4-BE49-F238E27FC236}">
                    <a16:creationId xmlns:a16="http://schemas.microsoft.com/office/drawing/2014/main" id="{F3729431-6AC4-7C62-5208-955DE21466F1}"/>
                  </a:ext>
                </a:extLst>
              </p:cNvPr>
              <p:cNvSpPr>
                <a:spLocks noChangeArrowheads="1"/>
              </p:cNvSpPr>
              <p:nvPr/>
            </p:nvSpPr>
            <p:spPr bwMode="auto">
              <a:xfrm>
                <a:off x="24121913" y="177066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7" name="Oval 415">
                <a:extLst>
                  <a:ext uri="{FF2B5EF4-FFF2-40B4-BE49-F238E27FC236}">
                    <a16:creationId xmlns:a16="http://schemas.microsoft.com/office/drawing/2014/main" id="{913E4E11-E4C1-7211-4CF9-CAAF7FE3075F}"/>
                  </a:ext>
                </a:extLst>
              </p:cNvPr>
              <p:cNvSpPr>
                <a:spLocks noChangeArrowheads="1"/>
              </p:cNvSpPr>
              <p:nvPr/>
            </p:nvSpPr>
            <p:spPr bwMode="auto">
              <a:xfrm>
                <a:off x="13907514"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8" name="Oval 416">
                <a:extLst>
                  <a:ext uri="{FF2B5EF4-FFF2-40B4-BE49-F238E27FC236}">
                    <a16:creationId xmlns:a16="http://schemas.microsoft.com/office/drawing/2014/main" id="{C9811984-B3F5-CEF0-7BF7-FF362FAF8977}"/>
                  </a:ext>
                </a:extLst>
              </p:cNvPr>
              <p:cNvSpPr>
                <a:spLocks noChangeArrowheads="1"/>
              </p:cNvSpPr>
              <p:nvPr/>
            </p:nvSpPr>
            <p:spPr bwMode="auto">
              <a:xfrm>
                <a:off x="14636662"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9" name="Oval 417">
                <a:extLst>
                  <a:ext uri="{FF2B5EF4-FFF2-40B4-BE49-F238E27FC236}">
                    <a16:creationId xmlns:a16="http://schemas.microsoft.com/office/drawing/2014/main" id="{8EA492BD-0C14-E132-CAEE-FD5F77E3ACCB}"/>
                  </a:ext>
                </a:extLst>
              </p:cNvPr>
              <p:cNvSpPr>
                <a:spLocks noChangeArrowheads="1"/>
              </p:cNvSpPr>
              <p:nvPr/>
            </p:nvSpPr>
            <p:spPr bwMode="auto">
              <a:xfrm>
                <a:off x="15366337"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0" name="Oval 418">
                <a:extLst>
                  <a:ext uri="{FF2B5EF4-FFF2-40B4-BE49-F238E27FC236}">
                    <a16:creationId xmlns:a16="http://schemas.microsoft.com/office/drawing/2014/main" id="{9A81AEA5-A911-273E-8CC5-B7FC9CFAE899}"/>
                  </a:ext>
                </a:extLst>
              </p:cNvPr>
              <p:cNvSpPr>
                <a:spLocks noChangeArrowheads="1"/>
              </p:cNvSpPr>
              <p:nvPr/>
            </p:nvSpPr>
            <p:spPr bwMode="auto">
              <a:xfrm>
                <a:off x="16095485"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1" name="Oval 419">
                <a:extLst>
                  <a:ext uri="{FF2B5EF4-FFF2-40B4-BE49-F238E27FC236}">
                    <a16:creationId xmlns:a16="http://schemas.microsoft.com/office/drawing/2014/main" id="{17294ECF-23FE-0E7F-0778-69CF7F0ED3E4}"/>
                  </a:ext>
                </a:extLst>
              </p:cNvPr>
              <p:cNvSpPr>
                <a:spLocks noChangeArrowheads="1"/>
              </p:cNvSpPr>
              <p:nvPr/>
            </p:nvSpPr>
            <p:spPr bwMode="auto">
              <a:xfrm>
                <a:off x="16825160"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2" name="Oval 420">
                <a:extLst>
                  <a:ext uri="{FF2B5EF4-FFF2-40B4-BE49-F238E27FC236}">
                    <a16:creationId xmlns:a16="http://schemas.microsoft.com/office/drawing/2014/main" id="{FFCC1784-5896-8C6E-DBE2-E8F0CB7E224F}"/>
                  </a:ext>
                </a:extLst>
              </p:cNvPr>
              <p:cNvSpPr>
                <a:spLocks noChangeArrowheads="1"/>
              </p:cNvSpPr>
              <p:nvPr/>
            </p:nvSpPr>
            <p:spPr bwMode="auto">
              <a:xfrm>
                <a:off x="17554308"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Oval 421">
                <a:extLst>
                  <a:ext uri="{FF2B5EF4-FFF2-40B4-BE49-F238E27FC236}">
                    <a16:creationId xmlns:a16="http://schemas.microsoft.com/office/drawing/2014/main" id="{11E131C5-0860-723C-366C-277AE3B29829}"/>
                  </a:ext>
                </a:extLst>
              </p:cNvPr>
              <p:cNvSpPr>
                <a:spLocks noChangeArrowheads="1"/>
              </p:cNvSpPr>
              <p:nvPr/>
            </p:nvSpPr>
            <p:spPr bwMode="auto">
              <a:xfrm>
                <a:off x="18283983"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4" name="Oval 422">
                <a:extLst>
                  <a:ext uri="{FF2B5EF4-FFF2-40B4-BE49-F238E27FC236}">
                    <a16:creationId xmlns:a16="http://schemas.microsoft.com/office/drawing/2014/main" id="{8F105428-8122-C7C1-D506-A09733AAFAD6}"/>
                  </a:ext>
                </a:extLst>
              </p:cNvPr>
              <p:cNvSpPr>
                <a:spLocks noChangeArrowheads="1"/>
              </p:cNvSpPr>
              <p:nvPr/>
            </p:nvSpPr>
            <p:spPr bwMode="auto">
              <a:xfrm>
                <a:off x="19013132" y="2498227"/>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5" name="Oval 423">
                <a:extLst>
                  <a:ext uri="{FF2B5EF4-FFF2-40B4-BE49-F238E27FC236}">
                    <a16:creationId xmlns:a16="http://schemas.microsoft.com/office/drawing/2014/main" id="{49D134FD-CFEF-718A-7307-0B5139C64A83}"/>
                  </a:ext>
                </a:extLst>
              </p:cNvPr>
              <p:cNvSpPr>
                <a:spLocks noChangeArrowheads="1"/>
              </p:cNvSpPr>
              <p:nvPr/>
            </p:nvSpPr>
            <p:spPr bwMode="auto">
              <a:xfrm>
                <a:off x="19742807" y="2498227"/>
                <a:ext cx="248849"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Oval 424">
                <a:extLst>
                  <a:ext uri="{FF2B5EF4-FFF2-40B4-BE49-F238E27FC236}">
                    <a16:creationId xmlns:a16="http://schemas.microsoft.com/office/drawing/2014/main" id="{5CE1DB9E-F3D0-68FC-F3C5-BEC22199342E}"/>
                  </a:ext>
                </a:extLst>
              </p:cNvPr>
              <p:cNvSpPr>
                <a:spLocks noChangeArrowheads="1"/>
              </p:cNvSpPr>
              <p:nvPr/>
            </p:nvSpPr>
            <p:spPr bwMode="auto">
              <a:xfrm>
                <a:off x="20471955" y="2498227"/>
                <a:ext cx="249376"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7" name="Oval 425">
                <a:extLst>
                  <a:ext uri="{FF2B5EF4-FFF2-40B4-BE49-F238E27FC236}">
                    <a16:creationId xmlns:a16="http://schemas.microsoft.com/office/drawing/2014/main" id="{66E5018D-F609-7DE7-B5E1-865CD3321D3C}"/>
                  </a:ext>
                </a:extLst>
              </p:cNvPr>
              <p:cNvSpPr>
                <a:spLocks noChangeArrowheads="1"/>
              </p:cNvSpPr>
              <p:nvPr/>
            </p:nvSpPr>
            <p:spPr bwMode="auto">
              <a:xfrm>
                <a:off x="21933414" y="2498227"/>
                <a:ext cx="246740"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8" name="Oval 426">
                <a:extLst>
                  <a:ext uri="{FF2B5EF4-FFF2-40B4-BE49-F238E27FC236}">
                    <a16:creationId xmlns:a16="http://schemas.microsoft.com/office/drawing/2014/main" id="{990F8D03-0E00-0BC4-B03D-3235C9E2D7CA}"/>
                  </a:ext>
                </a:extLst>
              </p:cNvPr>
              <p:cNvSpPr>
                <a:spLocks noChangeArrowheads="1"/>
              </p:cNvSpPr>
              <p:nvPr/>
            </p:nvSpPr>
            <p:spPr bwMode="auto">
              <a:xfrm>
                <a:off x="22663090" y="2498227"/>
                <a:ext cx="246213" cy="246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9" name="Oval 427">
                <a:extLst>
                  <a:ext uri="{FF2B5EF4-FFF2-40B4-BE49-F238E27FC236}">
                    <a16:creationId xmlns:a16="http://schemas.microsoft.com/office/drawing/2014/main" id="{AFF77DEB-953F-5F36-CEA2-5D36209DB2CF}"/>
                  </a:ext>
                </a:extLst>
              </p:cNvPr>
              <p:cNvSpPr>
                <a:spLocks noChangeArrowheads="1"/>
              </p:cNvSpPr>
              <p:nvPr/>
            </p:nvSpPr>
            <p:spPr bwMode="auto">
              <a:xfrm>
                <a:off x="13907514"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0" name="Oval 428">
                <a:extLst>
                  <a:ext uri="{FF2B5EF4-FFF2-40B4-BE49-F238E27FC236}">
                    <a16:creationId xmlns:a16="http://schemas.microsoft.com/office/drawing/2014/main" id="{10236989-237B-7AB0-CE6D-911DFC0142EC}"/>
                  </a:ext>
                </a:extLst>
              </p:cNvPr>
              <p:cNvSpPr>
                <a:spLocks noChangeArrowheads="1"/>
              </p:cNvSpPr>
              <p:nvPr/>
            </p:nvSpPr>
            <p:spPr bwMode="auto">
              <a:xfrm>
                <a:off x="14636662"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1" name="Oval 429">
                <a:extLst>
                  <a:ext uri="{FF2B5EF4-FFF2-40B4-BE49-F238E27FC236}">
                    <a16:creationId xmlns:a16="http://schemas.microsoft.com/office/drawing/2014/main" id="{4414EFB0-0BB1-548E-5DA9-6764E6384255}"/>
                  </a:ext>
                </a:extLst>
              </p:cNvPr>
              <p:cNvSpPr>
                <a:spLocks noChangeArrowheads="1"/>
              </p:cNvSpPr>
              <p:nvPr/>
            </p:nvSpPr>
            <p:spPr bwMode="auto">
              <a:xfrm>
                <a:off x="15366337"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2" name="Oval 430">
                <a:extLst>
                  <a:ext uri="{FF2B5EF4-FFF2-40B4-BE49-F238E27FC236}">
                    <a16:creationId xmlns:a16="http://schemas.microsoft.com/office/drawing/2014/main" id="{0D8DAB6A-C706-E1E0-96F7-795A2C898877}"/>
                  </a:ext>
                </a:extLst>
              </p:cNvPr>
              <p:cNvSpPr>
                <a:spLocks noChangeArrowheads="1"/>
              </p:cNvSpPr>
              <p:nvPr/>
            </p:nvSpPr>
            <p:spPr bwMode="auto">
              <a:xfrm>
                <a:off x="16095485"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3" name="Oval 431">
                <a:extLst>
                  <a:ext uri="{FF2B5EF4-FFF2-40B4-BE49-F238E27FC236}">
                    <a16:creationId xmlns:a16="http://schemas.microsoft.com/office/drawing/2014/main" id="{A8B94E60-A6F6-7CC0-2489-1805DB507E75}"/>
                  </a:ext>
                </a:extLst>
              </p:cNvPr>
              <p:cNvSpPr>
                <a:spLocks noChangeArrowheads="1"/>
              </p:cNvSpPr>
              <p:nvPr/>
            </p:nvSpPr>
            <p:spPr bwMode="auto">
              <a:xfrm>
                <a:off x="16825160"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4" name="Oval 432">
                <a:extLst>
                  <a:ext uri="{FF2B5EF4-FFF2-40B4-BE49-F238E27FC236}">
                    <a16:creationId xmlns:a16="http://schemas.microsoft.com/office/drawing/2014/main" id="{E16D11BE-396E-1B99-8D07-40632801ACB8}"/>
                  </a:ext>
                </a:extLst>
              </p:cNvPr>
              <p:cNvSpPr>
                <a:spLocks noChangeArrowheads="1"/>
              </p:cNvSpPr>
              <p:nvPr/>
            </p:nvSpPr>
            <p:spPr bwMode="auto">
              <a:xfrm>
                <a:off x="17554308"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5" name="Oval 433">
                <a:extLst>
                  <a:ext uri="{FF2B5EF4-FFF2-40B4-BE49-F238E27FC236}">
                    <a16:creationId xmlns:a16="http://schemas.microsoft.com/office/drawing/2014/main" id="{F292BA6E-EAE5-E6FF-7C07-329B1FC2BC7B}"/>
                  </a:ext>
                </a:extLst>
              </p:cNvPr>
              <p:cNvSpPr>
                <a:spLocks noChangeArrowheads="1"/>
              </p:cNvSpPr>
              <p:nvPr/>
            </p:nvSpPr>
            <p:spPr bwMode="auto">
              <a:xfrm>
                <a:off x="19013132" y="322632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6" name="Oval 434">
                <a:extLst>
                  <a:ext uri="{FF2B5EF4-FFF2-40B4-BE49-F238E27FC236}">
                    <a16:creationId xmlns:a16="http://schemas.microsoft.com/office/drawing/2014/main" id="{F492FF39-3F38-00C6-CDE8-AE252888A62A}"/>
                  </a:ext>
                </a:extLst>
              </p:cNvPr>
              <p:cNvSpPr>
                <a:spLocks noChangeArrowheads="1"/>
              </p:cNvSpPr>
              <p:nvPr/>
            </p:nvSpPr>
            <p:spPr bwMode="auto">
              <a:xfrm>
                <a:off x="19742807" y="3226321"/>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7" name="Oval 435">
                <a:extLst>
                  <a:ext uri="{FF2B5EF4-FFF2-40B4-BE49-F238E27FC236}">
                    <a16:creationId xmlns:a16="http://schemas.microsoft.com/office/drawing/2014/main" id="{7F3BC863-72A5-D6A7-7C7F-DFE1E881A5E4}"/>
                  </a:ext>
                </a:extLst>
              </p:cNvPr>
              <p:cNvSpPr>
                <a:spLocks noChangeArrowheads="1"/>
              </p:cNvSpPr>
              <p:nvPr/>
            </p:nvSpPr>
            <p:spPr bwMode="auto">
              <a:xfrm>
                <a:off x="20471955" y="3226321"/>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8" name="Oval 436">
                <a:extLst>
                  <a:ext uri="{FF2B5EF4-FFF2-40B4-BE49-F238E27FC236}">
                    <a16:creationId xmlns:a16="http://schemas.microsoft.com/office/drawing/2014/main" id="{CD681CA5-0969-ED58-7B4E-15F1B0CDD379}"/>
                  </a:ext>
                </a:extLst>
              </p:cNvPr>
              <p:cNvSpPr>
                <a:spLocks noChangeArrowheads="1"/>
              </p:cNvSpPr>
              <p:nvPr/>
            </p:nvSpPr>
            <p:spPr bwMode="auto">
              <a:xfrm>
                <a:off x="21204266" y="3226321"/>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9" name="Oval 437">
                <a:extLst>
                  <a:ext uri="{FF2B5EF4-FFF2-40B4-BE49-F238E27FC236}">
                    <a16:creationId xmlns:a16="http://schemas.microsoft.com/office/drawing/2014/main" id="{9C9EA53B-7B5B-774B-ACEE-25B23C79BDE6}"/>
                  </a:ext>
                </a:extLst>
              </p:cNvPr>
              <p:cNvSpPr>
                <a:spLocks noChangeArrowheads="1"/>
              </p:cNvSpPr>
              <p:nvPr/>
            </p:nvSpPr>
            <p:spPr bwMode="auto">
              <a:xfrm>
                <a:off x="21933414" y="3226321"/>
                <a:ext cx="246740"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0" name="Oval 438">
                <a:extLst>
                  <a:ext uri="{FF2B5EF4-FFF2-40B4-BE49-F238E27FC236}">
                    <a16:creationId xmlns:a16="http://schemas.microsoft.com/office/drawing/2014/main" id="{A59AF472-53BE-0E4A-2B47-91DF57DCEB58}"/>
                  </a:ext>
                </a:extLst>
              </p:cNvPr>
              <p:cNvSpPr>
                <a:spLocks noChangeArrowheads="1"/>
              </p:cNvSpPr>
              <p:nvPr/>
            </p:nvSpPr>
            <p:spPr bwMode="auto">
              <a:xfrm>
                <a:off x="13907514"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1" name="Oval 439">
                <a:extLst>
                  <a:ext uri="{FF2B5EF4-FFF2-40B4-BE49-F238E27FC236}">
                    <a16:creationId xmlns:a16="http://schemas.microsoft.com/office/drawing/2014/main" id="{8B115DD4-1C7E-3F55-CC9F-1EDA66BCF088}"/>
                  </a:ext>
                </a:extLst>
              </p:cNvPr>
              <p:cNvSpPr>
                <a:spLocks noChangeArrowheads="1"/>
              </p:cNvSpPr>
              <p:nvPr/>
            </p:nvSpPr>
            <p:spPr bwMode="auto">
              <a:xfrm>
                <a:off x="18283983"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2" name="Oval 440">
                <a:extLst>
                  <a:ext uri="{FF2B5EF4-FFF2-40B4-BE49-F238E27FC236}">
                    <a16:creationId xmlns:a16="http://schemas.microsoft.com/office/drawing/2014/main" id="{6ACF12AE-33C6-F851-B61D-812C6786BF75}"/>
                  </a:ext>
                </a:extLst>
              </p:cNvPr>
              <p:cNvSpPr>
                <a:spLocks noChangeArrowheads="1"/>
              </p:cNvSpPr>
              <p:nvPr/>
            </p:nvSpPr>
            <p:spPr bwMode="auto">
              <a:xfrm>
                <a:off x="19013132" y="3954415"/>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Oval 441">
                <a:extLst>
                  <a:ext uri="{FF2B5EF4-FFF2-40B4-BE49-F238E27FC236}">
                    <a16:creationId xmlns:a16="http://schemas.microsoft.com/office/drawing/2014/main" id="{4A74272A-6FB7-2891-C113-7B15EC9DAA65}"/>
                  </a:ext>
                </a:extLst>
              </p:cNvPr>
              <p:cNvSpPr>
                <a:spLocks noChangeArrowheads="1"/>
              </p:cNvSpPr>
              <p:nvPr/>
            </p:nvSpPr>
            <p:spPr bwMode="auto">
              <a:xfrm>
                <a:off x="19742807" y="3954415"/>
                <a:ext cx="248849"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Oval 442">
                <a:extLst>
                  <a:ext uri="{FF2B5EF4-FFF2-40B4-BE49-F238E27FC236}">
                    <a16:creationId xmlns:a16="http://schemas.microsoft.com/office/drawing/2014/main" id="{C68490F7-1CCD-404A-5BD7-0552E23CA7AD}"/>
                  </a:ext>
                </a:extLst>
              </p:cNvPr>
              <p:cNvSpPr>
                <a:spLocks noChangeArrowheads="1"/>
              </p:cNvSpPr>
              <p:nvPr/>
            </p:nvSpPr>
            <p:spPr bwMode="auto">
              <a:xfrm>
                <a:off x="20471955" y="3954415"/>
                <a:ext cx="249376"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Oval 443">
                <a:extLst>
                  <a:ext uri="{FF2B5EF4-FFF2-40B4-BE49-F238E27FC236}">
                    <a16:creationId xmlns:a16="http://schemas.microsoft.com/office/drawing/2014/main" id="{BF12651E-CE15-570F-8EC5-BD03DD0A8370}"/>
                  </a:ext>
                </a:extLst>
              </p:cNvPr>
              <p:cNvSpPr>
                <a:spLocks noChangeArrowheads="1"/>
              </p:cNvSpPr>
              <p:nvPr/>
            </p:nvSpPr>
            <p:spPr bwMode="auto">
              <a:xfrm>
                <a:off x="21204266"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Oval 444">
                <a:extLst>
                  <a:ext uri="{FF2B5EF4-FFF2-40B4-BE49-F238E27FC236}">
                    <a16:creationId xmlns:a16="http://schemas.microsoft.com/office/drawing/2014/main" id="{2D9655E7-B24B-56B9-46E0-9E2C8C8ABCDC}"/>
                  </a:ext>
                </a:extLst>
              </p:cNvPr>
              <p:cNvSpPr>
                <a:spLocks noChangeArrowheads="1"/>
              </p:cNvSpPr>
              <p:nvPr/>
            </p:nvSpPr>
            <p:spPr bwMode="auto">
              <a:xfrm>
                <a:off x="22663090" y="3954415"/>
                <a:ext cx="246213" cy="24568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9" name="Group 8">
              <a:extLst>
                <a:ext uri="{FF2B5EF4-FFF2-40B4-BE49-F238E27FC236}">
                  <a16:creationId xmlns:a16="http://schemas.microsoft.com/office/drawing/2014/main" id="{88E2424D-E90A-131F-4587-E7DF6C2130D4}"/>
                </a:ext>
              </a:extLst>
            </p:cNvPr>
            <p:cNvGrpSpPr/>
            <p:nvPr/>
          </p:nvGrpSpPr>
          <p:grpSpPr>
            <a:xfrm>
              <a:off x="1244849" y="4879592"/>
              <a:ext cx="2315880" cy="214465"/>
              <a:chOff x="-3546475" y="219075"/>
              <a:chExt cx="26022300" cy="2409826"/>
            </a:xfrm>
            <a:solidFill>
              <a:schemeClr val="bg1">
                <a:lumMod val="95000"/>
              </a:schemeClr>
            </a:solidFill>
          </p:grpSpPr>
          <p:sp>
            <p:nvSpPr>
              <p:cNvPr id="86" name="Rectangle 448">
                <a:extLst>
                  <a:ext uri="{FF2B5EF4-FFF2-40B4-BE49-F238E27FC236}">
                    <a16:creationId xmlns:a16="http://schemas.microsoft.com/office/drawing/2014/main" id="{8F561159-3332-2848-E13B-D2942B968CB9}"/>
                  </a:ext>
                </a:extLst>
              </p:cNvPr>
              <p:cNvSpPr>
                <a:spLocks noChangeArrowheads="1"/>
              </p:cNvSpPr>
              <p:nvPr/>
            </p:nvSpPr>
            <p:spPr bwMode="auto">
              <a:xfrm>
                <a:off x="-3546475"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7" name="Rectangle 449">
                <a:extLst>
                  <a:ext uri="{FF2B5EF4-FFF2-40B4-BE49-F238E27FC236}">
                    <a16:creationId xmlns:a16="http://schemas.microsoft.com/office/drawing/2014/main" id="{ECFB7808-6DE0-B7FF-6E23-14EB6A13DECA}"/>
                  </a:ext>
                </a:extLst>
              </p:cNvPr>
              <p:cNvSpPr>
                <a:spLocks noChangeArrowheads="1"/>
              </p:cNvSpPr>
              <p:nvPr/>
            </p:nvSpPr>
            <p:spPr bwMode="auto">
              <a:xfrm>
                <a:off x="-3546475"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8" name="Rectangle 450">
                <a:extLst>
                  <a:ext uri="{FF2B5EF4-FFF2-40B4-BE49-F238E27FC236}">
                    <a16:creationId xmlns:a16="http://schemas.microsoft.com/office/drawing/2014/main" id="{4BFB7461-E244-C8E0-6723-27A073D73DFD}"/>
                  </a:ext>
                </a:extLst>
              </p:cNvPr>
              <p:cNvSpPr>
                <a:spLocks noChangeArrowheads="1"/>
              </p:cNvSpPr>
              <p:nvPr/>
            </p:nvSpPr>
            <p:spPr bwMode="auto">
              <a:xfrm>
                <a:off x="-215423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89" name="Rectangle 451">
                <a:extLst>
                  <a:ext uri="{FF2B5EF4-FFF2-40B4-BE49-F238E27FC236}">
                    <a16:creationId xmlns:a16="http://schemas.microsoft.com/office/drawing/2014/main" id="{27F364D8-99ED-BBAB-293D-A779E192B96C}"/>
                  </a:ext>
                </a:extLst>
              </p:cNvPr>
              <p:cNvSpPr>
                <a:spLocks noChangeArrowheads="1"/>
              </p:cNvSpPr>
              <p:nvPr/>
            </p:nvSpPr>
            <p:spPr bwMode="auto">
              <a:xfrm>
                <a:off x="-215423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0" name="Rectangle 452">
                <a:extLst>
                  <a:ext uri="{FF2B5EF4-FFF2-40B4-BE49-F238E27FC236}">
                    <a16:creationId xmlns:a16="http://schemas.microsoft.com/office/drawing/2014/main" id="{F3F7D87D-A1B9-AF54-4BFC-E5D26E25257B}"/>
                  </a:ext>
                </a:extLst>
              </p:cNvPr>
              <p:cNvSpPr>
                <a:spLocks noChangeArrowheads="1"/>
              </p:cNvSpPr>
              <p:nvPr/>
            </p:nvSpPr>
            <p:spPr bwMode="auto">
              <a:xfrm>
                <a:off x="-774700"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1" name="Rectangle 453">
                <a:extLst>
                  <a:ext uri="{FF2B5EF4-FFF2-40B4-BE49-F238E27FC236}">
                    <a16:creationId xmlns:a16="http://schemas.microsoft.com/office/drawing/2014/main" id="{D1F59499-CD6C-9BDD-0EAE-D4BC64A84FE0}"/>
                  </a:ext>
                </a:extLst>
              </p:cNvPr>
              <p:cNvSpPr>
                <a:spLocks noChangeArrowheads="1"/>
              </p:cNvSpPr>
              <p:nvPr/>
            </p:nvSpPr>
            <p:spPr bwMode="auto">
              <a:xfrm>
                <a:off x="-774700"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2" name="Rectangle 454">
                <a:extLst>
                  <a:ext uri="{FF2B5EF4-FFF2-40B4-BE49-F238E27FC236}">
                    <a16:creationId xmlns:a16="http://schemas.microsoft.com/office/drawing/2014/main" id="{55CEA7BA-1BBD-F5FE-26CD-72392243668F}"/>
                  </a:ext>
                </a:extLst>
              </p:cNvPr>
              <p:cNvSpPr>
                <a:spLocks noChangeArrowheads="1"/>
              </p:cNvSpPr>
              <p:nvPr/>
            </p:nvSpPr>
            <p:spPr bwMode="auto">
              <a:xfrm>
                <a:off x="619125"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3" name="Rectangle 455">
                <a:extLst>
                  <a:ext uri="{FF2B5EF4-FFF2-40B4-BE49-F238E27FC236}">
                    <a16:creationId xmlns:a16="http://schemas.microsoft.com/office/drawing/2014/main" id="{C6D4504E-3295-03F5-8341-F97E5011EF97}"/>
                  </a:ext>
                </a:extLst>
              </p:cNvPr>
              <p:cNvSpPr>
                <a:spLocks noChangeArrowheads="1"/>
              </p:cNvSpPr>
              <p:nvPr/>
            </p:nvSpPr>
            <p:spPr bwMode="auto">
              <a:xfrm>
                <a:off x="619125"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4" name="Rectangle 456">
                <a:extLst>
                  <a:ext uri="{FF2B5EF4-FFF2-40B4-BE49-F238E27FC236}">
                    <a16:creationId xmlns:a16="http://schemas.microsoft.com/office/drawing/2014/main" id="{3DAB4D71-F1BF-1173-3051-060875753F3E}"/>
                  </a:ext>
                </a:extLst>
              </p:cNvPr>
              <p:cNvSpPr>
                <a:spLocks noChangeArrowheads="1"/>
              </p:cNvSpPr>
              <p:nvPr/>
            </p:nvSpPr>
            <p:spPr bwMode="auto">
              <a:xfrm>
                <a:off x="2012950"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5" name="Rectangle 457">
                <a:extLst>
                  <a:ext uri="{FF2B5EF4-FFF2-40B4-BE49-F238E27FC236}">
                    <a16:creationId xmlns:a16="http://schemas.microsoft.com/office/drawing/2014/main" id="{EAB03E05-0259-5EA6-22CC-0D1112A40622}"/>
                  </a:ext>
                </a:extLst>
              </p:cNvPr>
              <p:cNvSpPr>
                <a:spLocks noChangeArrowheads="1"/>
              </p:cNvSpPr>
              <p:nvPr/>
            </p:nvSpPr>
            <p:spPr bwMode="auto">
              <a:xfrm>
                <a:off x="2012950"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6" name="Rectangle 458">
                <a:extLst>
                  <a:ext uri="{FF2B5EF4-FFF2-40B4-BE49-F238E27FC236}">
                    <a16:creationId xmlns:a16="http://schemas.microsoft.com/office/drawing/2014/main" id="{4E88412F-E6A2-ADE2-6D17-D50E00EB3767}"/>
                  </a:ext>
                </a:extLst>
              </p:cNvPr>
              <p:cNvSpPr>
                <a:spLocks noChangeArrowheads="1"/>
              </p:cNvSpPr>
              <p:nvPr/>
            </p:nvSpPr>
            <p:spPr bwMode="auto">
              <a:xfrm>
                <a:off x="339248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7" name="Rectangle 459">
                <a:extLst>
                  <a:ext uri="{FF2B5EF4-FFF2-40B4-BE49-F238E27FC236}">
                    <a16:creationId xmlns:a16="http://schemas.microsoft.com/office/drawing/2014/main" id="{11D8FA27-B972-5A51-B50C-8145FB07719F}"/>
                  </a:ext>
                </a:extLst>
              </p:cNvPr>
              <p:cNvSpPr>
                <a:spLocks noChangeArrowheads="1"/>
              </p:cNvSpPr>
              <p:nvPr/>
            </p:nvSpPr>
            <p:spPr bwMode="auto">
              <a:xfrm>
                <a:off x="339248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8" name="Rectangle 460">
                <a:extLst>
                  <a:ext uri="{FF2B5EF4-FFF2-40B4-BE49-F238E27FC236}">
                    <a16:creationId xmlns:a16="http://schemas.microsoft.com/office/drawing/2014/main" id="{C2562649-F843-FF44-46B5-B409C712DCAE}"/>
                  </a:ext>
                </a:extLst>
              </p:cNvPr>
              <p:cNvSpPr>
                <a:spLocks noChangeArrowheads="1"/>
              </p:cNvSpPr>
              <p:nvPr/>
            </p:nvSpPr>
            <p:spPr bwMode="auto">
              <a:xfrm>
                <a:off x="6165850"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99" name="Rectangle 461">
                <a:extLst>
                  <a:ext uri="{FF2B5EF4-FFF2-40B4-BE49-F238E27FC236}">
                    <a16:creationId xmlns:a16="http://schemas.microsoft.com/office/drawing/2014/main" id="{BD033798-DD64-CD0D-847A-1D410DD359F9}"/>
                  </a:ext>
                </a:extLst>
              </p:cNvPr>
              <p:cNvSpPr>
                <a:spLocks noChangeArrowheads="1"/>
              </p:cNvSpPr>
              <p:nvPr/>
            </p:nvSpPr>
            <p:spPr bwMode="auto">
              <a:xfrm>
                <a:off x="6165850"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0" name="Rectangle 462">
                <a:extLst>
                  <a:ext uri="{FF2B5EF4-FFF2-40B4-BE49-F238E27FC236}">
                    <a16:creationId xmlns:a16="http://schemas.microsoft.com/office/drawing/2014/main" id="{9FC21CF0-7EF5-DB51-0C03-3301F47636AF}"/>
                  </a:ext>
                </a:extLst>
              </p:cNvPr>
              <p:cNvSpPr>
                <a:spLocks noChangeArrowheads="1"/>
              </p:cNvSpPr>
              <p:nvPr/>
            </p:nvSpPr>
            <p:spPr bwMode="auto">
              <a:xfrm>
                <a:off x="755808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1" name="Rectangle 463">
                <a:extLst>
                  <a:ext uri="{FF2B5EF4-FFF2-40B4-BE49-F238E27FC236}">
                    <a16:creationId xmlns:a16="http://schemas.microsoft.com/office/drawing/2014/main" id="{F255351F-B15B-3989-1999-8FB58333E4D8}"/>
                  </a:ext>
                </a:extLst>
              </p:cNvPr>
              <p:cNvSpPr>
                <a:spLocks noChangeArrowheads="1"/>
              </p:cNvSpPr>
              <p:nvPr/>
            </p:nvSpPr>
            <p:spPr bwMode="auto">
              <a:xfrm>
                <a:off x="755808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2" name="Rectangle 464">
                <a:extLst>
                  <a:ext uri="{FF2B5EF4-FFF2-40B4-BE49-F238E27FC236}">
                    <a16:creationId xmlns:a16="http://schemas.microsoft.com/office/drawing/2014/main" id="{F7EE4A8D-0189-A164-965D-586670DB9E8B}"/>
                  </a:ext>
                </a:extLst>
              </p:cNvPr>
              <p:cNvSpPr>
                <a:spLocks noChangeArrowheads="1"/>
              </p:cNvSpPr>
              <p:nvPr/>
            </p:nvSpPr>
            <p:spPr bwMode="auto">
              <a:xfrm>
                <a:off x="8951913"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3" name="Rectangle 465">
                <a:extLst>
                  <a:ext uri="{FF2B5EF4-FFF2-40B4-BE49-F238E27FC236}">
                    <a16:creationId xmlns:a16="http://schemas.microsoft.com/office/drawing/2014/main" id="{F22F0BB8-3D93-732F-4F7F-7DBC79705449}"/>
                  </a:ext>
                </a:extLst>
              </p:cNvPr>
              <p:cNvSpPr>
                <a:spLocks noChangeArrowheads="1"/>
              </p:cNvSpPr>
              <p:nvPr/>
            </p:nvSpPr>
            <p:spPr bwMode="auto">
              <a:xfrm>
                <a:off x="8951913"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4" name="Rectangle 466">
                <a:extLst>
                  <a:ext uri="{FF2B5EF4-FFF2-40B4-BE49-F238E27FC236}">
                    <a16:creationId xmlns:a16="http://schemas.microsoft.com/office/drawing/2014/main" id="{82B91474-DD5C-FA43-5FA5-289B3E358056}"/>
                  </a:ext>
                </a:extLst>
              </p:cNvPr>
              <p:cNvSpPr>
                <a:spLocks noChangeArrowheads="1"/>
              </p:cNvSpPr>
              <p:nvPr/>
            </p:nvSpPr>
            <p:spPr bwMode="auto">
              <a:xfrm>
                <a:off x="10331450"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5" name="Rectangle 467">
                <a:extLst>
                  <a:ext uri="{FF2B5EF4-FFF2-40B4-BE49-F238E27FC236}">
                    <a16:creationId xmlns:a16="http://schemas.microsoft.com/office/drawing/2014/main" id="{93D37941-396B-FF0D-A683-2E235113DBD8}"/>
                  </a:ext>
                </a:extLst>
              </p:cNvPr>
              <p:cNvSpPr>
                <a:spLocks noChangeArrowheads="1"/>
              </p:cNvSpPr>
              <p:nvPr/>
            </p:nvSpPr>
            <p:spPr bwMode="auto">
              <a:xfrm>
                <a:off x="10331450"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6" name="Rectangle 468">
                <a:extLst>
                  <a:ext uri="{FF2B5EF4-FFF2-40B4-BE49-F238E27FC236}">
                    <a16:creationId xmlns:a16="http://schemas.microsoft.com/office/drawing/2014/main" id="{FB2C889B-1495-953D-F88E-1BD46C5E6005}"/>
                  </a:ext>
                </a:extLst>
              </p:cNvPr>
              <p:cNvSpPr>
                <a:spLocks noChangeArrowheads="1"/>
              </p:cNvSpPr>
              <p:nvPr/>
            </p:nvSpPr>
            <p:spPr bwMode="auto">
              <a:xfrm>
                <a:off x="11725275"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7" name="Rectangle 469">
                <a:extLst>
                  <a:ext uri="{FF2B5EF4-FFF2-40B4-BE49-F238E27FC236}">
                    <a16:creationId xmlns:a16="http://schemas.microsoft.com/office/drawing/2014/main" id="{E4620D0F-54A9-63C5-B662-66BF8BB62CD1}"/>
                  </a:ext>
                </a:extLst>
              </p:cNvPr>
              <p:cNvSpPr>
                <a:spLocks noChangeArrowheads="1"/>
              </p:cNvSpPr>
              <p:nvPr/>
            </p:nvSpPr>
            <p:spPr bwMode="auto">
              <a:xfrm>
                <a:off x="11725275"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8" name="Rectangle 470">
                <a:extLst>
                  <a:ext uri="{FF2B5EF4-FFF2-40B4-BE49-F238E27FC236}">
                    <a16:creationId xmlns:a16="http://schemas.microsoft.com/office/drawing/2014/main" id="{B27EAAAC-111E-01A1-7FB5-60710F218168}"/>
                  </a:ext>
                </a:extLst>
              </p:cNvPr>
              <p:cNvSpPr>
                <a:spLocks noChangeArrowheads="1"/>
              </p:cNvSpPr>
              <p:nvPr/>
            </p:nvSpPr>
            <p:spPr bwMode="auto">
              <a:xfrm>
                <a:off x="13104813"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09" name="Rectangle 471">
                <a:extLst>
                  <a:ext uri="{FF2B5EF4-FFF2-40B4-BE49-F238E27FC236}">
                    <a16:creationId xmlns:a16="http://schemas.microsoft.com/office/drawing/2014/main" id="{D55CAC95-1D25-5F1F-7CCC-5B6356574A0C}"/>
                  </a:ext>
                </a:extLst>
              </p:cNvPr>
              <p:cNvSpPr>
                <a:spLocks noChangeArrowheads="1"/>
              </p:cNvSpPr>
              <p:nvPr/>
            </p:nvSpPr>
            <p:spPr bwMode="auto">
              <a:xfrm>
                <a:off x="13104813" y="219075"/>
                <a:ext cx="1052513"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0" name="Rectangle 472">
                <a:extLst>
                  <a:ext uri="{FF2B5EF4-FFF2-40B4-BE49-F238E27FC236}">
                    <a16:creationId xmlns:a16="http://schemas.microsoft.com/office/drawing/2014/main" id="{AF1A3713-A0CD-3EB2-B94B-855ED23B427F}"/>
                  </a:ext>
                </a:extLst>
              </p:cNvPr>
              <p:cNvSpPr>
                <a:spLocks noChangeArrowheads="1"/>
              </p:cNvSpPr>
              <p:nvPr/>
            </p:nvSpPr>
            <p:spPr bwMode="auto">
              <a:xfrm>
                <a:off x="1449863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1" name="Rectangle 473">
                <a:extLst>
                  <a:ext uri="{FF2B5EF4-FFF2-40B4-BE49-F238E27FC236}">
                    <a16:creationId xmlns:a16="http://schemas.microsoft.com/office/drawing/2014/main" id="{BC50B055-9375-26E9-2C19-14276E472217}"/>
                  </a:ext>
                </a:extLst>
              </p:cNvPr>
              <p:cNvSpPr>
                <a:spLocks noChangeArrowheads="1"/>
              </p:cNvSpPr>
              <p:nvPr/>
            </p:nvSpPr>
            <p:spPr bwMode="auto">
              <a:xfrm>
                <a:off x="1449863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2" name="Rectangle 474">
                <a:extLst>
                  <a:ext uri="{FF2B5EF4-FFF2-40B4-BE49-F238E27FC236}">
                    <a16:creationId xmlns:a16="http://schemas.microsoft.com/office/drawing/2014/main" id="{5CEAA920-F2BF-1681-2269-5A8D5E245FB9}"/>
                  </a:ext>
                </a:extLst>
              </p:cNvPr>
              <p:cNvSpPr>
                <a:spLocks noChangeArrowheads="1"/>
              </p:cNvSpPr>
              <p:nvPr/>
            </p:nvSpPr>
            <p:spPr bwMode="auto">
              <a:xfrm>
                <a:off x="17272000" y="219075"/>
                <a:ext cx="10509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3" name="Rectangle 475">
                <a:extLst>
                  <a:ext uri="{FF2B5EF4-FFF2-40B4-BE49-F238E27FC236}">
                    <a16:creationId xmlns:a16="http://schemas.microsoft.com/office/drawing/2014/main" id="{96B30C04-B086-5B61-49F4-2BFA2994F6BD}"/>
                  </a:ext>
                </a:extLst>
              </p:cNvPr>
              <p:cNvSpPr>
                <a:spLocks noChangeArrowheads="1"/>
              </p:cNvSpPr>
              <p:nvPr/>
            </p:nvSpPr>
            <p:spPr bwMode="auto">
              <a:xfrm>
                <a:off x="17272000" y="219075"/>
                <a:ext cx="10509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4" name="Rectangle 476">
                <a:extLst>
                  <a:ext uri="{FF2B5EF4-FFF2-40B4-BE49-F238E27FC236}">
                    <a16:creationId xmlns:a16="http://schemas.microsoft.com/office/drawing/2014/main" id="{16ECA94B-9EBA-291A-67FC-46A8B67A2427}"/>
                  </a:ext>
                </a:extLst>
              </p:cNvPr>
              <p:cNvSpPr>
                <a:spLocks noChangeArrowheads="1"/>
              </p:cNvSpPr>
              <p:nvPr/>
            </p:nvSpPr>
            <p:spPr bwMode="auto">
              <a:xfrm>
                <a:off x="1866423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5" name="Rectangle 477">
                <a:extLst>
                  <a:ext uri="{FF2B5EF4-FFF2-40B4-BE49-F238E27FC236}">
                    <a16:creationId xmlns:a16="http://schemas.microsoft.com/office/drawing/2014/main" id="{B1C7C240-173F-584C-FB8A-09923C5E1A72}"/>
                  </a:ext>
                </a:extLst>
              </p:cNvPr>
              <p:cNvSpPr>
                <a:spLocks noChangeArrowheads="1"/>
              </p:cNvSpPr>
              <p:nvPr/>
            </p:nvSpPr>
            <p:spPr bwMode="auto">
              <a:xfrm>
                <a:off x="18664238"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6" name="Rectangle 478">
                <a:extLst>
                  <a:ext uri="{FF2B5EF4-FFF2-40B4-BE49-F238E27FC236}">
                    <a16:creationId xmlns:a16="http://schemas.microsoft.com/office/drawing/2014/main" id="{1BBE3F68-A7EA-7587-910A-55F1DA5B0122}"/>
                  </a:ext>
                </a:extLst>
              </p:cNvPr>
              <p:cNvSpPr>
                <a:spLocks noChangeArrowheads="1"/>
              </p:cNvSpPr>
              <p:nvPr/>
            </p:nvSpPr>
            <p:spPr bwMode="auto">
              <a:xfrm>
                <a:off x="20058063"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7" name="Rectangle 479">
                <a:extLst>
                  <a:ext uri="{FF2B5EF4-FFF2-40B4-BE49-F238E27FC236}">
                    <a16:creationId xmlns:a16="http://schemas.microsoft.com/office/drawing/2014/main" id="{F2F6B089-5B68-962E-EDD5-C4979B1D79A1}"/>
                  </a:ext>
                </a:extLst>
              </p:cNvPr>
              <p:cNvSpPr>
                <a:spLocks noChangeArrowheads="1"/>
              </p:cNvSpPr>
              <p:nvPr/>
            </p:nvSpPr>
            <p:spPr bwMode="auto">
              <a:xfrm>
                <a:off x="20058063" y="219075"/>
                <a:ext cx="1038225" cy="1068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8" name="Rectangle 480">
                <a:extLst>
                  <a:ext uri="{FF2B5EF4-FFF2-40B4-BE49-F238E27FC236}">
                    <a16:creationId xmlns:a16="http://schemas.microsoft.com/office/drawing/2014/main" id="{C8AA6570-00E5-89E5-C314-FC07FF748969}"/>
                  </a:ext>
                </a:extLst>
              </p:cNvPr>
              <p:cNvSpPr>
                <a:spLocks noChangeArrowheads="1"/>
              </p:cNvSpPr>
              <p:nvPr/>
            </p:nvSpPr>
            <p:spPr bwMode="auto">
              <a:xfrm>
                <a:off x="-3546475"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9" name="Rectangle 481">
                <a:extLst>
                  <a:ext uri="{FF2B5EF4-FFF2-40B4-BE49-F238E27FC236}">
                    <a16:creationId xmlns:a16="http://schemas.microsoft.com/office/drawing/2014/main" id="{7C18CD51-5F53-B56F-F56F-90E1B9591570}"/>
                  </a:ext>
                </a:extLst>
              </p:cNvPr>
              <p:cNvSpPr>
                <a:spLocks noChangeArrowheads="1"/>
              </p:cNvSpPr>
              <p:nvPr/>
            </p:nvSpPr>
            <p:spPr bwMode="auto">
              <a:xfrm>
                <a:off x="-3546475"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0" name="Rectangle 482">
                <a:extLst>
                  <a:ext uri="{FF2B5EF4-FFF2-40B4-BE49-F238E27FC236}">
                    <a16:creationId xmlns:a16="http://schemas.microsoft.com/office/drawing/2014/main" id="{A1D37D2F-7FC4-63D0-3670-144503E41E11}"/>
                  </a:ext>
                </a:extLst>
              </p:cNvPr>
              <p:cNvSpPr>
                <a:spLocks noChangeArrowheads="1"/>
              </p:cNvSpPr>
              <p:nvPr/>
            </p:nvSpPr>
            <p:spPr bwMode="auto">
              <a:xfrm>
                <a:off x="-774700"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1" name="Rectangle 483">
                <a:extLst>
                  <a:ext uri="{FF2B5EF4-FFF2-40B4-BE49-F238E27FC236}">
                    <a16:creationId xmlns:a16="http://schemas.microsoft.com/office/drawing/2014/main" id="{72840D12-3106-3496-2389-4A0ACE4B817A}"/>
                  </a:ext>
                </a:extLst>
              </p:cNvPr>
              <p:cNvSpPr>
                <a:spLocks noChangeArrowheads="1"/>
              </p:cNvSpPr>
              <p:nvPr/>
            </p:nvSpPr>
            <p:spPr bwMode="auto">
              <a:xfrm>
                <a:off x="-774700"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2" name="Rectangle 484">
                <a:extLst>
                  <a:ext uri="{FF2B5EF4-FFF2-40B4-BE49-F238E27FC236}">
                    <a16:creationId xmlns:a16="http://schemas.microsoft.com/office/drawing/2014/main" id="{23806F55-D07B-7778-97D5-D32137E9335F}"/>
                  </a:ext>
                </a:extLst>
              </p:cNvPr>
              <p:cNvSpPr>
                <a:spLocks noChangeArrowheads="1"/>
              </p:cNvSpPr>
              <p:nvPr/>
            </p:nvSpPr>
            <p:spPr bwMode="auto">
              <a:xfrm>
                <a:off x="619125"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3" name="Rectangle 485">
                <a:extLst>
                  <a:ext uri="{FF2B5EF4-FFF2-40B4-BE49-F238E27FC236}">
                    <a16:creationId xmlns:a16="http://schemas.microsoft.com/office/drawing/2014/main" id="{69AF52DC-C8E9-BF8E-6431-EED8D7FF904A}"/>
                  </a:ext>
                </a:extLst>
              </p:cNvPr>
              <p:cNvSpPr>
                <a:spLocks noChangeArrowheads="1"/>
              </p:cNvSpPr>
              <p:nvPr/>
            </p:nvSpPr>
            <p:spPr bwMode="auto">
              <a:xfrm>
                <a:off x="619125"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4" name="Rectangle 486">
                <a:extLst>
                  <a:ext uri="{FF2B5EF4-FFF2-40B4-BE49-F238E27FC236}">
                    <a16:creationId xmlns:a16="http://schemas.microsoft.com/office/drawing/2014/main" id="{8714116A-794C-91CC-3D1E-4C0FF60BCD77}"/>
                  </a:ext>
                </a:extLst>
              </p:cNvPr>
              <p:cNvSpPr>
                <a:spLocks noChangeArrowheads="1"/>
              </p:cNvSpPr>
              <p:nvPr/>
            </p:nvSpPr>
            <p:spPr bwMode="auto">
              <a:xfrm>
                <a:off x="2012950"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5" name="Rectangle 487">
                <a:extLst>
                  <a:ext uri="{FF2B5EF4-FFF2-40B4-BE49-F238E27FC236}">
                    <a16:creationId xmlns:a16="http://schemas.microsoft.com/office/drawing/2014/main" id="{1A193328-0CAA-D773-9E7A-4822E67E6EB8}"/>
                  </a:ext>
                </a:extLst>
              </p:cNvPr>
              <p:cNvSpPr>
                <a:spLocks noChangeArrowheads="1"/>
              </p:cNvSpPr>
              <p:nvPr/>
            </p:nvSpPr>
            <p:spPr bwMode="auto">
              <a:xfrm>
                <a:off x="2012950"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6" name="Rectangle 488">
                <a:extLst>
                  <a:ext uri="{FF2B5EF4-FFF2-40B4-BE49-F238E27FC236}">
                    <a16:creationId xmlns:a16="http://schemas.microsoft.com/office/drawing/2014/main" id="{71FAA999-A8ED-AE5A-0263-9C4E1164D4F5}"/>
                  </a:ext>
                </a:extLst>
              </p:cNvPr>
              <p:cNvSpPr>
                <a:spLocks noChangeArrowheads="1"/>
              </p:cNvSpPr>
              <p:nvPr/>
            </p:nvSpPr>
            <p:spPr bwMode="auto">
              <a:xfrm>
                <a:off x="3392488"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7" name="Rectangle 489">
                <a:extLst>
                  <a:ext uri="{FF2B5EF4-FFF2-40B4-BE49-F238E27FC236}">
                    <a16:creationId xmlns:a16="http://schemas.microsoft.com/office/drawing/2014/main" id="{8FE7B777-D296-6C53-938C-337E40FB805A}"/>
                  </a:ext>
                </a:extLst>
              </p:cNvPr>
              <p:cNvSpPr>
                <a:spLocks noChangeArrowheads="1"/>
              </p:cNvSpPr>
              <p:nvPr/>
            </p:nvSpPr>
            <p:spPr bwMode="auto">
              <a:xfrm>
                <a:off x="3392488"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8" name="Rectangle 490">
                <a:extLst>
                  <a:ext uri="{FF2B5EF4-FFF2-40B4-BE49-F238E27FC236}">
                    <a16:creationId xmlns:a16="http://schemas.microsoft.com/office/drawing/2014/main" id="{34364481-0F30-A028-3514-729E7E7FC30A}"/>
                  </a:ext>
                </a:extLst>
              </p:cNvPr>
              <p:cNvSpPr>
                <a:spLocks noChangeArrowheads="1"/>
              </p:cNvSpPr>
              <p:nvPr/>
            </p:nvSpPr>
            <p:spPr bwMode="auto">
              <a:xfrm>
                <a:off x="478631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29" name="Rectangle 491">
                <a:extLst>
                  <a:ext uri="{FF2B5EF4-FFF2-40B4-BE49-F238E27FC236}">
                    <a16:creationId xmlns:a16="http://schemas.microsoft.com/office/drawing/2014/main" id="{9293BDAE-3806-4965-014A-19BA490BDF44}"/>
                  </a:ext>
                </a:extLst>
              </p:cNvPr>
              <p:cNvSpPr>
                <a:spLocks noChangeArrowheads="1"/>
              </p:cNvSpPr>
              <p:nvPr/>
            </p:nvSpPr>
            <p:spPr bwMode="auto">
              <a:xfrm>
                <a:off x="478631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0" name="Rectangle 492">
                <a:extLst>
                  <a:ext uri="{FF2B5EF4-FFF2-40B4-BE49-F238E27FC236}">
                    <a16:creationId xmlns:a16="http://schemas.microsoft.com/office/drawing/2014/main" id="{4AE4C19A-D7B1-96D1-4102-F15D530A1483}"/>
                  </a:ext>
                </a:extLst>
              </p:cNvPr>
              <p:cNvSpPr>
                <a:spLocks noChangeArrowheads="1"/>
              </p:cNvSpPr>
              <p:nvPr/>
            </p:nvSpPr>
            <p:spPr bwMode="auto">
              <a:xfrm>
                <a:off x="6165850"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1" name="Rectangle 493">
                <a:extLst>
                  <a:ext uri="{FF2B5EF4-FFF2-40B4-BE49-F238E27FC236}">
                    <a16:creationId xmlns:a16="http://schemas.microsoft.com/office/drawing/2014/main" id="{DF2761EA-1D2A-AF83-98AA-1BEB5A23D1F8}"/>
                  </a:ext>
                </a:extLst>
              </p:cNvPr>
              <p:cNvSpPr>
                <a:spLocks noChangeArrowheads="1"/>
              </p:cNvSpPr>
              <p:nvPr/>
            </p:nvSpPr>
            <p:spPr bwMode="auto">
              <a:xfrm>
                <a:off x="6165850"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2" name="Rectangle 494">
                <a:extLst>
                  <a:ext uri="{FF2B5EF4-FFF2-40B4-BE49-F238E27FC236}">
                    <a16:creationId xmlns:a16="http://schemas.microsoft.com/office/drawing/2014/main" id="{CF3C1305-5F98-AAC5-26FA-25F31CAE92BA}"/>
                  </a:ext>
                </a:extLst>
              </p:cNvPr>
              <p:cNvSpPr>
                <a:spLocks noChangeArrowheads="1"/>
              </p:cNvSpPr>
              <p:nvPr/>
            </p:nvSpPr>
            <p:spPr bwMode="auto">
              <a:xfrm>
                <a:off x="7558088"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3" name="Rectangle 495">
                <a:extLst>
                  <a:ext uri="{FF2B5EF4-FFF2-40B4-BE49-F238E27FC236}">
                    <a16:creationId xmlns:a16="http://schemas.microsoft.com/office/drawing/2014/main" id="{528A498D-9718-2307-C91C-F98B6A452CA4}"/>
                  </a:ext>
                </a:extLst>
              </p:cNvPr>
              <p:cNvSpPr>
                <a:spLocks noChangeArrowheads="1"/>
              </p:cNvSpPr>
              <p:nvPr/>
            </p:nvSpPr>
            <p:spPr bwMode="auto">
              <a:xfrm>
                <a:off x="7558088"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4" name="Rectangle 496">
                <a:extLst>
                  <a:ext uri="{FF2B5EF4-FFF2-40B4-BE49-F238E27FC236}">
                    <a16:creationId xmlns:a16="http://schemas.microsoft.com/office/drawing/2014/main" id="{B77A93A0-429D-1158-3200-344108EAE720}"/>
                  </a:ext>
                </a:extLst>
              </p:cNvPr>
              <p:cNvSpPr>
                <a:spLocks noChangeArrowheads="1"/>
              </p:cNvSpPr>
              <p:nvPr/>
            </p:nvSpPr>
            <p:spPr bwMode="auto">
              <a:xfrm>
                <a:off x="895191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5" name="Rectangle 497">
                <a:extLst>
                  <a:ext uri="{FF2B5EF4-FFF2-40B4-BE49-F238E27FC236}">
                    <a16:creationId xmlns:a16="http://schemas.microsoft.com/office/drawing/2014/main" id="{CD066EB6-B511-A168-EAD3-18F4468F6BA7}"/>
                  </a:ext>
                </a:extLst>
              </p:cNvPr>
              <p:cNvSpPr>
                <a:spLocks noChangeArrowheads="1"/>
              </p:cNvSpPr>
              <p:nvPr/>
            </p:nvSpPr>
            <p:spPr bwMode="auto">
              <a:xfrm>
                <a:off x="895191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6" name="Rectangle 498">
                <a:extLst>
                  <a:ext uri="{FF2B5EF4-FFF2-40B4-BE49-F238E27FC236}">
                    <a16:creationId xmlns:a16="http://schemas.microsoft.com/office/drawing/2014/main" id="{D349B79B-7412-E2B6-0514-2CA9E4FF52EB}"/>
                  </a:ext>
                </a:extLst>
              </p:cNvPr>
              <p:cNvSpPr>
                <a:spLocks noChangeArrowheads="1"/>
              </p:cNvSpPr>
              <p:nvPr/>
            </p:nvSpPr>
            <p:spPr bwMode="auto">
              <a:xfrm>
                <a:off x="10331450"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7" name="Rectangle 499">
                <a:extLst>
                  <a:ext uri="{FF2B5EF4-FFF2-40B4-BE49-F238E27FC236}">
                    <a16:creationId xmlns:a16="http://schemas.microsoft.com/office/drawing/2014/main" id="{F899308D-7FD2-7C6B-2CE2-4351194D60B3}"/>
                  </a:ext>
                </a:extLst>
              </p:cNvPr>
              <p:cNvSpPr>
                <a:spLocks noChangeArrowheads="1"/>
              </p:cNvSpPr>
              <p:nvPr/>
            </p:nvSpPr>
            <p:spPr bwMode="auto">
              <a:xfrm>
                <a:off x="10331450"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8" name="Rectangle 500">
                <a:extLst>
                  <a:ext uri="{FF2B5EF4-FFF2-40B4-BE49-F238E27FC236}">
                    <a16:creationId xmlns:a16="http://schemas.microsoft.com/office/drawing/2014/main" id="{A0B67DE3-9B81-8725-A4D7-1583A08DB07E}"/>
                  </a:ext>
                </a:extLst>
              </p:cNvPr>
              <p:cNvSpPr>
                <a:spLocks noChangeArrowheads="1"/>
              </p:cNvSpPr>
              <p:nvPr/>
            </p:nvSpPr>
            <p:spPr bwMode="auto">
              <a:xfrm>
                <a:off x="11725275"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39" name="Rectangle 501">
                <a:extLst>
                  <a:ext uri="{FF2B5EF4-FFF2-40B4-BE49-F238E27FC236}">
                    <a16:creationId xmlns:a16="http://schemas.microsoft.com/office/drawing/2014/main" id="{FC5CDE6A-1133-DB05-655A-73AB4099FF91}"/>
                  </a:ext>
                </a:extLst>
              </p:cNvPr>
              <p:cNvSpPr>
                <a:spLocks noChangeArrowheads="1"/>
              </p:cNvSpPr>
              <p:nvPr/>
            </p:nvSpPr>
            <p:spPr bwMode="auto">
              <a:xfrm>
                <a:off x="11725275"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0" name="Rectangle 502">
                <a:extLst>
                  <a:ext uri="{FF2B5EF4-FFF2-40B4-BE49-F238E27FC236}">
                    <a16:creationId xmlns:a16="http://schemas.microsoft.com/office/drawing/2014/main" id="{458A320B-04DB-82C4-B0D9-3C923991FA6E}"/>
                  </a:ext>
                </a:extLst>
              </p:cNvPr>
              <p:cNvSpPr>
                <a:spLocks noChangeArrowheads="1"/>
              </p:cNvSpPr>
              <p:nvPr/>
            </p:nvSpPr>
            <p:spPr bwMode="auto">
              <a:xfrm>
                <a:off x="13104813"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1" name="Rectangle 503">
                <a:extLst>
                  <a:ext uri="{FF2B5EF4-FFF2-40B4-BE49-F238E27FC236}">
                    <a16:creationId xmlns:a16="http://schemas.microsoft.com/office/drawing/2014/main" id="{03F4AC34-175B-F9D9-B726-01D93863C583}"/>
                  </a:ext>
                </a:extLst>
              </p:cNvPr>
              <p:cNvSpPr>
                <a:spLocks noChangeArrowheads="1"/>
              </p:cNvSpPr>
              <p:nvPr/>
            </p:nvSpPr>
            <p:spPr bwMode="auto">
              <a:xfrm>
                <a:off x="13104813" y="1576388"/>
                <a:ext cx="1052513"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2" name="Rectangle 504">
                <a:extLst>
                  <a:ext uri="{FF2B5EF4-FFF2-40B4-BE49-F238E27FC236}">
                    <a16:creationId xmlns:a16="http://schemas.microsoft.com/office/drawing/2014/main" id="{A66D869B-A30D-F8F0-2B6C-5DDDD139F213}"/>
                  </a:ext>
                </a:extLst>
              </p:cNvPr>
              <p:cNvSpPr>
                <a:spLocks noChangeArrowheads="1"/>
              </p:cNvSpPr>
              <p:nvPr/>
            </p:nvSpPr>
            <p:spPr bwMode="auto">
              <a:xfrm>
                <a:off x="14498638"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3" name="Rectangle 505">
                <a:extLst>
                  <a:ext uri="{FF2B5EF4-FFF2-40B4-BE49-F238E27FC236}">
                    <a16:creationId xmlns:a16="http://schemas.microsoft.com/office/drawing/2014/main" id="{AE7936A6-96E1-A90E-B364-54BC5DA19F1B}"/>
                  </a:ext>
                </a:extLst>
              </p:cNvPr>
              <p:cNvSpPr>
                <a:spLocks noChangeArrowheads="1"/>
              </p:cNvSpPr>
              <p:nvPr/>
            </p:nvSpPr>
            <p:spPr bwMode="auto">
              <a:xfrm>
                <a:off x="14498638"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4" name="Rectangle 506">
                <a:extLst>
                  <a:ext uri="{FF2B5EF4-FFF2-40B4-BE49-F238E27FC236}">
                    <a16:creationId xmlns:a16="http://schemas.microsoft.com/office/drawing/2014/main" id="{3E9D57EB-CE98-79B3-0F29-B496246EEB0C}"/>
                  </a:ext>
                </a:extLst>
              </p:cNvPr>
              <p:cNvSpPr>
                <a:spLocks noChangeArrowheads="1"/>
              </p:cNvSpPr>
              <p:nvPr/>
            </p:nvSpPr>
            <p:spPr bwMode="auto">
              <a:xfrm>
                <a:off x="1589246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5" name="Rectangle 507">
                <a:extLst>
                  <a:ext uri="{FF2B5EF4-FFF2-40B4-BE49-F238E27FC236}">
                    <a16:creationId xmlns:a16="http://schemas.microsoft.com/office/drawing/2014/main" id="{6C124B0B-5964-35D2-894A-390B6BA31780}"/>
                  </a:ext>
                </a:extLst>
              </p:cNvPr>
              <p:cNvSpPr>
                <a:spLocks noChangeArrowheads="1"/>
              </p:cNvSpPr>
              <p:nvPr/>
            </p:nvSpPr>
            <p:spPr bwMode="auto">
              <a:xfrm>
                <a:off x="1589246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6" name="Rectangle 508">
                <a:extLst>
                  <a:ext uri="{FF2B5EF4-FFF2-40B4-BE49-F238E27FC236}">
                    <a16:creationId xmlns:a16="http://schemas.microsoft.com/office/drawing/2014/main" id="{F8019A7C-9F62-F721-007D-3FD9156DD3A5}"/>
                  </a:ext>
                </a:extLst>
              </p:cNvPr>
              <p:cNvSpPr>
                <a:spLocks noChangeArrowheads="1"/>
              </p:cNvSpPr>
              <p:nvPr/>
            </p:nvSpPr>
            <p:spPr bwMode="auto">
              <a:xfrm>
                <a:off x="17272000" y="1576388"/>
                <a:ext cx="10509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7" name="Rectangle 509">
                <a:extLst>
                  <a:ext uri="{FF2B5EF4-FFF2-40B4-BE49-F238E27FC236}">
                    <a16:creationId xmlns:a16="http://schemas.microsoft.com/office/drawing/2014/main" id="{448ECB44-945E-61FF-3AE8-473A6B0E8669}"/>
                  </a:ext>
                </a:extLst>
              </p:cNvPr>
              <p:cNvSpPr>
                <a:spLocks noChangeArrowheads="1"/>
              </p:cNvSpPr>
              <p:nvPr/>
            </p:nvSpPr>
            <p:spPr bwMode="auto">
              <a:xfrm>
                <a:off x="17272000" y="1576388"/>
                <a:ext cx="10509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8" name="Rectangle 510">
                <a:extLst>
                  <a:ext uri="{FF2B5EF4-FFF2-40B4-BE49-F238E27FC236}">
                    <a16:creationId xmlns:a16="http://schemas.microsoft.com/office/drawing/2014/main" id="{5560901E-FC07-658A-0838-D7AE9D46547F}"/>
                  </a:ext>
                </a:extLst>
              </p:cNvPr>
              <p:cNvSpPr>
                <a:spLocks noChangeArrowheads="1"/>
              </p:cNvSpPr>
              <p:nvPr/>
            </p:nvSpPr>
            <p:spPr bwMode="auto">
              <a:xfrm>
                <a:off x="2005806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49" name="Rectangle 511">
                <a:extLst>
                  <a:ext uri="{FF2B5EF4-FFF2-40B4-BE49-F238E27FC236}">
                    <a16:creationId xmlns:a16="http://schemas.microsoft.com/office/drawing/2014/main" id="{72EFC19C-B47F-D187-4EC4-9AC4A3B720FD}"/>
                  </a:ext>
                </a:extLst>
              </p:cNvPr>
              <p:cNvSpPr>
                <a:spLocks noChangeArrowheads="1"/>
              </p:cNvSpPr>
              <p:nvPr/>
            </p:nvSpPr>
            <p:spPr bwMode="auto">
              <a:xfrm>
                <a:off x="20058063"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50" name="Rectangle 512">
                <a:extLst>
                  <a:ext uri="{FF2B5EF4-FFF2-40B4-BE49-F238E27FC236}">
                    <a16:creationId xmlns:a16="http://schemas.microsoft.com/office/drawing/2014/main" id="{F1912257-D9D7-5AC8-0DA8-B05C40180429}"/>
                  </a:ext>
                </a:extLst>
              </p:cNvPr>
              <p:cNvSpPr>
                <a:spLocks noChangeArrowheads="1"/>
              </p:cNvSpPr>
              <p:nvPr/>
            </p:nvSpPr>
            <p:spPr bwMode="auto">
              <a:xfrm>
                <a:off x="21437600"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51" name="Rectangle 513">
                <a:extLst>
                  <a:ext uri="{FF2B5EF4-FFF2-40B4-BE49-F238E27FC236}">
                    <a16:creationId xmlns:a16="http://schemas.microsoft.com/office/drawing/2014/main" id="{5D22A63F-3B44-A863-4F2C-2A9A887CD27D}"/>
                  </a:ext>
                </a:extLst>
              </p:cNvPr>
              <p:cNvSpPr>
                <a:spLocks noChangeArrowheads="1"/>
              </p:cNvSpPr>
              <p:nvPr/>
            </p:nvSpPr>
            <p:spPr bwMode="auto">
              <a:xfrm>
                <a:off x="21437600" y="1576388"/>
                <a:ext cx="1038225" cy="10525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0" name="Group 9">
              <a:extLst>
                <a:ext uri="{FF2B5EF4-FFF2-40B4-BE49-F238E27FC236}">
                  <a16:creationId xmlns:a16="http://schemas.microsoft.com/office/drawing/2014/main" id="{ED1893AB-3586-3AE9-A421-08551BD97536}"/>
                </a:ext>
              </a:extLst>
            </p:cNvPr>
            <p:cNvGrpSpPr/>
            <p:nvPr/>
          </p:nvGrpSpPr>
          <p:grpSpPr>
            <a:xfrm>
              <a:off x="969344" y="5285351"/>
              <a:ext cx="3031727" cy="280648"/>
              <a:chOff x="9895298" y="6027512"/>
              <a:chExt cx="7905750" cy="731839"/>
            </a:xfrm>
            <a:solidFill>
              <a:schemeClr val="bg1">
                <a:lumMod val="95000"/>
              </a:schemeClr>
            </a:solidFill>
          </p:grpSpPr>
          <p:sp>
            <p:nvSpPr>
              <p:cNvPr id="20" name="Freeform 517">
                <a:extLst>
                  <a:ext uri="{FF2B5EF4-FFF2-40B4-BE49-F238E27FC236}">
                    <a16:creationId xmlns:a16="http://schemas.microsoft.com/office/drawing/2014/main" id="{9F0C6505-B127-9BC2-282F-3B757A5AE59A}"/>
                  </a:ext>
                </a:extLst>
              </p:cNvPr>
              <p:cNvSpPr>
                <a:spLocks noEditPoints="1"/>
              </p:cNvSpPr>
              <p:nvPr/>
            </p:nvSpPr>
            <p:spPr bwMode="auto">
              <a:xfrm>
                <a:off x="9895298"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518">
                <a:extLst>
                  <a:ext uri="{FF2B5EF4-FFF2-40B4-BE49-F238E27FC236}">
                    <a16:creationId xmlns:a16="http://schemas.microsoft.com/office/drawing/2014/main" id="{D603A777-98F2-1A90-3F59-C662214ACEEE}"/>
                  </a:ext>
                </a:extLst>
              </p:cNvPr>
              <p:cNvSpPr>
                <a:spLocks noEditPoints="1"/>
              </p:cNvSpPr>
              <p:nvPr/>
            </p:nvSpPr>
            <p:spPr bwMode="auto">
              <a:xfrm>
                <a:off x="9895298"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519">
                <a:extLst>
                  <a:ext uri="{FF2B5EF4-FFF2-40B4-BE49-F238E27FC236}">
                    <a16:creationId xmlns:a16="http://schemas.microsoft.com/office/drawing/2014/main" id="{123BDCDA-8511-4C80-D58A-4B0FA3B15737}"/>
                  </a:ext>
                </a:extLst>
              </p:cNvPr>
              <p:cNvSpPr>
                <a:spLocks noEditPoints="1"/>
              </p:cNvSpPr>
              <p:nvPr/>
            </p:nvSpPr>
            <p:spPr bwMode="auto">
              <a:xfrm>
                <a:off x="1031916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520">
                <a:extLst>
                  <a:ext uri="{FF2B5EF4-FFF2-40B4-BE49-F238E27FC236}">
                    <a16:creationId xmlns:a16="http://schemas.microsoft.com/office/drawing/2014/main" id="{0A54CD8B-7A8E-2DC1-BAB8-CE4A559A4BCC}"/>
                  </a:ext>
                </a:extLst>
              </p:cNvPr>
              <p:cNvSpPr>
                <a:spLocks noEditPoints="1"/>
              </p:cNvSpPr>
              <p:nvPr/>
            </p:nvSpPr>
            <p:spPr bwMode="auto">
              <a:xfrm>
                <a:off x="1031916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521">
                <a:extLst>
                  <a:ext uri="{FF2B5EF4-FFF2-40B4-BE49-F238E27FC236}">
                    <a16:creationId xmlns:a16="http://schemas.microsoft.com/office/drawing/2014/main" id="{6F85EA58-CB58-AD63-2E30-742D94E92621}"/>
                  </a:ext>
                </a:extLst>
              </p:cNvPr>
              <p:cNvSpPr>
                <a:spLocks noEditPoints="1"/>
              </p:cNvSpPr>
              <p:nvPr/>
            </p:nvSpPr>
            <p:spPr bwMode="auto">
              <a:xfrm>
                <a:off x="1073826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522">
                <a:extLst>
                  <a:ext uri="{FF2B5EF4-FFF2-40B4-BE49-F238E27FC236}">
                    <a16:creationId xmlns:a16="http://schemas.microsoft.com/office/drawing/2014/main" id="{34C91F1F-9C52-C1EC-89FA-29AFF970E40A}"/>
                  </a:ext>
                </a:extLst>
              </p:cNvPr>
              <p:cNvSpPr>
                <a:spLocks noEditPoints="1"/>
              </p:cNvSpPr>
              <p:nvPr/>
            </p:nvSpPr>
            <p:spPr bwMode="auto">
              <a:xfrm>
                <a:off x="1073826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523">
                <a:extLst>
                  <a:ext uri="{FF2B5EF4-FFF2-40B4-BE49-F238E27FC236}">
                    <a16:creationId xmlns:a16="http://schemas.microsoft.com/office/drawing/2014/main" id="{7D06C4AE-4B0A-E2A9-6936-CA25BF823AA1}"/>
                  </a:ext>
                </a:extLst>
              </p:cNvPr>
              <p:cNvSpPr>
                <a:spLocks noEditPoints="1"/>
              </p:cNvSpPr>
              <p:nvPr/>
            </p:nvSpPr>
            <p:spPr bwMode="auto">
              <a:xfrm>
                <a:off x="11158948" y="6027512"/>
                <a:ext cx="319088" cy="320675"/>
              </a:xfrm>
              <a:custGeom>
                <a:avLst/>
                <a:gdLst>
                  <a:gd name="T0" fmla="*/ 13 w 201"/>
                  <a:gd name="T1" fmla="*/ 188 h 202"/>
                  <a:gd name="T2" fmla="*/ 13 w 201"/>
                  <a:gd name="T3" fmla="*/ 14 h 202"/>
                  <a:gd name="T4" fmla="*/ 188 w 201"/>
                  <a:gd name="T5" fmla="*/ 14 h 202"/>
                  <a:gd name="T6" fmla="*/ 188 w 201"/>
                  <a:gd name="T7" fmla="*/ 188 h 202"/>
                  <a:gd name="T8" fmla="*/ 13 w 201"/>
                  <a:gd name="T9" fmla="*/ 188 h 202"/>
                  <a:gd name="T10" fmla="*/ 201 w 201"/>
                  <a:gd name="T11" fmla="*/ 0 h 202"/>
                  <a:gd name="T12" fmla="*/ 0 w 201"/>
                  <a:gd name="T13" fmla="*/ 0 h 202"/>
                  <a:gd name="T14" fmla="*/ 0 w 201"/>
                  <a:gd name="T15" fmla="*/ 202 h 202"/>
                  <a:gd name="T16" fmla="*/ 201 w 201"/>
                  <a:gd name="T17" fmla="*/ 202 h 202"/>
                  <a:gd name="T18" fmla="*/ 201 w 201"/>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2">
                    <a:moveTo>
                      <a:pt x="13" y="188"/>
                    </a:moveTo>
                    <a:lnTo>
                      <a:pt x="13" y="14"/>
                    </a:lnTo>
                    <a:lnTo>
                      <a:pt x="188" y="14"/>
                    </a:lnTo>
                    <a:lnTo>
                      <a:pt x="188" y="188"/>
                    </a:lnTo>
                    <a:lnTo>
                      <a:pt x="13" y="188"/>
                    </a:lnTo>
                    <a:close/>
                    <a:moveTo>
                      <a:pt x="201" y="0"/>
                    </a:moveTo>
                    <a:lnTo>
                      <a:pt x="0" y="0"/>
                    </a:lnTo>
                    <a:lnTo>
                      <a:pt x="0" y="202"/>
                    </a:lnTo>
                    <a:lnTo>
                      <a:pt x="201" y="202"/>
                    </a:lnTo>
                    <a:lnTo>
                      <a:pt x="20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524">
                <a:extLst>
                  <a:ext uri="{FF2B5EF4-FFF2-40B4-BE49-F238E27FC236}">
                    <a16:creationId xmlns:a16="http://schemas.microsoft.com/office/drawing/2014/main" id="{A16A2A5F-F98A-77EA-E825-85C12A8C159C}"/>
                  </a:ext>
                </a:extLst>
              </p:cNvPr>
              <p:cNvSpPr>
                <a:spLocks noEditPoints="1"/>
              </p:cNvSpPr>
              <p:nvPr/>
            </p:nvSpPr>
            <p:spPr bwMode="auto">
              <a:xfrm>
                <a:off x="11158948" y="6027512"/>
                <a:ext cx="319088" cy="320675"/>
              </a:xfrm>
              <a:custGeom>
                <a:avLst/>
                <a:gdLst>
                  <a:gd name="T0" fmla="*/ 13 w 201"/>
                  <a:gd name="T1" fmla="*/ 188 h 202"/>
                  <a:gd name="T2" fmla="*/ 13 w 201"/>
                  <a:gd name="T3" fmla="*/ 14 h 202"/>
                  <a:gd name="T4" fmla="*/ 188 w 201"/>
                  <a:gd name="T5" fmla="*/ 14 h 202"/>
                  <a:gd name="T6" fmla="*/ 188 w 201"/>
                  <a:gd name="T7" fmla="*/ 188 h 202"/>
                  <a:gd name="T8" fmla="*/ 13 w 201"/>
                  <a:gd name="T9" fmla="*/ 188 h 202"/>
                  <a:gd name="T10" fmla="*/ 201 w 201"/>
                  <a:gd name="T11" fmla="*/ 0 h 202"/>
                  <a:gd name="T12" fmla="*/ 0 w 201"/>
                  <a:gd name="T13" fmla="*/ 0 h 202"/>
                  <a:gd name="T14" fmla="*/ 0 w 201"/>
                  <a:gd name="T15" fmla="*/ 202 h 202"/>
                  <a:gd name="T16" fmla="*/ 201 w 201"/>
                  <a:gd name="T17" fmla="*/ 202 h 202"/>
                  <a:gd name="T18" fmla="*/ 201 w 201"/>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2">
                    <a:moveTo>
                      <a:pt x="13" y="188"/>
                    </a:moveTo>
                    <a:lnTo>
                      <a:pt x="13" y="14"/>
                    </a:lnTo>
                    <a:lnTo>
                      <a:pt x="188" y="14"/>
                    </a:lnTo>
                    <a:lnTo>
                      <a:pt x="188" y="188"/>
                    </a:lnTo>
                    <a:lnTo>
                      <a:pt x="13" y="188"/>
                    </a:lnTo>
                    <a:moveTo>
                      <a:pt x="201" y="0"/>
                    </a:moveTo>
                    <a:lnTo>
                      <a:pt x="0" y="0"/>
                    </a:lnTo>
                    <a:lnTo>
                      <a:pt x="0" y="202"/>
                    </a:lnTo>
                    <a:lnTo>
                      <a:pt x="201" y="202"/>
                    </a:lnTo>
                    <a:lnTo>
                      <a:pt x="20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525">
                <a:extLst>
                  <a:ext uri="{FF2B5EF4-FFF2-40B4-BE49-F238E27FC236}">
                    <a16:creationId xmlns:a16="http://schemas.microsoft.com/office/drawing/2014/main" id="{D237EBC5-9CAA-6C03-6B5C-8B75AD63FEE8}"/>
                  </a:ext>
                </a:extLst>
              </p:cNvPr>
              <p:cNvSpPr>
                <a:spLocks noEditPoints="1"/>
              </p:cNvSpPr>
              <p:nvPr/>
            </p:nvSpPr>
            <p:spPr bwMode="auto">
              <a:xfrm>
                <a:off x="1158281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526">
                <a:extLst>
                  <a:ext uri="{FF2B5EF4-FFF2-40B4-BE49-F238E27FC236}">
                    <a16:creationId xmlns:a16="http://schemas.microsoft.com/office/drawing/2014/main" id="{729C712C-55D6-7F2E-7B3E-CF18119DB020}"/>
                  </a:ext>
                </a:extLst>
              </p:cNvPr>
              <p:cNvSpPr>
                <a:spLocks noEditPoints="1"/>
              </p:cNvSpPr>
              <p:nvPr/>
            </p:nvSpPr>
            <p:spPr bwMode="auto">
              <a:xfrm>
                <a:off x="1158281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527">
                <a:extLst>
                  <a:ext uri="{FF2B5EF4-FFF2-40B4-BE49-F238E27FC236}">
                    <a16:creationId xmlns:a16="http://schemas.microsoft.com/office/drawing/2014/main" id="{F78577BD-50DA-01BC-7480-389355EF98C9}"/>
                  </a:ext>
                </a:extLst>
              </p:cNvPr>
              <p:cNvSpPr>
                <a:spLocks noEditPoints="1"/>
              </p:cNvSpPr>
              <p:nvPr/>
            </p:nvSpPr>
            <p:spPr bwMode="auto">
              <a:xfrm>
                <a:off x="1200191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528">
                <a:extLst>
                  <a:ext uri="{FF2B5EF4-FFF2-40B4-BE49-F238E27FC236}">
                    <a16:creationId xmlns:a16="http://schemas.microsoft.com/office/drawing/2014/main" id="{D4635E8F-BCE4-202E-FE32-684F7419FFB2}"/>
                  </a:ext>
                </a:extLst>
              </p:cNvPr>
              <p:cNvSpPr>
                <a:spLocks noEditPoints="1"/>
              </p:cNvSpPr>
              <p:nvPr/>
            </p:nvSpPr>
            <p:spPr bwMode="auto">
              <a:xfrm>
                <a:off x="1200191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529">
                <a:extLst>
                  <a:ext uri="{FF2B5EF4-FFF2-40B4-BE49-F238E27FC236}">
                    <a16:creationId xmlns:a16="http://schemas.microsoft.com/office/drawing/2014/main" id="{5FC1CD1B-FB5E-6EE2-C043-07AC58B509A9}"/>
                  </a:ext>
                </a:extLst>
              </p:cNvPr>
              <p:cNvSpPr>
                <a:spLocks noEditPoints="1"/>
              </p:cNvSpPr>
              <p:nvPr/>
            </p:nvSpPr>
            <p:spPr bwMode="auto">
              <a:xfrm>
                <a:off x="1284646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530">
                <a:extLst>
                  <a:ext uri="{FF2B5EF4-FFF2-40B4-BE49-F238E27FC236}">
                    <a16:creationId xmlns:a16="http://schemas.microsoft.com/office/drawing/2014/main" id="{67144438-F491-D523-617A-3374980CB951}"/>
                  </a:ext>
                </a:extLst>
              </p:cNvPr>
              <p:cNvSpPr>
                <a:spLocks noEditPoints="1"/>
              </p:cNvSpPr>
              <p:nvPr/>
            </p:nvSpPr>
            <p:spPr bwMode="auto">
              <a:xfrm>
                <a:off x="12846460"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531">
                <a:extLst>
                  <a:ext uri="{FF2B5EF4-FFF2-40B4-BE49-F238E27FC236}">
                    <a16:creationId xmlns:a16="http://schemas.microsoft.com/office/drawing/2014/main" id="{A85B31EC-A464-7A0D-992A-605B33BDE484}"/>
                  </a:ext>
                </a:extLst>
              </p:cNvPr>
              <p:cNvSpPr>
                <a:spLocks noEditPoints="1"/>
              </p:cNvSpPr>
              <p:nvPr/>
            </p:nvSpPr>
            <p:spPr bwMode="auto">
              <a:xfrm>
                <a:off x="13265560" y="6027512"/>
                <a:ext cx="320675" cy="320675"/>
              </a:xfrm>
              <a:custGeom>
                <a:avLst/>
                <a:gdLst>
                  <a:gd name="T0" fmla="*/ 13 w 202"/>
                  <a:gd name="T1" fmla="*/ 188 h 202"/>
                  <a:gd name="T2" fmla="*/ 13 w 202"/>
                  <a:gd name="T3" fmla="*/ 14 h 202"/>
                  <a:gd name="T4" fmla="*/ 189 w 202"/>
                  <a:gd name="T5" fmla="*/ 14 h 202"/>
                  <a:gd name="T6" fmla="*/ 189 w 202"/>
                  <a:gd name="T7" fmla="*/ 188 h 202"/>
                  <a:gd name="T8" fmla="*/ 13 w 202"/>
                  <a:gd name="T9" fmla="*/ 188 h 202"/>
                  <a:gd name="T10" fmla="*/ 202 w 202"/>
                  <a:gd name="T11" fmla="*/ 0 h 202"/>
                  <a:gd name="T12" fmla="*/ 0 w 202"/>
                  <a:gd name="T13" fmla="*/ 0 h 202"/>
                  <a:gd name="T14" fmla="*/ 0 w 202"/>
                  <a:gd name="T15" fmla="*/ 202 h 202"/>
                  <a:gd name="T16" fmla="*/ 202 w 202"/>
                  <a:gd name="T17" fmla="*/ 202 h 202"/>
                  <a:gd name="T18" fmla="*/ 202 w 202"/>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3" y="188"/>
                    </a:moveTo>
                    <a:lnTo>
                      <a:pt x="13" y="14"/>
                    </a:lnTo>
                    <a:lnTo>
                      <a:pt x="189" y="14"/>
                    </a:lnTo>
                    <a:lnTo>
                      <a:pt x="189" y="188"/>
                    </a:lnTo>
                    <a:lnTo>
                      <a:pt x="13" y="188"/>
                    </a:lnTo>
                    <a:close/>
                    <a:moveTo>
                      <a:pt x="202" y="0"/>
                    </a:moveTo>
                    <a:lnTo>
                      <a:pt x="0" y="0"/>
                    </a:lnTo>
                    <a:lnTo>
                      <a:pt x="0" y="202"/>
                    </a:lnTo>
                    <a:lnTo>
                      <a:pt x="202" y="202"/>
                    </a:lnTo>
                    <a:lnTo>
                      <a:pt x="2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532">
                <a:extLst>
                  <a:ext uri="{FF2B5EF4-FFF2-40B4-BE49-F238E27FC236}">
                    <a16:creationId xmlns:a16="http://schemas.microsoft.com/office/drawing/2014/main" id="{7FBCE6CD-7986-DDD0-EB96-E06B8F1FDF9E}"/>
                  </a:ext>
                </a:extLst>
              </p:cNvPr>
              <p:cNvSpPr>
                <a:spLocks noEditPoints="1"/>
              </p:cNvSpPr>
              <p:nvPr/>
            </p:nvSpPr>
            <p:spPr bwMode="auto">
              <a:xfrm>
                <a:off x="13265560" y="6027512"/>
                <a:ext cx="320675" cy="320675"/>
              </a:xfrm>
              <a:custGeom>
                <a:avLst/>
                <a:gdLst>
                  <a:gd name="T0" fmla="*/ 13 w 202"/>
                  <a:gd name="T1" fmla="*/ 188 h 202"/>
                  <a:gd name="T2" fmla="*/ 13 w 202"/>
                  <a:gd name="T3" fmla="*/ 14 h 202"/>
                  <a:gd name="T4" fmla="*/ 189 w 202"/>
                  <a:gd name="T5" fmla="*/ 14 h 202"/>
                  <a:gd name="T6" fmla="*/ 189 w 202"/>
                  <a:gd name="T7" fmla="*/ 188 h 202"/>
                  <a:gd name="T8" fmla="*/ 13 w 202"/>
                  <a:gd name="T9" fmla="*/ 188 h 202"/>
                  <a:gd name="T10" fmla="*/ 202 w 202"/>
                  <a:gd name="T11" fmla="*/ 0 h 202"/>
                  <a:gd name="T12" fmla="*/ 0 w 202"/>
                  <a:gd name="T13" fmla="*/ 0 h 202"/>
                  <a:gd name="T14" fmla="*/ 0 w 202"/>
                  <a:gd name="T15" fmla="*/ 202 h 202"/>
                  <a:gd name="T16" fmla="*/ 202 w 202"/>
                  <a:gd name="T17" fmla="*/ 202 h 202"/>
                  <a:gd name="T18" fmla="*/ 202 w 202"/>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3" y="188"/>
                    </a:moveTo>
                    <a:lnTo>
                      <a:pt x="13" y="14"/>
                    </a:lnTo>
                    <a:lnTo>
                      <a:pt x="189" y="14"/>
                    </a:lnTo>
                    <a:lnTo>
                      <a:pt x="189" y="188"/>
                    </a:lnTo>
                    <a:lnTo>
                      <a:pt x="13" y="188"/>
                    </a:lnTo>
                    <a:moveTo>
                      <a:pt x="202" y="0"/>
                    </a:moveTo>
                    <a:lnTo>
                      <a:pt x="0" y="0"/>
                    </a:lnTo>
                    <a:lnTo>
                      <a:pt x="0" y="202"/>
                    </a:lnTo>
                    <a:lnTo>
                      <a:pt x="202" y="202"/>
                    </a:lnTo>
                    <a:lnTo>
                      <a:pt x="20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533">
                <a:extLst>
                  <a:ext uri="{FF2B5EF4-FFF2-40B4-BE49-F238E27FC236}">
                    <a16:creationId xmlns:a16="http://schemas.microsoft.com/office/drawing/2014/main" id="{634DFBC7-ECE8-F6B6-9BD5-67B4DE45118F}"/>
                  </a:ext>
                </a:extLst>
              </p:cNvPr>
              <p:cNvSpPr>
                <a:spLocks noEditPoints="1"/>
              </p:cNvSpPr>
              <p:nvPr/>
            </p:nvSpPr>
            <p:spPr bwMode="auto">
              <a:xfrm>
                <a:off x="1368942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534">
                <a:extLst>
                  <a:ext uri="{FF2B5EF4-FFF2-40B4-BE49-F238E27FC236}">
                    <a16:creationId xmlns:a16="http://schemas.microsoft.com/office/drawing/2014/main" id="{C88F51A0-6FF5-1A28-E273-455BBAD9AB1E}"/>
                  </a:ext>
                </a:extLst>
              </p:cNvPr>
              <p:cNvSpPr>
                <a:spLocks noEditPoints="1"/>
              </p:cNvSpPr>
              <p:nvPr/>
            </p:nvSpPr>
            <p:spPr bwMode="auto">
              <a:xfrm>
                <a:off x="1368942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535">
                <a:extLst>
                  <a:ext uri="{FF2B5EF4-FFF2-40B4-BE49-F238E27FC236}">
                    <a16:creationId xmlns:a16="http://schemas.microsoft.com/office/drawing/2014/main" id="{D78A0F9F-2E50-2748-7DDA-4D814FC04B53}"/>
                  </a:ext>
                </a:extLst>
              </p:cNvPr>
              <p:cNvSpPr>
                <a:spLocks noEditPoints="1"/>
              </p:cNvSpPr>
              <p:nvPr/>
            </p:nvSpPr>
            <p:spPr bwMode="auto">
              <a:xfrm>
                <a:off x="14110110" y="6027512"/>
                <a:ext cx="315913" cy="320675"/>
              </a:xfrm>
              <a:custGeom>
                <a:avLst/>
                <a:gdLst>
                  <a:gd name="T0" fmla="*/ 13 w 199"/>
                  <a:gd name="T1" fmla="*/ 188 h 202"/>
                  <a:gd name="T2" fmla="*/ 13 w 199"/>
                  <a:gd name="T3" fmla="*/ 14 h 202"/>
                  <a:gd name="T4" fmla="*/ 185 w 199"/>
                  <a:gd name="T5" fmla="*/ 14 h 202"/>
                  <a:gd name="T6" fmla="*/ 185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5" y="14"/>
                    </a:lnTo>
                    <a:lnTo>
                      <a:pt x="185"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536">
                <a:extLst>
                  <a:ext uri="{FF2B5EF4-FFF2-40B4-BE49-F238E27FC236}">
                    <a16:creationId xmlns:a16="http://schemas.microsoft.com/office/drawing/2014/main" id="{EF1419DE-F3FB-3297-693D-CCFC04774FFF}"/>
                  </a:ext>
                </a:extLst>
              </p:cNvPr>
              <p:cNvSpPr>
                <a:spLocks noEditPoints="1"/>
              </p:cNvSpPr>
              <p:nvPr/>
            </p:nvSpPr>
            <p:spPr bwMode="auto">
              <a:xfrm>
                <a:off x="14110110" y="6027512"/>
                <a:ext cx="315913" cy="320675"/>
              </a:xfrm>
              <a:custGeom>
                <a:avLst/>
                <a:gdLst>
                  <a:gd name="T0" fmla="*/ 13 w 199"/>
                  <a:gd name="T1" fmla="*/ 188 h 202"/>
                  <a:gd name="T2" fmla="*/ 13 w 199"/>
                  <a:gd name="T3" fmla="*/ 14 h 202"/>
                  <a:gd name="T4" fmla="*/ 185 w 199"/>
                  <a:gd name="T5" fmla="*/ 14 h 202"/>
                  <a:gd name="T6" fmla="*/ 185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5" y="14"/>
                    </a:lnTo>
                    <a:lnTo>
                      <a:pt x="185"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537">
                <a:extLst>
                  <a:ext uri="{FF2B5EF4-FFF2-40B4-BE49-F238E27FC236}">
                    <a16:creationId xmlns:a16="http://schemas.microsoft.com/office/drawing/2014/main" id="{36B6D40D-DB40-22F6-EB3A-9CEB03AF7707}"/>
                  </a:ext>
                </a:extLst>
              </p:cNvPr>
              <p:cNvSpPr>
                <a:spLocks noEditPoints="1"/>
              </p:cNvSpPr>
              <p:nvPr/>
            </p:nvSpPr>
            <p:spPr bwMode="auto">
              <a:xfrm>
                <a:off x="1453397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538">
                <a:extLst>
                  <a:ext uri="{FF2B5EF4-FFF2-40B4-BE49-F238E27FC236}">
                    <a16:creationId xmlns:a16="http://schemas.microsoft.com/office/drawing/2014/main" id="{A35FB185-24FF-F12E-5861-704D474726A3}"/>
                  </a:ext>
                </a:extLst>
              </p:cNvPr>
              <p:cNvSpPr>
                <a:spLocks noEditPoints="1"/>
              </p:cNvSpPr>
              <p:nvPr/>
            </p:nvSpPr>
            <p:spPr bwMode="auto">
              <a:xfrm>
                <a:off x="1453397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539">
                <a:extLst>
                  <a:ext uri="{FF2B5EF4-FFF2-40B4-BE49-F238E27FC236}">
                    <a16:creationId xmlns:a16="http://schemas.microsoft.com/office/drawing/2014/main" id="{2597D419-FCF7-D8E4-FE5C-69ECC87F4A53}"/>
                  </a:ext>
                </a:extLst>
              </p:cNvPr>
              <p:cNvSpPr>
                <a:spLocks noEditPoints="1"/>
              </p:cNvSpPr>
              <p:nvPr/>
            </p:nvSpPr>
            <p:spPr bwMode="auto">
              <a:xfrm>
                <a:off x="1495307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540">
                <a:extLst>
                  <a:ext uri="{FF2B5EF4-FFF2-40B4-BE49-F238E27FC236}">
                    <a16:creationId xmlns:a16="http://schemas.microsoft.com/office/drawing/2014/main" id="{284AD060-EBA6-1446-40C6-A5D979FD9950}"/>
                  </a:ext>
                </a:extLst>
              </p:cNvPr>
              <p:cNvSpPr>
                <a:spLocks noEditPoints="1"/>
              </p:cNvSpPr>
              <p:nvPr/>
            </p:nvSpPr>
            <p:spPr bwMode="auto">
              <a:xfrm>
                <a:off x="1495307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541">
                <a:extLst>
                  <a:ext uri="{FF2B5EF4-FFF2-40B4-BE49-F238E27FC236}">
                    <a16:creationId xmlns:a16="http://schemas.microsoft.com/office/drawing/2014/main" id="{75B5710A-2D09-847A-2572-B57AEE900A63}"/>
                  </a:ext>
                </a:extLst>
              </p:cNvPr>
              <p:cNvSpPr>
                <a:spLocks noEditPoints="1"/>
              </p:cNvSpPr>
              <p:nvPr/>
            </p:nvSpPr>
            <p:spPr bwMode="auto">
              <a:xfrm>
                <a:off x="15373760" y="6027512"/>
                <a:ext cx="319088" cy="320675"/>
              </a:xfrm>
              <a:custGeom>
                <a:avLst/>
                <a:gdLst>
                  <a:gd name="T0" fmla="*/ 13 w 201"/>
                  <a:gd name="T1" fmla="*/ 188 h 202"/>
                  <a:gd name="T2" fmla="*/ 13 w 201"/>
                  <a:gd name="T3" fmla="*/ 14 h 202"/>
                  <a:gd name="T4" fmla="*/ 188 w 201"/>
                  <a:gd name="T5" fmla="*/ 14 h 202"/>
                  <a:gd name="T6" fmla="*/ 188 w 201"/>
                  <a:gd name="T7" fmla="*/ 188 h 202"/>
                  <a:gd name="T8" fmla="*/ 13 w 201"/>
                  <a:gd name="T9" fmla="*/ 188 h 202"/>
                  <a:gd name="T10" fmla="*/ 201 w 201"/>
                  <a:gd name="T11" fmla="*/ 0 h 202"/>
                  <a:gd name="T12" fmla="*/ 0 w 201"/>
                  <a:gd name="T13" fmla="*/ 0 h 202"/>
                  <a:gd name="T14" fmla="*/ 0 w 201"/>
                  <a:gd name="T15" fmla="*/ 202 h 202"/>
                  <a:gd name="T16" fmla="*/ 201 w 201"/>
                  <a:gd name="T17" fmla="*/ 202 h 202"/>
                  <a:gd name="T18" fmla="*/ 201 w 201"/>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2">
                    <a:moveTo>
                      <a:pt x="13" y="188"/>
                    </a:moveTo>
                    <a:lnTo>
                      <a:pt x="13" y="14"/>
                    </a:lnTo>
                    <a:lnTo>
                      <a:pt x="188" y="14"/>
                    </a:lnTo>
                    <a:lnTo>
                      <a:pt x="188" y="188"/>
                    </a:lnTo>
                    <a:lnTo>
                      <a:pt x="13" y="188"/>
                    </a:lnTo>
                    <a:close/>
                    <a:moveTo>
                      <a:pt x="201" y="0"/>
                    </a:moveTo>
                    <a:lnTo>
                      <a:pt x="0" y="0"/>
                    </a:lnTo>
                    <a:lnTo>
                      <a:pt x="0" y="202"/>
                    </a:lnTo>
                    <a:lnTo>
                      <a:pt x="201" y="202"/>
                    </a:lnTo>
                    <a:lnTo>
                      <a:pt x="20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542">
                <a:extLst>
                  <a:ext uri="{FF2B5EF4-FFF2-40B4-BE49-F238E27FC236}">
                    <a16:creationId xmlns:a16="http://schemas.microsoft.com/office/drawing/2014/main" id="{AF26C370-5712-AD18-74B2-D48B88873E9D}"/>
                  </a:ext>
                </a:extLst>
              </p:cNvPr>
              <p:cNvSpPr>
                <a:spLocks noEditPoints="1"/>
              </p:cNvSpPr>
              <p:nvPr/>
            </p:nvSpPr>
            <p:spPr bwMode="auto">
              <a:xfrm>
                <a:off x="15373760" y="6027512"/>
                <a:ext cx="319088" cy="320675"/>
              </a:xfrm>
              <a:custGeom>
                <a:avLst/>
                <a:gdLst>
                  <a:gd name="T0" fmla="*/ 13 w 201"/>
                  <a:gd name="T1" fmla="*/ 188 h 202"/>
                  <a:gd name="T2" fmla="*/ 13 w 201"/>
                  <a:gd name="T3" fmla="*/ 14 h 202"/>
                  <a:gd name="T4" fmla="*/ 188 w 201"/>
                  <a:gd name="T5" fmla="*/ 14 h 202"/>
                  <a:gd name="T6" fmla="*/ 188 w 201"/>
                  <a:gd name="T7" fmla="*/ 188 h 202"/>
                  <a:gd name="T8" fmla="*/ 13 w 201"/>
                  <a:gd name="T9" fmla="*/ 188 h 202"/>
                  <a:gd name="T10" fmla="*/ 201 w 201"/>
                  <a:gd name="T11" fmla="*/ 0 h 202"/>
                  <a:gd name="T12" fmla="*/ 0 w 201"/>
                  <a:gd name="T13" fmla="*/ 0 h 202"/>
                  <a:gd name="T14" fmla="*/ 0 w 201"/>
                  <a:gd name="T15" fmla="*/ 202 h 202"/>
                  <a:gd name="T16" fmla="*/ 201 w 201"/>
                  <a:gd name="T17" fmla="*/ 202 h 202"/>
                  <a:gd name="T18" fmla="*/ 201 w 201"/>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2">
                    <a:moveTo>
                      <a:pt x="13" y="188"/>
                    </a:moveTo>
                    <a:lnTo>
                      <a:pt x="13" y="14"/>
                    </a:lnTo>
                    <a:lnTo>
                      <a:pt x="188" y="14"/>
                    </a:lnTo>
                    <a:lnTo>
                      <a:pt x="188" y="188"/>
                    </a:lnTo>
                    <a:lnTo>
                      <a:pt x="13" y="188"/>
                    </a:lnTo>
                    <a:moveTo>
                      <a:pt x="201" y="0"/>
                    </a:moveTo>
                    <a:lnTo>
                      <a:pt x="0" y="0"/>
                    </a:lnTo>
                    <a:lnTo>
                      <a:pt x="0" y="202"/>
                    </a:lnTo>
                    <a:lnTo>
                      <a:pt x="201" y="202"/>
                    </a:lnTo>
                    <a:lnTo>
                      <a:pt x="20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543">
                <a:extLst>
                  <a:ext uri="{FF2B5EF4-FFF2-40B4-BE49-F238E27FC236}">
                    <a16:creationId xmlns:a16="http://schemas.microsoft.com/office/drawing/2014/main" id="{B0E4C28E-88C7-6F26-D056-6CCB4C096E39}"/>
                  </a:ext>
                </a:extLst>
              </p:cNvPr>
              <p:cNvSpPr>
                <a:spLocks noEditPoints="1"/>
              </p:cNvSpPr>
              <p:nvPr/>
            </p:nvSpPr>
            <p:spPr bwMode="auto">
              <a:xfrm>
                <a:off x="1621672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544">
                <a:extLst>
                  <a:ext uri="{FF2B5EF4-FFF2-40B4-BE49-F238E27FC236}">
                    <a16:creationId xmlns:a16="http://schemas.microsoft.com/office/drawing/2014/main" id="{4E6FFC35-A9F6-4202-2C4C-8D368B858D48}"/>
                  </a:ext>
                </a:extLst>
              </p:cNvPr>
              <p:cNvSpPr>
                <a:spLocks noEditPoints="1"/>
              </p:cNvSpPr>
              <p:nvPr/>
            </p:nvSpPr>
            <p:spPr bwMode="auto">
              <a:xfrm>
                <a:off x="16216723"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545">
                <a:extLst>
                  <a:ext uri="{FF2B5EF4-FFF2-40B4-BE49-F238E27FC236}">
                    <a16:creationId xmlns:a16="http://schemas.microsoft.com/office/drawing/2014/main" id="{53FDA745-65D2-4402-BDAD-AC538AFCF16B}"/>
                  </a:ext>
                </a:extLst>
              </p:cNvPr>
              <p:cNvSpPr>
                <a:spLocks noEditPoints="1"/>
              </p:cNvSpPr>
              <p:nvPr/>
            </p:nvSpPr>
            <p:spPr bwMode="auto">
              <a:xfrm>
                <a:off x="16640585"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546">
                <a:extLst>
                  <a:ext uri="{FF2B5EF4-FFF2-40B4-BE49-F238E27FC236}">
                    <a16:creationId xmlns:a16="http://schemas.microsoft.com/office/drawing/2014/main" id="{14E374AC-6CE1-0DBC-FECB-4C0A6693BDC4}"/>
                  </a:ext>
                </a:extLst>
              </p:cNvPr>
              <p:cNvSpPr>
                <a:spLocks noEditPoints="1"/>
              </p:cNvSpPr>
              <p:nvPr/>
            </p:nvSpPr>
            <p:spPr bwMode="auto">
              <a:xfrm>
                <a:off x="16640585" y="6027512"/>
                <a:ext cx="315913" cy="320675"/>
              </a:xfrm>
              <a:custGeom>
                <a:avLst/>
                <a:gdLst>
                  <a:gd name="T0" fmla="*/ 13 w 199"/>
                  <a:gd name="T1" fmla="*/ 188 h 202"/>
                  <a:gd name="T2" fmla="*/ 13 w 199"/>
                  <a:gd name="T3" fmla="*/ 14 h 202"/>
                  <a:gd name="T4" fmla="*/ 186 w 199"/>
                  <a:gd name="T5" fmla="*/ 14 h 202"/>
                  <a:gd name="T6" fmla="*/ 186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6" y="14"/>
                    </a:lnTo>
                    <a:lnTo>
                      <a:pt x="186"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547">
                <a:extLst>
                  <a:ext uri="{FF2B5EF4-FFF2-40B4-BE49-F238E27FC236}">
                    <a16:creationId xmlns:a16="http://schemas.microsoft.com/office/drawing/2014/main" id="{45CAC70C-A14F-9530-FB3A-536143F55454}"/>
                  </a:ext>
                </a:extLst>
              </p:cNvPr>
              <p:cNvSpPr>
                <a:spLocks noEditPoints="1"/>
              </p:cNvSpPr>
              <p:nvPr/>
            </p:nvSpPr>
            <p:spPr bwMode="auto">
              <a:xfrm>
                <a:off x="17061273" y="6027512"/>
                <a:ext cx="315913" cy="320675"/>
              </a:xfrm>
              <a:custGeom>
                <a:avLst/>
                <a:gdLst>
                  <a:gd name="T0" fmla="*/ 13 w 199"/>
                  <a:gd name="T1" fmla="*/ 188 h 202"/>
                  <a:gd name="T2" fmla="*/ 13 w 199"/>
                  <a:gd name="T3" fmla="*/ 14 h 202"/>
                  <a:gd name="T4" fmla="*/ 185 w 199"/>
                  <a:gd name="T5" fmla="*/ 14 h 202"/>
                  <a:gd name="T6" fmla="*/ 185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5" y="14"/>
                    </a:lnTo>
                    <a:lnTo>
                      <a:pt x="185" y="188"/>
                    </a:lnTo>
                    <a:lnTo>
                      <a:pt x="13" y="188"/>
                    </a:lnTo>
                    <a:close/>
                    <a:moveTo>
                      <a:pt x="199" y="0"/>
                    </a:moveTo>
                    <a:lnTo>
                      <a:pt x="0" y="0"/>
                    </a:lnTo>
                    <a:lnTo>
                      <a:pt x="0" y="202"/>
                    </a:lnTo>
                    <a:lnTo>
                      <a:pt x="199" y="202"/>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548">
                <a:extLst>
                  <a:ext uri="{FF2B5EF4-FFF2-40B4-BE49-F238E27FC236}">
                    <a16:creationId xmlns:a16="http://schemas.microsoft.com/office/drawing/2014/main" id="{015A892A-69F8-FED8-D90E-7BE1AF3B6B32}"/>
                  </a:ext>
                </a:extLst>
              </p:cNvPr>
              <p:cNvSpPr>
                <a:spLocks noEditPoints="1"/>
              </p:cNvSpPr>
              <p:nvPr/>
            </p:nvSpPr>
            <p:spPr bwMode="auto">
              <a:xfrm>
                <a:off x="17061273" y="6027512"/>
                <a:ext cx="315913" cy="320675"/>
              </a:xfrm>
              <a:custGeom>
                <a:avLst/>
                <a:gdLst>
                  <a:gd name="T0" fmla="*/ 13 w 199"/>
                  <a:gd name="T1" fmla="*/ 188 h 202"/>
                  <a:gd name="T2" fmla="*/ 13 w 199"/>
                  <a:gd name="T3" fmla="*/ 14 h 202"/>
                  <a:gd name="T4" fmla="*/ 185 w 199"/>
                  <a:gd name="T5" fmla="*/ 14 h 202"/>
                  <a:gd name="T6" fmla="*/ 185 w 199"/>
                  <a:gd name="T7" fmla="*/ 188 h 202"/>
                  <a:gd name="T8" fmla="*/ 13 w 199"/>
                  <a:gd name="T9" fmla="*/ 188 h 202"/>
                  <a:gd name="T10" fmla="*/ 199 w 199"/>
                  <a:gd name="T11" fmla="*/ 0 h 202"/>
                  <a:gd name="T12" fmla="*/ 0 w 199"/>
                  <a:gd name="T13" fmla="*/ 0 h 202"/>
                  <a:gd name="T14" fmla="*/ 0 w 199"/>
                  <a:gd name="T15" fmla="*/ 202 h 202"/>
                  <a:gd name="T16" fmla="*/ 199 w 199"/>
                  <a:gd name="T17" fmla="*/ 202 h 202"/>
                  <a:gd name="T18" fmla="*/ 199 w 199"/>
                  <a:gd name="T1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2">
                    <a:moveTo>
                      <a:pt x="13" y="188"/>
                    </a:moveTo>
                    <a:lnTo>
                      <a:pt x="13" y="14"/>
                    </a:lnTo>
                    <a:lnTo>
                      <a:pt x="185" y="14"/>
                    </a:lnTo>
                    <a:lnTo>
                      <a:pt x="185" y="188"/>
                    </a:lnTo>
                    <a:lnTo>
                      <a:pt x="13" y="188"/>
                    </a:lnTo>
                    <a:moveTo>
                      <a:pt x="199" y="0"/>
                    </a:moveTo>
                    <a:lnTo>
                      <a:pt x="0" y="0"/>
                    </a:lnTo>
                    <a:lnTo>
                      <a:pt x="0" y="202"/>
                    </a:lnTo>
                    <a:lnTo>
                      <a:pt x="199" y="202"/>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549">
                <a:extLst>
                  <a:ext uri="{FF2B5EF4-FFF2-40B4-BE49-F238E27FC236}">
                    <a16:creationId xmlns:a16="http://schemas.microsoft.com/office/drawing/2014/main" id="{815C496F-9EB6-A35D-2EA9-61365C60C0CE}"/>
                  </a:ext>
                </a:extLst>
              </p:cNvPr>
              <p:cNvSpPr>
                <a:spLocks noEditPoints="1"/>
              </p:cNvSpPr>
              <p:nvPr/>
            </p:nvSpPr>
            <p:spPr bwMode="auto">
              <a:xfrm>
                <a:off x="9895298"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550">
                <a:extLst>
                  <a:ext uri="{FF2B5EF4-FFF2-40B4-BE49-F238E27FC236}">
                    <a16:creationId xmlns:a16="http://schemas.microsoft.com/office/drawing/2014/main" id="{3F01AD10-7A03-0C83-4A2B-D308DBEE81B4}"/>
                  </a:ext>
                </a:extLst>
              </p:cNvPr>
              <p:cNvSpPr>
                <a:spLocks noEditPoints="1"/>
              </p:cNvSpPr>
              <p:nvPr/>
            </p:nvSpPr>
            <p:spPr bwMode="auto">
              <a:xfrm>
                <a:off x="9895298"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Freeform 551">
                <a:extLst>
                  <a:ext uri="{FF2B5EF4-FFF2-40B4-BE49-F238E27FC236}">
                    <a16:creationId xmlns:a16="http://schemas.microsoft.com/office/drawing/2014/main" id="{74CD7EED-7D5B-35F6-445E-09E4BCF17B97}"/>
                  </a:ext>
                </a:extLst>
              </p:cNvPr>
              <p:cNvSpPr>
                <a:spLocks noEditPoints="1"/>
              </p:cNvSpPr>
              <p:nvPr/>
            </p:nvSpPr>
            <p:spPr bwMode="auto">
              <a:xfrm>
                <a:off x="1073826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552">
                <a:extLst>
                  <a:ext uri="{FF2B5EF4-FFF2-40B4-BE49-F238E27FC236}">
                    <a16:creationId xmlns:a16="http://schemas.microsoft.com/office/drawing/2014/main" id="{6B4856CF-3039-B695-3FEB-0AD5AAEE5CFA}"/>
                  </a:ext>
                </a:extLst>
              </p:cNvPr>
              <p:cNvSpPr>
                <a:spLocks noEditPoints="1"/>
              </p:cNvSpPr>
              <p:nvPr/>
            </p:nvSpPr>
            <p:spPr bwMode="auto">
              <a:xfrm>
                <a:off x="1073826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6" name="Freeform 553">
                <a:extLst>
                  <a:ext uri="{FF2B5EF4-FFF2-40B4-BE49-F238E27FC236}">
                    <a16:creationId xmlns:a16="http://schemas.microsoft.com/office/drawing/2014/main" id="{54184E23-55AE-BD10-1D52-227961EB93A0}"/>
                  </a:ext>
                </a:extLst>
              </p:cNvPr>
              <p:cNvSpPr>
                <a:spLocks noEditPoints="1"/>
              </p:cNvSpPr>
              <p:nvPr/>
            </p:nvSpPr>
            <p:spPr bwMode="auto">
              <a:xfrm>
                <a:off x="11158948" y="6440263"/>
                <a:ext cx="319088" cy="319088"/>
              </a:xfrm>
              <a:custGeom>
                <a:avLst/>
                <a:gdLst>
                  <a:gd name="T0" fmla="*/ 13 w 201"/>
                  <a:gd name="T1" fmla="*/ 188 h 201"/>
                  <a:gd name="T2" fmla="*/ 13 w 201"/>
                  <a:gd name="T3" fmla="*/ 13 h 201"/>
                  <a:gd name="T4" fmla="*/ 188 w 201"/>
                  <a:gd name="T5" fmla="*/ 13 h 201"/>
                  <a:gd name="T6" fmla="*/ 188 w 201"/>
                  <a:gd name="T7" fmla="*/ 188 h 201"/>
                  <a:gd name="T8" fmla="*/ 13 w 201"/>
                  <a:gd name="T9" fmla="*/ 188 h 201"/>
                  <a:gd name="T10" fmla="*/ 201 w 201"/>
                  <a:gd name="T11" fmla="*/ 0 h 201"/>
                  <a:gd name="T12" fmla="*/ 0 w 201"/>
                  <a:gd name="T13" fmla="*/ 0 h 201"/>
                  <a:gd name="T14" fmla="*/ 0 w 201"/>
                  <a:gd name="T15" fmla="*/ 201 h 201"/>
                  <a:gd name="T16" fmla="*/ 201 w 201"/>
                  <a:gd name="T17" fmla="*/ 201 h 201"/>
                  <a:gd name="T18" fmla="*/ 201 w 201"/>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3" y="188"/>
                    </a:moveTo>
                    <a:lnTo>
                      <a:pt x="13" y="13"/>
                    </a:lnTo>
                    <a:lnTo>
                      <a:pt x="188" y="13"/>
                    </a:lnTo>
                    <a:lnTo>
                      <a:pt x="188" y="188"/>
                    </a:lnTo>
                    <a:lnTo>
                      <a:pt x="13" y="188"/>
                    </a:lnTo>
                    <a:close/>
                    <a:moveTo>
                      <a:pt x="201" y="0"/>
                    </a:moveTo>
                    <a:lnTo>
                      <a:pt x="0" y="0"/>
                    </a:lnTo>
                    <a:lnTo>
                      <a:pt x="0" y="201"/>
                    </a:lnTo>
                    <a:lnTo>
                      <a:pt x="201" y="201"/>
                    </a:lnTo>
                    <a:lnTo>
                      <a:pt x="20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554">
                <a:extLst>
                  <a:ext uri="{FF2B5EF4-FFF2-40B4-BE49-F238E27FC236}">
                    <a16:creationId xmlns:a16="http://schemas.microsoft.com/office/drawing/2014/main" id="{C70E45FC-D386-E362-A9B8-912B047017CE}"/>
                  </a:ext>
                </a:extLst>
              </p:cNvPr>
              <p:cNvSpPr>
                <a:spLocks noEditPoints="1"/>
              </p:cNvSpPr>
              <p:nvPr/>
            </p:nvSpPr>
            <p:spPr bwMode="auto">
              <a:xfrm>
                <a:off x="11158948" y="6440263"/>
                <a:ext cx="319088" cy="319088"/>
              </a:xfrm>
              <a:custGeom>
                <a:avLst/>
                <a:gdLst>
                  <a:gd name="T0" fmla="*/ 13 w 201"/>
                  <a:gd name="T1" fmla="*/ 188 h 201"/>
                  <a:gd name="T2" fmla="*/ 13 w 201"/>
                  <a:gd name="T3" fmla="*/ 13 h 201"/>
                  <a:gd name="T4" fmla="*/ 188 w 201"/>
                  <a:gd name="T5" fmla="*/ 13 h 201"/>
                  <a:gd name="T6" fmla="*/ 188 w 201"/>
                  <a:gd name="T7" fmla="*/ 188 h 201"/>
                  <a:gd name="T8" fmla="*/ 13 w 201"/>
                  <a:gd name="T9" fmla="*/ 188 h 201"/>
                  <a:gd name="T10" fmla="*/ 201 w 201"/>
                  <a:gd name="T11" fmla="*/ 0 h 201"/>
                  <a:gd name="T12" fmla="*/ 0 w 201"/>
                  <a:gd name="T13" fmla="*/ 0 h 201"/>
                  <a:gd name="T14" fmla="*/ 0 w 201"/>
                  <a:gd name="T15" fmla="*/ 201 h 201"/>
                  <a:gd name="T16" fmla="*/ 201 w 201"/>
                  <a:gd name="T17" fmla="*/ 201 h 201"/>
                  <a:gd name="T18" fmla="*/ 201 w 201"/>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3" y="188"/>
                    </a:moveTo>
                    <a:lnTo>
                      <a:pt x="13" y="13"/>
                    </a:lnTo>
                    <a:lnTo>
                      <a:pt x="188" y="13"/>
                    </a:lnTo>
                    <a:lnTo>
                      <a:pt x="188" y="188"/>
                    </a:lnTo>
                    <a:lnTo>
                      <a:pt x="13" y="188"/>
                    </a:lnTo>
                    <a:moveTo>
                      <a:pt x="201" y="0"/>
                    </a:moveTo>
                    <a:lnTo>
                      <a:pt x="0" y="0"/>
                    </a:lnTo>
                    <a:lnTo>
                      <a:pt x="0" y="201"/>
                    </a:lnTo>
                    <a:lnTo>
                      <a:pt x="201" y="201"/>
                    </a:lnTo>
                    <a:lnTo>
                      <a:pt x="20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555">
                <a:extLst>
                  <a:ext uri="{FF2B5EF4-FFF2-40B4-BE49-F238E27FC236}">
                    <a16:creationId xmlns:a16="http://schemas.microsoft.com/office/drawing/2014/main" id="{AC3A2A87-B056-2373-9DA1-6FB37E6DE47E}"/>
                  </a:ext>
                </a:extLst>
              </p:cNvPr>
              <p:cNvSpPr>
                <a:spLocks noEditPoints="1"/>
              </p:cNvSpPr>
              <p:nvPr/>
            </p:nvSpPr>
            <p:spPr bwMode="auto">
              <a:xfrm>
                <a:off x="1158281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556">
                <a:extLst>
                  <a:ext uri="{FF2B5EF4-FFF2-40B4-BE49-F238E27FC236}">
                    <a16:creationId xmlns:a16="http://schemas.microsoft.com/office/drawing/2014/main" id="{EF2D5846-C906-7E8E-10F8-3EF0D37B9F6C}"/>
                  </a:ext>
                </a:extLst>
              </p:cNvPr>
              <p:cNvSpPr>
                <a:spLocks noEditPoints="1"/>
              </p:cNvSpPr>
              <p:nvPr/>
            </p:nvSpPr>
            <p:spPr bwMode="auto">
              <a:xfrm>
                <a:off x="1158281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557">
                <a:extLst>
                  <a:ext uri="{FF2B5EF4-FFF2-40B4-BE49-F238E27FC236}">
                    <a16:creationId xmlns:a16="http://schemas.microsoft.com/office/drawing/2014/main" id="{00C0EFE6-0454-6E13-D7D6-B013987A33B9}"/>
                  </a:ext>
                </a:extLst>
              </p:cNvPr>
              <p:cNvSpPr>
                <a:spLocks noEditPoints="1"/>
              </p:cNvSpPr>
              <p:nvPr/>
            </p:nvSpPr>
            <p:spPr bwMode="auto">
              <a:xfrm>
                <a:off x="1200191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558">
                <a:extLst>
                  <a:ext uri="{FF2B5EF4-FFF2-40B4-BE49-F238E27FC236}">
                    <a16:creationId xmlns:a16="http://schemas.microsoft.com/office/drawing/2014/main" id="{759C1DA7-B9A5-60CF-118A-BF0028183CAD}"/>
                  </a:ext>
                </a:extLst>
              </p:cNvPr>
              <p:cNvSpPr>
                <a:spLocks noEditPoints="1"/>
              </p:cNvSpPr>
              <p:nvPr/>
            </p:nvSpPr>
            <p:spPr bwMode="auto">
              <a:xfrm>
                <a:off x="1200191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559">
                <a:extLst>
                  <a:ext uri="{FF2B5EF4-FFF2-40B4-BE49-F238E27FC236}">
                    <a16:creationId xmlns:a16="http://schemas.microsoft.com/office/drawing/2014/main" id="{2E925F85-4508-A1F2-D7BD-C2E0DD950357}"/>
                  </a:ext>
                </a:extLst>
              </p:cNvPr>
              <p:cNvSpPr>
                <a:spLocks noEditPoints="1"/>
              </p:cNvSpPr>
              <p:nvPr/>
            </p:nvSpPr>
            <p:spPr bwMode="auto">
              <a:xfrm>
                <a:off x="1242577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560">
                <a:extLst>
                  <a:ext uri="{FF2B5EF4-FFF2-40B4-BE49-F238E27FC236}">
                    <a16:creationId xmlns:a16="http://schemas.microsoft.com/office/drawing/2014/main" id="{5094D83F-438B-6D89-A8DD-DACD7BBB1B13}"/>
                  </a:ext>
                </a:extLst>
              </p:cNvPr>
              <p:cNvSpPr>
                <a:spLocks noEditPoints="1"/>
              </p:cNvSpPr>
              <p:nvPr/>
            </p:nvSpPr>
            <p:spPr bwMode="auto">
              <a:xfrm>
                <a:off x="1242577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561">
                <a:extLst>
                  <a:ext uri="{FF2B5EF4-FFF2-40B4-BE49-F238E27FC236}">
                    <a16:creationId xmlns:a16="http://schemas.microsoft.com/office/drawing/2014/main" id="{1A589CF2-A692-3389-B90D-7D0E87967C94}"/>
                  </a:ext>
                </a:extLst>
              </p:cNvPr>
              <p:cNvSpPr>
                <a:spLocks noEditPoints="1"/>
              </p:cNvSpPr>
              <p:nvPr/>
            </p:nvSpPr>
            <p:spPr bwMode="auto">
              <a:xfrm>
                <a:off x="1284646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562">
                <a:extLst>
                  <a:ext uri="{FF2B5EF4-FFF2-40B4-BE49-F238E27FC236}">
                    <a16:creationId xmlns:a16="http://schemas.microsoft.com/office/drawing/2014/main" id="{90A5FB40-40EE-B627-E979-674428042994}"/>
                  </a:ext>
                </a:extLst>
              </p:cNvPr>
              <p:cNvSpPr>
                <a:spLocks noEditPoints="1"/>
              </p:cNvSpPr>
              <p:nvPr/>
            </p:nvSpPr>
            <p:spPr bwMode="auto">
              <a:xfrm>
                <a:off x="12846460"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563">
                <a:extLst>
                  <a:ext uri="{FF2B5EF4-FFF2-40B4-BE49-F238E27FC236}">
                    <a16:creationId xmlns:a16="http://schemas.microsoft.com/office/drawing/2014/main" id="{18FC192A-6F2D-EE19-F14F-777A6B5554F8}"/>
                  </a:ext>
                </a:extLst>
              </p:cNvPr>
              <p:cNvSpPr>
                <a:spLocks noEditPoints="1"/>
              </p:cNvSpPr>
              <p:nvPr/>
            </p:nvSpPr>
            <p:spPr bwMode="auto">
              <a:xfrm>
                <a:off x="13265560" y="6440263"/>
                <a:ext cx="320675" cy="319088"/>
              </a:xfrm>
              <a:custGeom>
                <a:avLst/>
                <a:gdLst>
                  <a:gd name="T0" fmla="*/ 13 w 202"/>
                  <a:gd name="T1" fmla="*/ 188 h 201"/>
                  <a:gd name="T2" fmla="*/ 13 w 202"/>
                  <a:gd name="T3" fmla="*/ 13 h 201"/>
                  <a:gd name="T4" fmla="*/ 189 w 202"/>
                  <a:gd name="T5" fmla="*/ 13 h 201"/>
                  <a:gd name="T6" fmla="*/ 189 w 202"/>
                  <a:gd name="T7" fmla="*/ 188 h 201"/>
                  <a:gd name="T8" fmla="*/ 13 w 202"/>
                  <a:gd name="T9" fmla="*/ 188 h 201"/>
                  <a:gd name="T10" fmla="*/ 202 w 202"/>
                  <a:gd name="T11" fmla="*/ 0 h 201"/>
                  <a:gd name="T12" fmla="*/ 0 w 202"/>
                  <a:gd name="T13" fmla="*/ 0 h 201"/>
                  <a:gd name="T14" fmla="*/ 0 w 202"/>
                  <a:gd name="T15" fmla="*/ 201 h 201"/>
                  <a:gd name="T16" fmla="*/ 202 w 202"/>
                  <a:gd name="T17" fmla="*/ 201 h 201"/>
                  <a:gd name="T18" fmla="*/ 202 w 202"/>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1">
                    <a:moveTo>
                      <a:pt x="13" y="188"/>
                    </a:moveTo>
                    <a:lnTo>
                      <a:pt x="13" y="13"/>
                    </a:lnTo>
                    <a:lnTo>
                      <a:pt x="189" y="13"/>
                    </a:lnTo>
                    <a:lnTo>
                      <a:pt x="189" y="188"/>
                    </a:lnTo>
                    <a:lnTo>
                      <a:pt x="13" y="188"/>
                    </a:lnTo>
                    <a:close/>
                    <a:moveTo>
                      <a:pt x="202" y="0"/>
                    </a:moveTo>
                    <a:lnTo>
                      <a:pt x="0" y="0"/>
                    </a:lnTo>
                    <a:lnTo>
                      <a:pt x="0" y="201"/>
                    </a:lnTo>
                    <a:lnTo>
                      <a:pt x="202" y="201"/>
                    </a:lnTo>
                    <a:lnTo>
                      <a:pt x="2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564">
                <a:extLst>
                  <a:ext uri="{FF2B5EF4-FFF2-40B4-BE49-F238E27FC236}">
                    <a16:creationId xmlns:a16="http://schemas.microsoft.com/office/drawing/2014/main" id="{11C449A3-EDAB-6B21-6948-932D1062DD95}"/>
                  </a:ext>
                </a:extLst>
              </p:cNvPr>
              <p:cNvSpPr>
                <a:spLocks noEditPoints="1"/>
              </p:cNvSpPr>
              <p:nvPr/>
            </p:nvSpPr>
            <p:spPr bwMode="auto">
              <a:xfrm>
                <a:off x="13265560" y="6440263"/>
                <a:ext cx="320675" cy="319088"/>
              </a:xfrm>
              <a:custGeom>
                <a:avLst/>
                <a:gdLst>
                  <a:gd name="T0" fmla="*/ 13 w 202"/>
                  <a:gd name="T1" fmla="*/ 188 h 201"/>
                  <a:gd name="T2" fmla="*/ 13 w 202"/>
                  <a:gd name="T3" fmla="*/ 13 h 201"/>
                  <a:gd name="T4" fmla="*/ 189 w 202"/>
                  <a:gd name="T5" fmla="*/ 13 h 201"/>
                  <a:gd name="T6" fmla="*/ 189 w 202"/>
                  <a:gd name="T7" fmla="*/ 188 h 201"/>
                  <a:gd name="T8" fmla="*/ 13 w 202"/>
                  <a:gd name="T9" fmla="*/ 188 h 201"/>
                  <a:gd name="T10" fmla="*/ 202 w 202"/>
                  <a:gd name="T11" fmla="*/ 0 h 201"/>
                  <a:gd name="T12" fmla="*/ 0 w 202"/>
                  <a:gd name="T13" fmla="*/ 0 h 201"/>
                  <a:gd name="T14" fmla="*/ 0 w 202"/>
                  <a:gd name="T15" fmla="*/ 201 h 201"/>
                  <a:gd name="T16" fmla="*/ 202 w 202"/>
                  <a:gd name="T17" fmla="*/ 201 h 201"/>
                  <a:gd name="T18" fmla="*/ 202 w 202"/>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1">
                    <a:moveTo>
                      <a:pt x="13" y="188"/>
                    </a:moveTo>
                    <a:lnTo>
                      <a:pt x="13" y="13"/>
                    </a:lnTo>
                    <a:lnTo>
                      <a:pt x="189" y="13"/>
                    </a:lnTo>
                    <a:lnTo>
                      <a:pt x="189" y="188"/>
                    </a:lnTo>
                    <a:lnTo>
                      <a:pt x="13" y="188"/>
                    </a:lnTo>
                    <a:moveTo>
                      <a:pt x="202" y="0"/>
                    </a:moveTo>
                    <a:lnTo>
                      <a:pt x="0" y="0"/>
                    </a:lnTo>
                    <a:lnTo>
                      <a:pt x="0" y="201"/>
                    </a:lnTo>
                    <a:lnTo>
                      <a:pt x="202" y="201"/>
                    </a:lnTo>
                    <a:lnTo>
                      <a:pt x="20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565">
                <a:extLst>
                  <a:ext uri="{FF2B5EF4-FFF2-40B4-BE49-F238E27FC236}">
                    <a16:creationId xmlns:a16="http://schemas.microsoft.com/office/drawing/2014/main" id="{A75F361F-1CF2-7115-E70B-DB2361BFF347}"/>
                  </a:ext>
                </a:extLst>
              </p:cNvPr>
              <p:cNvSpPr>
                <a:spLocks noEditPoints="1"/>
              </p:cNvSpPr>
              <p:nvPr/>
            </p:nvSpPr>
            <p:spPr bwMode="auto">
              <a:xfrm>
                <a:off x="1368942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566">
                <a:extLst>
                  <a:ext uri="{FF2B5EF4-FFF2-40B4-BE49-F238E27FC236}">
                    <a16:creationId xmlns:a16="http://schemas.microsoft.com/office/drawing/2014/main" id="{2C902257-60AA-B924-FC6D-88D715A96C4B}"/>
                  </a:ext>
                </a:extLst>
              </p:cNvPr>
              <p:cNvSpPr>
                <a:spLocks noEditPoints="1"/>
              </p:cNvSpPr>
              <p:nvPr/>
            </p:nvSpPr>
            <p:spPr bwMode="auto">
              <a:xfrm>
                <a:off x="1368942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567">
                <a:extLst>
                  <a:ext uri="{FF2B5EF4-FFF2-40B4-BE49-F238E27FC236}">
                    <a16:creationId xmlns:a16="http://schemas.microsoft.com/office/drawing/2014/main" id="{5928CC99-18CE-4D67-9D7F-D244A4F06A48}"/>
                  </a:ext>
                </a:extLst>
              </p:cNvPr>
              <p:cNvSpPr>
                <a:spLocks noEditPoints="1"/>
              </p:cNvSpPr>
              <p:nvPr/>
            </p:nvSpPr>
            <p:spPr bwMode="auto">
              <a:xfrm>
                <a:off x="14110110" y="6440263"/>
                <a:ext cx="315913" cy="319088"/>
              </a:xfrm>
              <a:custGeom>
                <a:avLst/>
                <a:gdLst>
                  <a:gd name="T0" fmla="*/ 13 w 199"/>
                  <a:gd name="T1" fmla="*/ 188 h 201"/>
                  <a:gd name="T2" fmla="*/ 13 w 199"/>
                  <a:gd name="T3" fmla="*/ 13 h 201"/>
                  <a:gd name="T4" fmla="*/ 185 w 199"/>
                  <a:gd name="T5" fmla="*/ 13 h 201"/>
                  <a:gd name="T6" fmla="*/ 185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5" y="13"/>
                    </a:lnTo>
                    <a:lnTo>
                      <a:pt x="185"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568">
                <a:extLst>
                  <a:ext uri="{FF2B5EF4-FFF2-40B4-BE49-F238E27FC236}">
                    <a16:creationId xmlns:a16="http://schemas.microsoft.com/office/drawing/2014/main" id="{BC83C4EC-DA7B-25AF-7FC6-18E4A74F3A4B}"/>
                  </a:ext>
                </a:extLst>
              </p:cNvPr>
              <p:cNvSpPr>
                <a:spLocks noEditPoints="1"/>
              </p:cNvSpPr>
              <p:nvPr/>
            </p:nvSpPr>
            <p:spPr bwMode="auto">
              <a:xfrm>
                <a:off x="14110110" y="6440263"/>
                <a:ext cx="315913" cy="319088"/>
              </a:xfrm>
              <a:custGeom>
                <a:avLst/>
                <a:gdLst>
                  <a:gd name="T0" fmla="*/ 13 w 199"/>
                  <a:gd name="T1" fmla="*/ 188 h 201"/>
                  <a:gd name="T2" fmla="*/ 13 w 199"/>
                  <a:gd name="T3" fmla="*/ 13 h 201"/>
                  <a:gd name="T4" fmla="*/ 185 w 199"/>
                  <a:gd name="T5" fmla="*/ 13 h 201"/>
                  <a:gd name="T6" fmla="*/ 185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5" y="13"/>
                    </a:lnTo>
                    <a:lnTo>
                      <a:pt x="185"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569">
                <a:extLst>
                  <a:ext uri="{FF2B5EF4-FFF2-40B4-BE49-F238E27FC236}">
                    <a16:creationId xmlns:a16="http://schemas.microsoft.com/office/drawing/2014/main" id="{C79D82EF-45D5-67CF-54D8-E5B64374F802}"/>
                  </a:ext>
                </a:extLst>
              </p:cNvPr>
              <p:cNvSpPr>
                <a:spLocks noEditPoints="1"/>
              </p:cNvSpPr>
              <p:nvPr/>
            </p:nvSpPr>
            <p:spPr bwMode="auto">
              <a:xfrm>
                <a:off x="1453397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570">
                <a:extLst>
                  <a:ext uri="{FF2B5EF4-FFF2-40B4-BE49-F238E27FC236}">
                    <a16:creationId xmlns:a16="http://schemas.microsoft.com/office/drawing/2014/main" id="{9448E9EB-FF5C-BE3D-F789-E62A39C9C145}"/>
                  </a:ext>
                </a:extLst>
              </p:cNvPr>
              <p:cNvSpPr>
                <a:spLocks noEditPoints="1"/>
              </p:cNvSpPr>
              <p:nvPr/>
            </p:nvSpPr>
            <p:spPr bwMode="auto">
              <a:xfrm>
                <a:off x="1453397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571">
                <a:extLst>
                  <a:ext uri="{FF2B5EF4-FFF2-40B4-BE49-F238E27FC236}">
                    <a16:creationId xmlns:a16="http://schemas.microsoft.com/office/drawing/2014/main" id="{32A13699-0144-15A7-063B-17A20F81B828}"/>
                  </a:ext>
                </a:extLst>
              </p:cNvPr>
              <p:cNvSpPr>
                <a:spLocks noEditPoints="1"/>
              </p:cNvSpPr>
              <p:nvPr/>
            </p:nvSpPr>
            <p:spPr bwMode="auto">
              <a:xfrm>
                <a:off x="1495307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572">
                <a:extLst>
                  <a:ext uri="{FF2B5EF4-FFF2-40B4-BE49-F238E27FC236}">
                    <a16:creationId xmlns:a16="http://schemas.microsoft.com/office/drawing/2014/main" id="{EE432962-B3ED-BAF8-16A6-6A92871EC94D}"/>
                  </a:ext>
                </a:extLst>
              </p:cNvPr>
              <p:cNvSpPr>
                <a:spLocks noEditPoints="1"/>
              </p:cNvSpPr>
              <p:nvPr/>
            </p:nvSpPr>
            <p:spPr bwMode="auto">
              <a:xfrm>
                <a:off x="1495307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573">
                <a:extLst>
                  <a:ext uri="{FF2B5EF4-FFF2-40B4-BE49-F238E27FC236}">
                    <a16:creationId xmlns:a16="http://schemas.microsoft.com/office/drawing/2014/main" id="{1C82B3C6-3235-F801-1130-E66D0D15A41A}"/>
                  </a:ext>
                </a:extLst>
              </p:cNvPr>
              <p:cNvSpPr>
                <a:spLocks noEditPoints="1"/>
              </p:cNvSpPr>
              <p:nvPr/>
            </p:nvSpPr>
            <p:spPr bwMode="auto">
              <a:xfrm>
                <a:off x="15373760" y="6440263"/>
                <a:ext cx="319088" cy="319088"/>
              </a:xfrm>
              <a:custGeom>
                <a:avLst/>
                <a:gdLst>
                  <a:gd name="T0" fmla="*/ 13 w 201"/>
                  <a:gd name="T1" fmla="*/ 188 h 201"/>
                  <a:gd name="T2" fmla="*/ 13 w 201"/>
                  <a:gd name="T3" fmla="*/ 13 h 201"/>
                  <a:gd name="T4" fmla="*/ 188 w 201"/>
                  <a:gd name="T5" fmla="*/ 13 h 201"/>
                  <a:gd name="T6" fmla="*/ 188 w 201"/>
                  <a:gd name="T7" fmla="*/ 188 h 201"/>
                  <a:gd name="T8" fmla="*/ 13 w 201"/>
                  <a:gd name="T9" fmla="*/ 188 h 201"/>
                  <a:gd name="T10" fmla="*/ 201 w 201"/>
                  <a:gd name="T11" fmla="*/ 0 h 201"/>
                  <a:gd name="T12" fmla="*/ 0 w 201"/>
                  <a:gd name="T13" fmla="*/ 0 h 201"/>
                  <a:gd name="T14" fmla="*/ 0 w 201"/>
                  <a:gd name="T15" fmla="*/ 201 h 201"/>
                  <a:gd name="T16" fmla="*/ 201 w 201"/>
                  <a:gd name="T17" fmla="*/ 201 h 201"/>
                  <a:gd name="T18" fmla="*/ 201 w 201"/>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3" y="188"/>
                    </a:moveTo>
                    <a:lnTo>
                      <a:pt x="13" y="13"/>
                    </a:lnTo>
                    <a:lnTo>
                      <a:pt x="188" y="13"/>
                    </a:lnTo>
                    <a:lnTo>
                      <a:pt x="188" y="188"/>
                    </a:lnTo>
                    <a:lnTo>
                      <a:pt x="13" y="188"/>
                    </a:lnTo>
                    <a:close/>
                    <a:moveTo>
                      <a:pt x="201" y="0"/>
                    </a:moveTo>
                    <a:lnTo>
                      <a:pt x="0" y="0"/>
                    </a:lnTo>
                    <a:lnTo>
                      <a:pt x="0" y="201"/>
                    </a:lnTo>
                    <a:lnTo>
                      <a:pt x="201" y="201"/>
                    </a:lnTo>
                    <a:lnTo>
                      <a:pt x="20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574">
                <a:extLst>
                  <a:ext uri="{FF2B5EF4-FFF2-40B4-BE49-F238E27FC236}">
                    <a16:creationId xmlns:a16="http://schemas.microsoft.com/office/drawing/2014/main" id="{10165D61-15DC-C9C1-2C3C-63A262CA21B6}"/>
                  </a:ext>
                </a:extLst>
              </p:cNvPr>
              <p:cNvSpPr>
                <a:spLocks noEditPoints="1"/>
              </p:cNvSpPr>
              <p:nvPr/>
            </p:nvSpPr>
            <p:spPr bwMode="auto">
              <a:xfrm>
                <a:off x="15373760" y="6440263"/>
                <a:ext cx="319088" cy="319088"/>
              </a:xfrm>
              <a:custGeom>
                <a:avLst/>
                <a:gdLst>
                  <a:gd name="T0" fmla="*/ 13 w 201"/>
                  <a:gd name="T1" fmla="*/ 188 h 201"/>
                  <a:gd name="T2" fmla="*/ 13 w 201"/>
                  <a:gd name="T3" fmla="*/ 13 h 201"/>
                  <a:gd name="T4" fmla="*/ 188 w 201"/>
                  <a:gd name="T5" fmla="*/ 13 h 201"/>
                  <a:gd name="T6" fmla="*/ 188 w 201"/>
                  <a:gd name="T7" fmla="*/ 188 h 201"/>
                  <a:gd name="T8" fmla="*/ 13 w 201"/>
                  <a:gd name="T9" fmla="*/ 188 h 201"/>
                  <a:gd name="T10" fmla="*/ 201 w 201"/>
                  <a:gd name="T11" fmla="*/ 0 h 201"/>
                  <a:gd name="T12" fmla="*/ 0 w 201"/>
                  <a:gd name="T13" fmla="*/ 0 h 201"/>
                  <a:gd name="T14" fmla="*/ 0 w 201"/>
                  <a:gd name="T15" fmla="*/ 201 h 201"/>
                  <a:gd name="T16" fmla="*/ 201 w 201"/>
                  <a:gd name="T17" fmla="*/ 201 h 201"/>
                  <a:gd name="T18" fmla="*/ 201 w 201"/>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3" y="188"/>
                    </a:moveTo>
                    <a:lnTo>
                      <a:pt x="13" y="13"/>
                    </a:lnTo>
                    <a:lnTo>
                      <a:pt x="188" y="13"/>
                    </a:lnTo>
                    <a:lnTo>
                      <a:pt x="188" y="188"/>
                    </a:lnTo>
                    <a:lnTo>
                      <a:pt x="13" y="188"/>
                    </a:lnTo>
                    <a:moveTo>
                      <a:pt x="201" y="0"/>
                    </a:moveTo>
                    <a:lnTo>
                      <a:pt x="0" y="0"/>
                    </a:lnTo>
                    <a:lnTo>
                      <a:pt x="0" y="201"/>
                    </a:lnTo>
                    <a:lnTo>
                      <a:pt x="201" y="201"/>
                    </a:lnTo>
                    <a:lnTo>
                      <a:pt x="201"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575">
                <a:extLst>
                  <a:ext uri="{FF2B5EF4-FFF2-40B4-BE49-F238E27FC236}">
                    <a16:creationId xmlns:a16="http://schemas.microsoft.com/office/drawing/2014/main" id="{21C5C213-3BE7-217D-AACC-6164A936E30F}"/>
                  </a:ext>
                </a:extLst>
              </p:cNvPr>
              <p:cNvSpPr>
                <a:spLocks noEditPoints="1"/>
              </p:cNvSpPr>
              <p:nvPr/>
            </p:nvSpPr>
            <p:spPr bwMode="auto">
              <a:xfrm>
                <a:off x="15797623" y="6440263"/>
                <a:ext cx="315913" cy="319088"/>
              </a:xfrm>
              <a:custGeom>
                <a:avLst/>
                <a:gdLst>
                  <a:gd name="T0" fmla="*/ 13 w 199"/>
                  <a:gd name="T1" fmla="*/ 188 h 201"/>
                  <a:gd name="T2" fmla="*/ 13 w 199"/>
                  <a:gd name="T3" fmla="*/ 13 h 201"/>
                  <a:gd name="T4" fmla="*/ 185 w 199"/>
                  <a:gd name="T5" fmla="*/ 13 h 201"/>
                  <a:gd name="T6" fmla="*/ 185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5" y="13"/>
                    </a:lnTo>
                    <a:lnTo>
                      <a:pt x="185"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576">
                <a:extLst>
                  <a:ext uri="{FF2B5EF4-FFF2-40B4-BE49-F238E27FC236}">
                    <a16:creationId xmlns:a16="http://schemas.microsoft.com/office/drawing/2014/main" id="{C0F0322C-57F2-D5E1-F333-EC63D845D562}"/>
                  </a:ext>
                </a:extLst>
              </p:cNvPr>
              <p:cNvSpPr>
                <a:spLocks noEditPoints="1"/>
              </p:cNvSpPr>
              <p:nvPr/>
            </p:nvSpPr>
            <p:spPr bwMode="auto">
              <a:xfrm>
                <a:off x="15797623" y="6440263"/>
                <a:ext cx="315913" cy="319088"/>
              </a:xfrm>
              <a:custGeom>
                <a:avLst/>
                <a:gdLst>
                  <a:gd name="T0" fmla="*/ 13 w 199"/>
                  <a:gd name="T1" fmla="*/ 188 h 201"/>
                  <a:gd name="T2" fmla="*/ 13 w 199"/>
                  <a:gd name="T3" fmla="*/ 13 h 201"/>
                  <a:gd name="T4" fmla="*/ 185 w 199"/>
                  <a:gd name="T5" fmla="*/ 13 h 201"/>
                  <a:gd name="T6" fmla="*/ 185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5" y="13"/>
                    </a:lnTo>
                    <a:lnTo>
                      <a:pt x="185"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577">
                <a:extLst>
                  <a:ext uri="{FF2B5EF4-FFF2-40B4-BE49-F238E27FC236}">
                    <a16:creationId xmlns:a16="http://schemas.microsoft.com/office/drawing/2014/main" id="{2C704563-A4D6-081D-0BEF-BE325EA752FF}"/>
                  </a:ext>
                </a:extLst>
              </p:cNvPr>
              <p:cNvSpPr>
                <a:spLocks noEditPoints="1"/>
              </p:cNvSpPr>
              <p:nvPr/>
            </p:nvSpPr>
            <p:spPr bwMode="auto">
              <a:xfrm>
                <a:off x="1621672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578">
                <a:extLst>
                  <a:ext uri="{FF2B5EF4-FFF2-40B4-BE49-F238E27FC236}">
                    <a16:creationId xmlns:a16="http://schemas.microsoft.com/office/drawing/2014/main" id="{15AA52F9-9022-C44F-B4A1-8A9DB615F1DB}"/>
                  </a:ext>
                </a:extLst>
              </p:cNvPr>
              <p:cNvSpPr>
                <a:spLocks noEditPoints="1"/>
              </p:cNvSpPr>
              <p:nvPr/>
            </p:nvSpPr>
            <p:spPr bwMode="auto">
              <a:xfrm>
                <a:off x="16216723" y="6440263"/>
                <a:ext cx="315913" cy="319088"/>
              </a:xfrm>
              <a:custGeom>
                <a:avLst/>
                <a:gdLst>
                  <a:gd name="T0" fmla="*/ 13 w 199"/>
                  <a:gd name="T1" fmla="*/ 188 h 201"/>
                  <a:gd name="T2" fmla="*/ 13 w 199"/>
                  <a:gd name="T3" fmla="*/ 13 h 201"/>
                  <a:gd name="T4" fmla="*/ 186 w 199"/>
                  <a:gd name="T5" fmla="*/ 13 h 201"/>
                  <a:gd name="T6" fmla="*/ 186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6" y="13"/>
                    </a:lnTo>
                    <a:lnTo>
                      <a:pt x="186"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579">
                <a:extLst>
                  <a:ext uri="{FF2B5EF4-FFF2-40B4-BE49-F238E27FC236}">
                    <a16:creationId xmlns:a16="http://schemas.microsoft.com/office/drawing/2014/main" id="{20991105-CE36-35F2-B1B3-9829F08BEC25}"/>
                  </a:ext>
                </a:extLst>
              </p:cNvPr>
              <p:cNvSpPr>
                <a:spLocks noEditPoints="1"/>
              </p:cNvSpPr>
              <p:nvPr/>
            </p:nvSpPr>
            <p:spPr bwMode="auto">
              <a:xfrm>
                <a:off x="17061273" y="6440263"/>
                <a:ext cx="315913" cy="319088"/>
              </a:xfrm>
              <a:custGeom>
                <a:avLst/>
                <a:gdLst>
                  <a:gd name="T0" fmla="*/ 13 w 199"/>
                  <a:gd name="T1" fmla="*/ 188 h 201"/>
                  <a:gd name="T2" fmla="*/ 13 w 199"/>
                  <a:gd name="T3" fmla="*/ 13 h 201"/>
                  <a:gd name="T4" fmla="*/ 185 w 199"/>
                  <a:gd name="T5" fmla="*/ 13 h 201"/>
                  <a:gd name="T6" fmla="*/ 185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5" y="13"/>
                    </a:lnTo>
                    <a:lnTo>
                      <a:pt x="185" y="188"/>
                    </a:lnTo>
                    <a:lnTo>
                      <a:pt x="13" y="188"/>
                    </a:lnTo>
                    <a:close/>
                    <a:moveTo>
                      <a:pt x="199" y="0"/>
                    </a:moveTo>
                    <a:lnTo>
                      <a:pt x="0" y="0"/>
                    </a:lnTo>
                    <a:lnTo>
                      <a:pt x="0" y="201"/>
                    </a:lnTo>
                    <a:lnTo>
                      <a:pt x="199" y="201"/>
                    </a:lnTo>
                    <a:lnTo>
                      <a:pt x="1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580">
                <a:extLst>
                  <a:ext uri="{FF2B5EF4-FFF2-40B4-BE49-F238E27FC236}">
                    <a16:creationId xmlns:a16="http://schemas.microsoft.com/office/drawing/2014/main" id="{11E7710A-5D2E-4274-30E1-CCCD0C35AC81}"/>
                  </a:ext>
                </a:extLst>
              </p:cNvPr>
              <p:cNvSpPr>
                <a:spLocks noEditPoints="1"/>
              </p:cNvSpPr>
              <p:nvPr/>
            </p:nvSpPr>
            <p:spPr bwMode="auto">
              <a:xfrm>
                <a:off x="17061273" y="6440263"/>
                <a:ext cx="315913" cy="319088"/>
              </a:xfrm>
              <a:custGeom>
                <a:avLst/>
                <a:gdLst>
                  <a:gd name="T0" fmla="*/ 13 w 199"/>
                  <a:gd name="T1" fmla="*/ 188 h 201"/>
                  <a:gd name="T2" fmla="*/ 13 w 199"/>
                  <a:gd name="T3" fmla="*/ 13 h 201"/>
                  <a:gd name="T4" fmla="*/ 185 w 199"/>
                  <a:gd name="T5" fmla="*/ 13 h 201"/>
                  <a:gd name="T6" fmla="*/ 185 w 199"/>
                  <a:gd name="T7" fmla="*/ 188 h 201"/>
                  <a:gd name="T8" fmla="*/ 13 w 199"/>
                  <a:gd name="T9" fmla="*/ 188 h 201"/>
                  <a:gd name="T10" fmla="*/ 199 w 199"/>
                  <a:gd name="T11" fmla="*/ 0 h 201"/>
                  <a:gd name="T12" fmla="*/ 0 w 199"/>
                  <a:gd name="T13" fmla="*/ 0 h 201"/>
                  <a:gd name="T14" fmla="*/ 0 w 199"/>
                  <a:gd name="T15" fmla="*/ 201 h 201"/>
                  <a:gd name="T16" fmla="*/ 199 w 199"/>
                  <a:gd name="T17" fmla="*/ 201 h 201"/>
                  <a:gd name="T18" fmla="*/ 199 w 199"/>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201">
                    <a:moveTo>
                      <a:pt x="13" y="188"/>
                    </a:moveTo>
                    <a:lnTo>
                      <a:pt x="13" y="13"/>
                    </a:lnTo>
                    <a:lnTo>
                      <a:pt x="185" y="13"/>
                    </a:lnTo>
                    <a:lnTo>
                      <a:pt x="185" y="188"/>
                    </a:lnTo>
                    <a:lnTo>
                      <a:pt x="13" y="188"/>
                    </a:lnTo>
                    <a:moveTo>
                      <a:pt x="199" y="0"/>
                    </a:moveTo>
                    <a:lnTo>
                      <a:pt x="0" y="0"/>
                    </a:lnTo>
                    <a:lnTo>
                      <a:pt x="0" y="201"/>
                    </a:lnTo>
                    <a:lnTo>
                      <a:pt x="199" y="201"/>
                    </a:lnTo>
                    <a:lnTo>
                      <a:pt x="19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581">
                <a:extLst>
                  <a:ext uri="{FF2B5EF4-FFF2-40B4-BE49-F238E27FC236}">
                    <a16:creationId xmlns:a16="http://schemas.microsoft.com/office/drawing/2014/main" id="{8020E0FE-7A96-4871-97E8-9140736B5E52}"/>
                  </a:ext>
                </a:extLst>
              </p:cNvPr>
              <p:cNvSpPr>
                <a:spLocks noEditPoints="1"/>
              </p:cNvSpPr>
              <p:nvPr/>
            </p:nvSpPr>
            <p:spPr bwMode="auto">
              <a:xfrm>
                <a:off x="17480373" y="6440263"/>
                <a:ext cx="320675" cy="319088"/>
              </a:xfrm>
              <a:custGeom>
                <a:avLst/>
                <a:gdLst>
                  <a:gd name="T0" fmla="*/ 13 w 202"/>
                  <a:gd name="T1" fmla="*/ 188 h 201"/>
                  <a:gd name="T2" fmla="*/ 13 w 202"/>
                  <a:gd name="T3" fmla="*/ 13 h 201"/>
                  <a:gd name="T4" fmla="*/ 188 w 202"/>
                  <a:gd name="T5" fmla="*/ 13 h 201"/>
                  <a:gd name="T6" fmla="*/ 188 w 202"/>
                  <a:gd name="T7" fmla="*/ 188 h 201"/>
                  <a:gd name="T8" fmla="*/ 13 w 202"/>
                  <a:gd name="T9" fmla="*/ 188 h 201"/>
                  <a:gd name="T10" fmla="*/ 202 w 202"/>
                  <a:gd name="T11" fmla="*/ 0 h 201"/>
                  <a:gd name="T12" fmla="*/ 0 w 202"/>
                  <a:gd name="T13" fmla="*/ 0 h 201"/>
                  <a:gd name="T14" fmla="*/ 0 w 202"/>
                  <a:gd name="T15" fmla="*/ 201 h 201"/>
                  <a:gd name="T16" fmla="*/ 202 w 202"/>
                  <a:gd name="T17" fmla="*/ 201 h 201"/>
                  <a:gd name="T18" fmla="*/ 202 w 202"/>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1">
                    <a:moveTo>
                      <a:pt x="13" y="188"/>
                    </a:moveTo>
                    <a:lnTo>
                      <a:pt x="13" y="13"/>
                    </a:lnTo>
                    <a:lnTo>
                      <a:pt x="188" y="13"/>
                    </a:lnTo>
                    <a:lnTo>
                      <a:pt x="188" y="188"/>
                    </a:lnTo>
                    <a:lnTo>
                      <a:pt x="13" y="188"/>
                    </a:lnTo>
                    <a:close/>
                    <a:moveTo>
                      <a:pt x="202" y="0"/>
                    </a:moveTo>
                    <a:lnTo>
                      <a:pt x="0" y="0"/>
                    </a:lnTo>
                    <a:lnTo>
                      <a:pt x="0" y="201"/>
                    </a:lnTo>
                    <a:lnTo>
                      <a:pt x="202" y="201"/>
                    </a:lnTo>
                    <a:lnTo>
                      <a:pt x="20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582">
                <a:extLst>
                  <a:ext uri="{FF2B5EF4-FFF2-40B4-BE49-F238E27FC236}">
                    <a16:creationId xmlns:a16="http://schemas.microsoft.com/office/drawing/2014/main" id="{B3C8D510-FDC3-441E-FDE7-2785114A98A9}"/>
                  </a:ext>
                </a:extLst>
              </p:cNvPr>
              <p:cNvSpPr>
                <a:spLocks noEditPoints="1"/>
              </p:cNvSpPr>
              <p:nvPr/>
            </p:nvSpPr>
            <p:spPr bwMode="auto">
              <a:xfrm>
                <a:off x="17480373" y="6440263"/>
                <a:ext cx="320675" cy="319088"/>
              </a:xfrm>
              <a:custGeom>
                <a:avLst/>
                <a:gdLst>
                  <a:gd name="T0" fmla="*/ 13 w 202"/>
                  <a:gd name="T1" fmla="*/ 188 h 201"/>
                  <a:gd name="T2" fmla="*/ 13 w 202"/>
                  <a:gd name="T3" fmla="*/ 13 h 201"/>
                  <a:gd name="T4" fmla="*/ 188 w 202"/>
                  <a:gd name="T5" fmla="*/ 13 h 201"/>
                  <a:gd name="T6" fmla="*/ 188 w 202"/>
                  <a:gd name="T7" fmla="*/ 188 h 201"/>
                  <a:gd name="T8" fmla="*/ 13 w 202"/>
                  <a:gd name="T9" fmla="*/ 188 h 201"/>
                  <a:gd name="T10" fmla="*/ 202 w 202"/>
                  <a:gd name="T11" fmla="*/ 0 h 201"/>
                  <a:gd name="T12" fmla="*/ 0 w 202"/>
                  <a:gd name="T13" fmla="*/ 0 h 201"/>
                  <a:gd name="T14" fmla="*/ 0 w 202"/>
                  <a:gd name="T15" fmla="*/ 201 h 201"/>
                  <a:gd name="T16" fmla="*/ 202 w 202"/>
                  <a:gd name="T17" fmla="*/ 201 h 201"/>
                  <a:gd name="T18" fmla="*/ 202 w 202"/>
                  <a:gd name="T1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1">
                    <a:moveTo>
                      <a:pt x="13" y="188"/>
                    </a:moveTo>
                    <a:lnTo>
                      <a:pt x="13" y="13"/>
                    </a:lnTo>
                    <a:lnTo>
                      <a:pt x="188" y="13"/>
                    </a:lnTo>
                    <a:lnTo>
                      <a:pt x="188" y="188"/>
                    </a:lnTo>
                    <a:lnTo>
                      <a:pt x="13" y="188"/>
                    </a:lnTo>
                    <a:moveTo>
                      <a:pt x="202" y="0"/>
                    </a:moveTo>
                    <a:lnTo>
                      <a:pt x="0" y="0"/>
                    </a:lnTo>
                    <a:lnTo>
                      <a:pt x="0" y="201"/>
                    </a:lnTo>
                    <a:lnTo>
                      <a:pt x="202" y="201"/>
                    </a:lnTo>
                    <a:lnTo>
                      <a:pt x="20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1" name="Oval 10">
              <a:extLst>
                <a:ext uri="{FF2B5EF4-FFF2-40B4-BE49-F238E27FC236}">
                  <a16:creationId xmlns:a16="http://schemas.microsoft.com/office/drawing/2014/main" id="{854D9FCF-AB74-D693-FC48-B660B7CABD7E}"/>
                </a:ext>
              </a:extLst>
            </p:cNvPr>
            <p:cNvSpPr/>
            <p:nvPr/>
          </p:nvSpPr>
          <p:spPr>
            <a:xfrm>
              <a:off x="1645920" y="1947475"/>
              <a:ext cx="2959331" cy="2959331"/>
            </a:xfrm>
            <a:prstGeom prst="ellipse">
              <a:avLst/>
            </a:prstGeom>
            <a:gradFill flip="none" rotWithShape="1">
              <a:gsLst>
                <a:gs pos="0">
                  <a:schemeClr val="bg1"/>
                </a:gs>
                <a:gs pos="100000">
                  <a:schemeClr val="bg1">
                    <a:lumMod val="85000"/>
                  </a:schemeClr>
                </a:gs>
              </a:gsLst>
              <a:lin ang="2700000" scaled="1"/>
              <a:tileRect/>
            </a:gradFill>
            <a:ln>
              <a:noFill/>
            </a:ln>
            <a:effectLst>
              <a:outerShdw blurRad="596900" sx="108000" sy="108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73516AA5-D3DD-D6E8-26B9-284F421EBA0B}"/>
                </a:ext>
              </a:extLst>
            </p:cNvPr>
            <p:cNvGrpSpPr/>
            <p:nvPr/>
          </p:nvGrpSpPr>
          <p:grpSpPr>
            <a:xfrm>
              <a:off x="1522190" y="1705456"/>
              <a:ext cx="3221649" cy="3448331"/>
              <a:chOff x="-6178550" y="1565276"/>
              <a:chExt cx="12228513" cy="13088937"/>
            </a:xfrm>
            <a:solidFill>
              <a:schemeClr val="accent2"/>
            </a:solidFill>
          </p:grpSpPr>
          <p:sp>
            <p:nvSpPr>
              <p:cNvPr id="18" name="Freeform 650">
                <a:extLst>
                  <a:ext uri="{FF2B5EF4-FFF2-40B4-BE49-F238E27FC236}">
                    <a16:creationId xmlns:a16="http://schemas.microsoft.com/office/drawing/2014/main" id="{0E64AF1D-43CE-4050-D811-C798E01CEBB8}"/>
                  </a:ext>
                </a:extLst>
              </p:cNvPr>
              <p:cNvSpPr>
                <a:spLocks noEditPoints="1"/>
              </p:cNvSpPr>
              <p:nvPr/>
            </p:nvSpPr>
            <p:spPr bwMode="auto">
              <a:xfrm>
                <a:off x="-6178550" y="1565276"/>
                <a:ext cx="12228513" cy="13088937"/>
              </a:xfrm>
              <a:custGeom>
                <a:avLst/>
                <a:gdLst>
                  <a:gd name="T0" fmla="*/ 5668 w 5684"/>
                  <a:gd name="T1" fmla="*/ 2752 h 6101"/>
                  <a:gd name="T2" fmla="*/ 5296 w 5684"/>
                  <a:gd name="T3" fmla="*/ 1623 h 6101"/>
                  <a:gd name="T4" fmla="*/ 5176 w 5684"/>
                  <a:gd name="T5" fmla="*/ 1432 h 6101"/>
                  <a:gd name="T6" fmla="*/ 4639 w 5684"/>
                  <a:gd name="T7" fmla="*/ 853 h 6101"/>
                  <a:gd name="T8" fmla="*/ 4332 w 5684"/>
                  <a:gd name="T9" fmla="*/ 390 h 6101"/>
                  <a:gd name="T10" fmla="*/ 4145 w 5684"/>
                  <a:gd name="T11" fmla="*/ 296 h 6101"/>
                  <a:gd name="T12" fmla="*/ 3658 w 5684"/>
                  <a:gd name="T13" fmla="*/ 114 h 6101"/>
                  <a:gd name="T14" fmla="*/ 2842 w 5684"/>
                  <a:gd name="T15" fmla="*/ 0 h 6101"/>
                  <a:gd name="T16" fmla="*/ 2025 w 5684"/>
                  <a:gd name="T17" fmla="*/ 114 h 6101"/>
                  <a:gd name="T18" fmla="*/ 1538 w 5684"/>
                  <a:gd name="T19" fmla="*/ 296 h 6101"/>
                  <a:gd name="T20" fmla="*/ 1351 w 5684"/>
                  <a:gd name="T21" fmla="*/ 391 h 6101"/>
                  <a:gd name="T22" fmla="*/ 1044 w 5684"/>
                  <a:gd name="T23" fmla="*/ 853 h 6101"/>
                  <a:gd name="T24" fmla="*/ 508 w 5684"/>
                  <a:gd name="T25" fmla="*/ 1432 h 6101"/>
                  <a:gd name="T26" fmla="*/ 387 w 5684"/>
                  <a:gd name="T27" fmla="*/ 1623 h 6101"/>
                  <a:gd name="T28" fmla="*/ 16 w 5684"/>
                  <a:gd name="T29" fmla="*/ 2754 h 6101"/>
                  <a:gd name="T30" fmla="*/ 35 w 5684"/>
                  <a:gd name="T31" fmla="*/ 3051 h 6101"/>
                  <a:gd name="T32" fmla="*/ 16 w 5684"/>
                  <a:gd name="T33" fmla="*/ 3349 h 6101"/>
                  <a:gd name="T34" fmla="*/ 387 w 5684"/>
                  <a:gd name="T35" fmla="*/ 4478 h 6101"/>
                  <a:gd name="T36" fmla="*/ 508 w 5684"/>
                  <a:gd name="T37" fmla="*/ 4669 h 6101"/>
                  <a:gd name="T38" fmla="*/ 1044 w 5684"/>
                  <a:gd name="T39" fmla="*/ 5248 h 6101"/>
                  <a:gd name="T40" fmla="*/ 1351 w 5684"/>
                  <a:gd name="T41" fmla="*/ 5711 h 6101"/>
                  <a:gd name="T42" fmla="*/ 1538 w 5684"/>
                  <a:gd name="T43" fmla="*/ 5805 h 6101"/>
                  <a:gd name="T44" fmla="*/ 2025 w 5684"/>
                  <a:gd name="T45" fmla="*/ 5987 h 6101"/>
                  <a:gd name="T46" fmla="*/ 2842 w 5684"/>
                  <a:gd name="T47" fmla="*/ 6101 h 6101"/>
                  <a:gd name="T48" fmla="*/ 3658 w 5684"/>
                  <a:gd name="T49" fmla="*/ 5987 h 6101"/>
                  <a:gd name="T50" fmla="*/ 4145 w 5684"/>
                  <a:gd name="T51" fmla="*/ 5805 h 6101"/>
                  <a:gd name="T52" fmla="*/ 4333 w 5684"/>
                  <a:gd name="T53" fmla="*/ 5710 h 6101"/>
                  <a:gd name="T54" fmla="*/ 4640 w 5684"/>
                  <a:gd name="T55" fmla="*/ 5248 h 6101"/>
                  <a:gd name="T56" fmla="*/ 5176 w 5684"/>
                  <a:gd name="T57" fmla="*/ 4670 h 6101"/>
                  <a:gd name="T58" fmla="*/ 5296 w 5684"/>
                  <a:gd name="T59" fmla="*/ 4478 h 6101"/>
                  <a:gd name="T60" fmla="*/ 5668 w 5684"/>
                  <a:gd name="T61" fmla="*/ 3347 h 6101"/>
                  <a:gd name="T62" fmla="*/ 5648 w 5684"/>
                  <a:gd name="T63" fmla="*/ 3051 h 6101"/>
                  <a:gd name="T64" fmla="*/ 5585 w 5684"/>
                  <a:gd name="T65" fmla="*/ 3424 h 6101"/>
                  <a:gd name="T66" fmla="*/ 5206 w 5684"/>
                  <a:gd name="T67" fmla="*/ 4490 h 6101"/>
                  <a:gd name="T68" fmla="*/ 5060 w 5684"/>
                  <a:gd name="T69" fmla="*/ 4705 h 6101"/>
                  <a:gd name="T70" fmla="*/ 4596 w 5684"/>
                  <a:gd name="T71" fmla="*/ 5189 h 6101"/>
                  <a:gd name="T72" fmla="*/ 4160 w 5684"/>
                  <a:gd name="T73" fmla="*/ 5483 h 6101"/>
                  <a:gd name="T74" fmla="*/ 3836 w 5684"/>
                  <a:gd name="T75" fmla="*/ 5630 h 6101"/>
                  <a:gd name="T76" fmla="*/ 3525 w 5684"/>
                  <a:gd name="T77" fmla="*/ 5728 h 6101"/>
                  <a:gd name="T78" fmla="*/ 2093 w 5684"/>
                  <a:gd name="T79" fmla="*/ 5712 h 6101"/>
                  <a:gd name="T80" fmla="*/ 1664 w 5684"/>
                  <a:gd name="T81" fmla="*/ 5551 h 6101"/>
                  <a:gd name="T82" fmla="*/ 1500 w 5684"/>
                  <a:gd name="T83" fmla="*/ 5469 h 6101"/>
                  <a:gd name="T84" fmla="*/ 1087 w 5684"/>
                  <a:gd name="T85" fmla="*/ 5191 h 6101"/>
                  <a:gd name="T86" fmla="*/ 563 w 5684"/>
                  <a:gd name="T87" fmla="*/ 4626 h 6101"/>
                  <a:gd name="T88" fmla="*/ 448 w 5684"/>
                  <a:gd name="T89" fmla="*/ 4441 h 6101"/>
                  <a:gd name="T90" fmla="*/ 86 w 5684"/>
                  <a:gd name="T91" fmla="*/ 3340 h 6101"/>
                  <a:gd name="T92" fmla="*/ 83 w 5684"/>
                  <a:gd name="T93" fmla="*/ 2809 h 6101"/>
                  <a:gd name="T94" fmla="*/ 398 w 5684"/>
                  <a:gd name="T95" fmla="*/ 1744 h 6101"/>
                  <a:gd name="T96" fmla="*/ 508 w 5684"/>
                  <a:gd name="T97" fmla="*/ 1561 h 6101"/>
                  <a:gd name="T98" fmla="*/ 777 w 5684"/>
                  <a:gd name="T99" fmla="*/ 1207 h 6101"/>
                  <a:gd name="T100" fmla="*/ 1292 w 5684"/>
                  <a:gd name="T101" fmla="*/ 759 h 6101"/>
                  <a:gd name="T102" fmla="*/ 1583 w 5684"/>
                  <a:gd name="T103" fmla="*/ 589 h 6101"/>
                  <a:gd name="T104" fmla="*/ 2001 w 5684"/>
                  <a:gd name="T105" fmla="*/ 415 h 6101"/>
                  <a:gd name="T106" fmla="*/ 2842 w 5684"/>
                  <a:gd name="T107" fmla="*/ 284 h 6101"/>
                  <a:gd name="T108" fmla="*/ 3681 w 5684"/>
                  <a:gd name="T109" fmla="*/ 415 h 6101"/>
                  <a:gd name="T110" fmla="*/ 4098 w 5684"/>
                  <a:gd name="T111" fmla="*/ 588 h 6101"/>
                  <a:gd name="T112" fmla="*/ 4361 w 5684"/>
                  <a:gd name="T113" fmla="*/ 740 h 6101"/>
                  <a:gd name="T114" fmla="*/ 4908 w 5684"/>
                  <a:gd name="T115" fmla="*/ 1209 h 6101"/>
                  <a:gd name="T116" fmla="*/ 5175 w 5684"/>
                  <a:gd name="T117" fmla="*/ 1561 h 6101"/>
                  <a:gd name="T118" fmla="*/ 5285 w 5684"/>
                  <a:gd name="T119" fmla="*/ 1744 h 6101"/>
                  <a:gd name="T120" fmla="*/ 5600 w 5684"/>
                  <a:gd name="T121" fmla="*/ 2809 h 6101"/>
                  <a:gd name="T122" fmla="*/ 5598 w 5684"/>
                  <a:gd name="T123" fmla="*/ 3338 h 6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84" h="6101">
                    <a:moveTo>
                      <a:pt x="5684" y="3049"/>
                    </a:moveTo>
                    <a:cubicBezTo>
                      <a:pt x="5671" y="2805"/>
                      <a:pt x="5671" y="2805"/>
                      <a:pt x="5671" y="2805"/>
                    </a:cubicBezTo>
                    <a:cubicBezTo>
                      <a:pt x="5671" y="2789"/>
                      <a:pt x="5670" y="2772"/>
                      <a:pt x="5668" y="2752"/>
                    </a:cubicBezTo>
                    <a:cubicBezTo>
                      <a:pt x="5655" y="2669"/>
                      <a:pt x="5655" y="2669"/>
                      <a:pt x="5655" y="2669"/>
                    </a:cubicBezTo>
                    <a:cubicBezTo>
                      <a:pt x="5637" y="2495"/>
                      <a:pt x="5572" y="2139"/>
                      <a:pt x="5348" y="1711"/>
                    </a:cubicBezTo>
                    <a:cubicBezTo>
                      <a:pt x="5332" y="1681"/>
                      <a:pt x="5314" y="1652"/>
                      <a:pt x="5296" y="1623"/>
                    </a:cubicBezTo>
                    <a:cubicBezTo>
                      <a:pt x="5286" y="1607"/>
                      <a:pt x="5276" y="1590"/>
                      <a:pt x="5266" y="1573"/>
                    </a:cubicBezTo>
                    <a:cubicBezTo>
                      <a:pt x="5256" y="1557"/>
                      <a:pt x="5246" y="1541"/>
                      <a:pt x="5237" y="1525"/>
                    </a:cubicBezTo>
                    <a:cubicBezTo>
                      <a:pt x="5218" y="1494"/>
                      <a:pt x="5200" y="1462"/>
                      <a:pt x="5176" y="1432"/>
                    </a:cubicBezTo>
                    <a:cubicBezTo>
                      <a:pt x="5156" y="1406"/>
                      <a:pt x="5137" y="1380"/>
                      <a:pt x="5118" y="1354"/>
                    </a:cubicBezTo>
                    <a:cubicBezTo>
                      <a:pt x="5069" y="1288"/>
                      <a:pt x="5020" y="1221"/>
                      <a:pt x="4960" y="1161"/>
                    </a:cubicBezTo>
                    <a:cubicBezTo>
                      <a:pt x="4873" y="1058"/>
                      <a:pt x="4767" y="956"/>
                      <a:pt x="4639" y="853"/>
                    </a:cubicBezTo>
                    <a:cubicBezTo>
                      <a:pt x="4766" y="684"/>
                      <a:pt x="4766" y="684"/>
                      <a:pt x="4766" y="684"/>
                    </a:cubicBezTo>
                    <a:cubicBezTo>
                      <a:pt x="4580" y="546"/>
                      <a:pt x="4580" y="546"/>
                      <a:pt x="4580" y="546"/>
                    </a:cubicBezTo>
                    <a:cubicBezTo>
                      <a:pt x="4332" y="390"/>
                      <a:pt x="4332" y="390"/>
                      <a:pt x="4332" y="390"/>
                    </a:cubicBezTo>
                    <a:cubicBezTo>
                      <a:pt x="4318" y="381"/>
                      <a:pt x="4303" y="373"/>
                      <a:pt x="4283" y="362"/>
                    </a:cubicBezTo>
                    <a:cubicBezTo>
                      <a:pt x="4219" y="331"/>
                      <a:pt x="4219" y="331"/>
                      <a:pt x="4219" y="331"/>
                    </a:cubicBezTo>
                    <a:cubicBezTo>
                      <a:pt x="4194" y="320"/>
                      <a:pt x="4170" y="308"/>
                      <a:pt x="4145" y="296"/>
                    </a:cubicBezTo>
                    <a:cubicBezTo>
                      <a:pt x="4082" y="264"/>
                      <a:pt x="4009" y="229"/>
                      <a:pt x="3934" y="205"/>
                    </a:cubicBezTo>
                    <a:cubicBezTo>
                      <a:pt x="3778" y="148"/>
                      <a:pt x="3778" y="148"/>
                      <a:pt x="3778" y="148"/>
                    </a:cubicBezTo>
                    <a:cubicBezTo>
                      <a:pt x="3737" y="133"/>
                      <a:pt x="3697" y="123"/>
                      <a:pt x="3658" y="114"/>
                    </a:cubicBezTo>
                    <a:cubicBezTo>
                      <a:pt x="3640" y="109"/>
                      <a:pt x="3621" y="105"/>
                      <a:pt x="3604" y="100"/>
                    </a:cubicBezTo>
                    <a:cubicBezTo>
                      <a:pt x="3347" y="26"/>
                      <a:pt x="3064" y="8"/>
                      <a:pt x="2847" y="0"/>
                    </a:cubicBezTo>
                    <a:cubicBezTo>
                      <a:pt x="2842" y="0"/>
                      <a:pt x="2842" y="0"/>
                      <a:pt x="2842" y="0"/>
                    </a:cubicBezTo>
                    <a:cubicBezTo>
                      <a:pt x="2837" y="0"/>
                      <a:pt x="2837" y="0"/>
                      <a:pt x="2837" y="0"/>
                    </a:cubicBezTo>
                    <a:cubicBezTo>
                      <a:pt x="2619" y="8"/>
                      <a:pt x="2337" y="26"/>
                      <a:pt x="2081" y="100"/>
                    </a:cubicBezTo>
                    <a:cubicBezTo>
                      <a:pt x="2063" y="105"/>
                      <a:pt x="2044" y="109"/>
                      <a:pt x="2025" y="114"/>
                    </a:cubicBezTo>
                    <a:cubicBezTo>
                      <a:pt x="1987" y="123"/>
                      <a:pt x="1947" y="133"/>
                      <a:pt x="1905" y="148"/>
                    </a:cubicBezTo>
                    <a:cubicBezTo>
                      <a:pt x="1756" y="203"/>
                      <a:pt x="1756" y="203"/>
                      <a:pt x="1756" y="203"/>
                    </a:cubicBezTo>
                    <a:cubicBezTo>
                      <a:pt x="1674" y="229"/>
                      <a:pt x="1602" y="264"/>
                      <a:pt x="1538" y="296"/>
                    </a:cubicBezTo>
                    <a:cubicBezTo>
                      <a:pt x="1514" y="308"/>
                      <a:pt x="1489" y="320"/>
                      <a:pt x="1462" y="332"/>
                    </a:cubicBezTo>
                    <a:cubicBezTo>
                      <a:pt x="1396" y="364"/>
                      <a:pt x="1396" y="364"/>
                      <a:pt x="1396" y="364"/>
                    </a:cubicBezTo>
                    <a:cubicBezTo>
                      <a:pt x="1380" y="373"/>
                      <a:pt x="1365" y="382"/>
                      <a:pt x="1351" y="391"/>
                    </a:cubicBezTo>
                    <a:cubicBezTo>
                      <a:pt x="1138" y="521"/>
                      <a:pt x="1138" y="521"/>
                      <a:pt x="1138" y="521"/>
                    </a:cubicBezTo>
                    <a:cubicBezTo>
                      <a:pt x="918" y="684"/>
                      <a:pt x="918" y="684"/>
                      <a:pt x="918" y="684"/>
                    </a:cubicBezTo>
                    <a:cubicBezTo>
                      <a:pt x="1044" y="853"/>
                      <a:pt x="1044" y="853"/>
                      <a:pt x="1044" y="853"/>
                    </a:cubicBezTo>
                    <a:cubicBezTo>
                      <a:pt x="917" y="956"/>
                      <a:pt x="811" y="1057"/>
                      <a:pt x="725" y="1159"/>
                    </a:cubicBezTo>
                    <a:cubicBezTo>
                      <a:pt x="664" y="1221"/>
                      <a:pt x="614" y="1288"/>
                      <a:pt x="566" y="1354"/>
                    </a:cubicBezTo>
                    <a:cubicBezTo>
                      <a:pt x="547" y="1380"/>
                      <a:pt x="527" y="1406"/>
                      <a:pt x="508" y="1432"/>
                    </a:cubicBezTo>
                    <a:cubicBezTo>
                      <a:pt x="484" y="1462"/>
                      <a:pt x="465" y="1494"/>
                      <a:pt x="447" y="1525"/>
                    </a:cubicBezTo>
                    <a:cubicBezTo>
                      <a:pt x="437" y="1541"/>
                      <a:pt x="428" y="1557"/>
                      <a:pt x="417" y="1574"/>
                    </a:cubicBezTo>
                    <a:cubicBezTo>
                      <a:pt x="407" y="1590"/>
                      <a:pt x="397" y="1607"/>
                      <a:pt x="387" y="1623"/>
                    </a:cubicBezTo>
                    <a:cubicBezTo>
                      <a:pt x="369" y="1652"/>
                      <a:pt x="351" y="1681"/>
                      <a:pt x="335" y="1711"/>
                    </a:cubicBezTo>
                    <a:cubicBezTo>
                      <a:pt x="112" y="2139"/>
                      <a:pt x="47" y="2495"/>
                      <a:pt x="29" y="2668"/>
                    </a:cubicBezTo>
                    <a:cubicBezTo>
                      <a:pt x="16" y="2754"/>
                      <a:pt x="16" y="2754"/>
                      <a:pt x="16" y="2754"/>
                    </a:cubicBezTo>
                    <a:cubicBezTo>
                      <a:pt x="14" y="2772"/>
                      <a:pt x="13" y="2789"/>
                      <a:pt x="12" y="2805"/>
                    </a:cubicBezTo>
                    <a:cubicBezTo>
                      <a:pt x="0" y="3049"/>
                      <a:pt x="0" y="3049"/>
                      <a:pt x="0" y="3049"/>
                    </a:cubicBezTo>
                    <a:cubicBezTo>
                      <a:pt x="35" y="3051"/>
                      <a:pt x="35" y="3051"/>
                      <a:pt x="35" y="3051"/>
                    </a:cubicBezTo>
                    <a:cubicBezTo>
                      <a:pt x="0" y="3052"/>
                      <a:pt x="0" y="3052"/>
                      <a:pt x="0" y="3052"/>
                    </a:cubicBezTo>
                    <a:cubicBezTo>
                      <a:pt x="12" y="3296"/>
                      <a:pt x="12" y="3296"/>
                      <a:pt x="12" y="3296"/>
                    </a:cubicBezTo>
                    <a:cubicBezTo>
                      <a:pt x="13" y="3312"/>
                      <a:pt x="14" y="3329"/>
                      <a:pt x="16" y="3349"/>
                    </a:cubicBezTo>
                    <a:cubicBezTo>
                      <a:pt x="29" y="3432"/>
                      <a:pt x="29" y="3432"/>
                      <a:pt x="29" y="3432"/>
                    </a:cubicBezTo>
                    <a:cubicBezTo>
                      <a:pt x="47" y="3606"/>
                      <a:pt x="112" y="3962"/>
                      <a:pt x="336" y="4390"/>
                    </a:cubicBezTo>
                    <a:cubicBezTo>
                      <a:pt x="351" y="4420"/>
                      <a:pt x="369" y="4449"/>
                      <a:pt x="387" y="4478"/>
                    </a:cubicBezTo>
                    <a:cubicBezTo>
                      <a:pt x="397" y="4494"/>
                      <a:pt x="407" y="4511"/>
                      <a:pt x="418" y="4528"/>
                    </a:cubicBezTo>
                    <a:cubicBezTo>
                      <a:pt x="428" y="4544"/>
                      <a:pt x="437" y="4560"/>
                      <a:pt x="447" y="4576"/>
                    </a:cubicBezTo>
                    <a:cubicBezTo>
                      <a:pt x="465" y="4607"/>
                      <a:pt x="484" y="4639"/>
                      <a:pt x="508" y="4669"/>
                    </a:cubicBezTo>
                    <a:cubicBezTo>
                      <a:pt x="527" y="4695"/>
                      <a:pt x="547" y="4721"/>
                      <a:pt x="566" y="4747"/>
                    </a:cubicBezTo>
                    <a:cubicBezTo>
                      <a:pt x="614" y="4813"/>
                      <a:pt x="664" y="4880"/>
                      <a:pt x="723" y="4940"/>
                    </a:cubicBezTo>
                    <a:cubicBezTo>
                      <a:pt x="810" y="5043"/>
                      <a:pt x="916" y="5145"/>
                      <a:pt x="1044" y="5248"/>
                    </a:cubicBezTo>
                    <a:cubicBezTo>
                      <a:pt x="918" y="5417"/>
                      <a:pt x="918" y="5417"/>
                      <a:pt x="918" y="5417"/>
                    </a:cubicBezTo>
                    <a:cubicBezTo>
                      <a:pt x="1103" y="5555"/>
                      <a:pt x="1103" y="5555"/>
                      <a:pt x="1103" y="5555"/>
                    </a:cubicBezTo>
                    <a:cubicBezTo>
                      <a:pt x="1351" y="5711"/>
                      <a:pt x="1351" y="5711"/>
                      <a:pt x="1351" y="5711"/>
                    </a:cubicBezTo>
                    <a:cubicBezTo>
                      <a:pt x="1366" y="5720"/>
                      <a:pt x="1381" y="5729"/>
                      <a:pt x="1400" y="5739"/>
                    </a:cubicBezTo>
                    <a:cubicBezTo>
                      <a:pt x="1465" y="5770"/>
                      <a:pt x="1465" y="5770"/>
                      <a:pt x="1465" y="5770"/>
                    </a:cubicBezTo>
                    <a:cubicBezTo>
                      <a:pt x="1489" y="5781"/>
                      <a:pt x="1514" y="5793"/>
                      <a:pt x="1538" y="5805"/>
                    </a:cubicBezTo>
                    <a:cubicBezTo>
                      <a:pt x="1602" y="5837"/>
                      <a:pt x="1674" y="5872"/>
                      <a:pt x="1750" y="5896"/>
                    </a:cubicBezTo>
                    <a:cubicBezTo>
                      <a:pt x="1906" y="5953"/>
                      <a:pt x="1906" y="5953"/>
                      <a:pt x="1906" y="5953"/>
                    </a:cubicBezTo>
                    <a:cubicBezTo>
                      <a:pt x="1947" y="5968"/>
                      <a:pt x="1987" y="5978"/>
                      <a:pt x="2025" y="5987"/>
                    </a:cubicBezTo>
                    <a:cubicBezTo>
                      <a:pt x="2044" y="5992"/>
                      <a:pt x="2063" y="5996"/>
                      <a:pt x="2080" y="6001"/>
                    </a:cubicBezTo>
                    <a:cubicBezTo>
                      <a:pt x="2337" y="6075"/>
                      <a:pt x="2619" y="6093"/>
                      <a:pt x="2837" y="6101"/>
                    </a:cubicBezTo>
                    <a:cubicBezTo>
                      <a:pt x="2842" y="6101"/>
                      <a:pt x="2842" y="6101"/>
                      <a:pt x="2842" y="6101"/>
                    </a:cubicBezTo>
                    <a:cubicBezTo>
                      <a:pt x="2847" y="6101"/>
                      <a:pt x="2847" y="6101"/>
                      <a:pt x="2847" y="6101"/>
                    </a:cubicBezTo>
                    <a:cubicBezTo>
                      <a:pt x="3064" y="6093"/>
                      <a:pt x="3347" y="6075"/>
                      <a:pt x="3603" y="6001"/>
                    </a:cubicBezTo>
                    <a:cubicBezTo>
                      <a:pt x="3621" y="5996"/>
                      <a:pt x="3640" y="5992"/>
                      <a:pt x="3658" y="5987"/>
                    </a:cubicBezTo>
                    <a:cubicBezTo>
                      <a:pt x="3697" y="5978"/>
                      <a:pt x="3737" y="5968"/>
                      <a:pt x="3779" y="5953"/>
                    </a:cubicBezTo>
                    <a:cubicBezTo>
                      <a:pt x="3928" y="5898"/>
                      <a:pt x="3928" y="5898"/>
                      <a:pt x="3928" y="5898"/>
                    </a:cubicBezTo>
                    <a:cubicBezTo>
                      <a:pt x="4009" y="5872"/>
                      <a:pt x="4082" y="5837"/>
                      <a:pt x="4145" y="5805"/>
                    </a:cubicBezTo>
                    <a:cubicBezTo>
                      <a:pt x="4170" y="5793"/>
                      <a:pt x="4195" y="5781"/>
                      <a:pt x="4221" y="5769"/>
                    </a:cubicBezTo>
                    <a:cubicBezTo>
                      <a:pt x="4287" y="5737"/>
                      <a:pt x="4287" y="5737"/>
                      <a:pt x="4287" y="5737"/>
                    </a:cubicBezTo>
                    <a:cubicBezTo>
                      <a:pt x="4303" y="5728"/>
                      <a:pt x="4318" y="5719"/>
                      <a:pt x="4333" y="5710"/>
                    </a:cubicBezTo>
                    <a:cubicBezTo>
                      <a:pt x="4546" y="5581"/>
                      <a:pt x="4546" y="5581"/>
                      <a:pt x="4546" y="5581"/>
                    </a:cubicBezTo>
                    <a:cubicBezTo>
                      <a:pt x="4766" y="5417"/>
                      <a:pt x="4766" y="5417"/>
                      <a:pt x="4766" y="5417"/>
                    </a:cubicBezTo>
                    <a:cubicBezTo>
                      <a:pt x="4640" y="5248"/>
                      <a:pt x="4640" y="5248"/>
                      <a:pt x="4640" y="5248"/>
                    </a:cubicBezTo>
                    <a:cubicBezTo>
                      <a:pt x="4767" y="5145"/>
                      <a:pt x="4872" y="5044"/>
                      <a:pt x="4958" y="4942"/>
                    </a:cubicBezTo>
                    <a:cubicBezTo>
                      <a:pt x="5020" y="4880"/>
                      <a:pt x="5069" y="4813"/>
                      <a:pt x="5118" y="4747"/>
                    </a:cubicBezTo>
                    <a:cubicBezTo>
                      <a:pt x="5137" y="4721"/>
                      <a:pt x="5156" y="4695"/>
                      <a:pt x="5176" y="4670"/>
                    </a:cubicBezTo>
                    <a:cubicBezTo>
                      <a:pt x="5200" y="4639"/>
                      <a:pt x="5218" y="4607"/>
                      <a:pt x="5237" y="4576"/>
                    </a:cubicBezTo>
                    <a:cubicBezTo>
                      <a:pt x="5246" y="4560"/>
                      <a:pt x="5256" y="4544"/>
                      <a:pt x="5266" y="4527"/>
                    </a:cubicBezTo>
                    <a:cubicBezTo>
                      <a:pt x="5276" y="4511"/>
                      <a:pt x="5286" y="4494"/>
                      <a:pt x="5296" y="4478"/>
                    </a:cubicBezTo>
                    <a:cubicBezTo>
                      <a:pt x="5314" y="4449"/>
                      <a:pt x="5332" y="4420"/>
                      <a:pt x="5348" y="4390"/>
                    </a:cubicBezTo>
                    <a:cubicBezTo>
                      <a:pt x="5572" y="3962"/>
                      <a:pt x="5637" y="3606"/>
                      <a:pt x="5655" y="3433"/>
                    </a:cubicBezTo>
                    <a:cubicBezTo>
                      <a:pt x="5668" y="3347"/>
                      <a:pt x="5668" y="3347"/>
                      <a:pt x="5668" y="3347"/>
                    </a:cubicBezTo>
                    <a:cubicBezTo>
                      <a:pt x="5670" y="3329"/>
                      <a:pt x="5671" y="3312"/>
                      <a:pt x="5671" y="3296"/>
                    </a:cubicBezTo>
                    <a:cubicBezTo>
                      <a:pt x="5684" y="3052"/>
                      <a:pt x="5684" y="3052"/>
                      <a:pt x="5684" y="3052"/>
                    </a:cubicBezTo>
                    <a:cubicBezTo>
                      <a:pt x="5648" y="3051"/>
                      <a:pt x="5648" y="3051"/>
                      <a:pt x="5648" y="3051"/>
                    </a:cubicBezTo>
                    <a:lnTo>
                      <a:pt x="5684" y="3049"/>
                    </a:lnTo>
                    <a:close/>
                    <a:moveTo>
                      <a:pt x="5598" y="3338"/>
                    </a:moveTo>
                    <a:cubicBezTo>
                      <a:pt x="5585" y="3424"/>
                      <a:pt x="5585" y="3424"/>
                      <a:pt x="5585" y="3424"/>
                    </a:cubicBezTo>
                    <a:cubicBezTo>
                      <a:pt x="5567" y="3593"/>
                      <a:pt x="5504" y="3940"/>
                      <a:pt x="5285" y="4357"/>
                    </a:cubicBezTo>
                    <a:cubicBezTo>
                      <a:pt x="5270" y="4385"/>
                      <a:pt x="5253" y="4413"/>
                      <a:pt x="5236" y="4441"/>
                    </a:cubicBezTo>
                    <a:cubicBezTo>
                      <a:pt x="5226" y="4458"/>
                      <a:pt x="5215" y="4474"/>
                      <a:pt x="5206" y="4490"/>
                    </a:cubicBezTo>
                    <a:cubicBezTo>
                      <a:pt x="5196" y="4506"/>
                      <a:pt x="5185" y="4523"/>
                      <a:pt x="5175" y="4541"/>
                    </a:cubicBezTo>
                    <a:cubicBezTo>
                      <a:pt x="5158" y="4571"/>
                      <a:pt x="5141" y="4599"/>
                      <a:pt x="5120" y="4626"/>
                    </a:cubicBezTo>
                    <a:cubicBezTo>
                      <a:pt x="5100" y="4652"/>
                      <a:pt x="5080" y="4678"/>
                      <a:pt x="5060" y="4705"/>
                    </a:cubicBezTo>
                    <a:cubicBezTo>
                      <a:pt x="5014" y="4769"/>
                      <a:pt x="4966" y="4834"/>
                      <a:pt x="4906" y="4894"/>
                    </a:cubicBezTo>
                    <a:cubicBezTo>
                      <a:pt x="4822" y="4994"/>
                      <a:pt x="4720" y="5092"/>
                      <a:pt x="4597" y="5191"/>
                    </a:cubicBezTo>
                    <a:cubicBezTo>
                      <a:pt x="4596" y="5189"/>
                      <a:pt x="4596" y="5189"/>
                      <a:pt x="4596" y="5189"/>
                    </a:cubicBezTo>
                    <a:cubicBezTo>
                      <a:pt x="4392" y="5342"/>
                      <a:pt x="4392" y="5342"/>
                      <a:pt x="4392" y="5342"/>
                    </a:cubicBezTo>
                    <a:cubicBezTo>
                      <a:pt x="4184" y="5469"/>
                      <a:pt x="4184" y="5469"/>
                      <a:pt x="4184" y="5469"/>
                    </a:cubicBezTo>
                    <a:cubicBezTo>
                      <a:pt x="4175" y="5474"/>
                      <a:pt x="4165" y="5480"/>
                      <a:pt x="4160" y="5483"/>
                    </a:cubicBezTo>
                    <a:cubicBezTo>
                      <a:pt x="4101" y="5512"/>
                      <a:pt x="4101" y="5512"/>
                      <a:pt x="4101" y="5512"/>
                    </a:cubicBezTo>
                    <a:cubicBezTo>
                      <a:pt x="4074" y="5524"/>
                      <a:pt x="4047" y="5537"/>
                      <a:pt x="4020" y="5551"/>
                    </a:cubicBezTo>
                    <a:cubicBezTo>
                      <a:pt x="3962" y="5579"/>
                      <a:pt x="3903" y="5608"/>
                      <a:pt x="3836" y="5630"/>
                    </a:cubicBezTo>
                    <a:cubicBezTo>
                      <a:pt x="3683" y="5686"/>
                      <a:pt x="3683" y="5686"/>
                      <a:pt x="3683" y="5686"/>
                    </a:cubicBezTo>
                    <a:cubicBezTo>
                      <a:pt x="3655" y="5696"/>
                      <a:pt x="3624" y="5703"/>
                      <a:pt x="3590" y="5712"/>
                    </a:cubicBezTo>
                    <a:cubicBezTo>
                      <a:pt x="3569" y="5717"/>
                      <a:pt x="3548" y="5722"/>
                      <a:pt x="3525" y="5728"/>
                    </a:cubicBezTo>
                    <a:cubicBezTo>
                      <a:pt x="3300" y="5793"/>
                      <a:pt x="3042" y="5810"/>
                      <a:pt x="2842" y="5817"/>
                    </a:cubicBezTo>
                    <a:cubicBezTo>
                      <a:pt x="2641" y="5810"/>
                      <a:pt x="2384" y="5793"/>
                      <a:pt x="2157" y="5728"/>
                    </a:cubicBezTo>
                    <a:cubicBezTo>
                      <a:pt x="2136" y="5722"/>
                      <a:pt x="2114" y="5717"/>
                      <a:pt x="2093" y="5712"/>
                    </a:cubicBezTo>
                    <a:cubicBezTo>
                      <a:pt x="2060" y="5703"/>
                      <a:pt x="2028" y="5696"/>
                      <a:pt x="2002" y="5686"/>
                    </a:cubicBezTo>
                    <a:cubicBezTo>
                      <a:pt x="1842" y="5628"/>
                      <a:pt x="1842" y="5628"/>
                      <a:pt x="1842" y="5628"/>
                    </a:cubicBezTo>
                    <a:cubicBezTo>
                      <a:pt x="1780" y="5608"/>
                      <a:pt x="1721" y="5579"/>
                      <a:pt x="1664" y="5551"/>
                    </a:cubicBezTo>
                    <a:cubicBezTo>
                      <a:pt x="1636" y="5537"/>
                      <a:pt x="1609" y="5524"/>
                      <a:pt x="1585" y="5513"/>
                    </a:cubicBezTo>
                    <a:cubicBezTo>
                      <a:pt x="1528" y="5485"/>
                      <a:pt x="1528" y="5485"/>
                      <a:pt x="1528" y="5485"/>
                    </a:cubicBezTo>
                    <a:cubicBezTo>
                      <a:pt x="1518" y="5480"/>
                      <a:pt x="1509" y="5475"/>
                      <a:pt x="1500" y="5469"/>
                    </a:cubicBezTo>
                    <a:cubicBezTo>
                      <a:pt x="1323" y="5361"/>
                      <a:pt x="1323" y="5361"/>
                      <a:pt x="1323" y="5361"/>
                    </a:cubicBezTo>
                    <a:cubicBezTo>
                      <a:pt x="1088" y="5189"/>
                      <a:pt x="1088" y="5189"/>
                      <a:pt x="1088" y="5189"/>
                    </a:cubicBezTo>
                    <a:cubicBezTo>
                      <a:pt x="1087" y="5191"/>
                      <a:pt x="1087" y="5191"/>
                      <a:pt x="1087" y="5191"/>
                    </a:cubicBezTo>
                    <a:cubicBezTo>
                      <a:pt x="963" y="5091"/>
                      <a:pt x="861" y="4993"/>
                      <a:pt x="775" y="4892"/>
                    </a:cubicBezTo>
                    <a:cubicBezTo>
                      <a:pt x="718" y="4834"/>
                      <a:pt x="670" y="4769"/>
                      <a:pt x="623" y="4705"/>
                    </a:cubicBezTo>
                    <a:cubicBezTo>
                      <a:pt x="603" y="4678"/>
                      <a:pt x="584" y="4652"/>
                      <a:pt x="563" y="4626"/>
                    </a:cubicBezTo>
                    <a:cubicBezTo>
                      <a:pt x="543" y="4599"/>
                      <a:pt x="526" y="4571"/>
                      <a:pt x="508" y="4541"/>
                    </a:cubicBezTo>
                    <a:cubicBezTo>
                      <a:pt x="498" y="4523"/>
                      <a:pt x="488" y="4506"/>
                      <a:pt x="478" y="4491"/>
                    </a:cubicBezTo>
                    <a:cubicBezTo>
                      <a:pt x="468" y="4474"/>
                      <a:pt x="458" y="4458"/>
                      <a:pt x="448" y="4441"/>
                    </a:cubicBezTo>
                    <a:cubicBezTo>
                      <a:pt x="430" y="4413"/>
                      <a:pt x="413" y="4385"/>
                      <a:pt x="398" y="4357"/>
                    </a:cubicBezTo>
                    <a:cubicBezTo>
                      <a:pt x="180" y="3940"/>
                      <a:pt x="117" y="3593"/>
                      <a:pt x="99" y="3423"/>
                    </a:cubicBezTo>
                    <a:cubicBezTo>
                      <a:pt x="86" y="3340"/>
                      <a:pt x="86" y="3340"/>
                      <a:pt x="86" y="3340"/>
                    </a:cubicBezTo>
                    <a:cubicBezTo>
                      <a:pt x="84" y="3324"/>
                      <a:pt x="84" y="3308"/>
                      <a:pt x="83" y="3293"/>
                    </a:cubicBezTo>
                    <a:cubicBezTo>
                      <a:pt x="71" y="3051"/>
                      <a:pt x="71" y="3051"/>
                      <a:pt x="71" y="3051"/>
                    </a:cubicBezTo>
                    <a:cubicBezTo>
                      <a:pt x="83" y="2809"/>
                      <a:pt x="83" y="2809"/>
                      <a:pt x="83" y="2809"/>
                    </a:cubicBezTo>
                    <a:cubicBezTo>
                      <a:pt x="84" y="2793"/>
                      <a:pt x="84" y="2777"/>
                      <a:pt x="86" y="2763"/>
                    </a:cubicBezTo>
                    <a:cubicBezTo>
                      <a:pt x="99" y="2677"/>
                      <a:pt x="99" y="2677"/>
                      <a:pt x="99" y="2677"/>
                    </a:cubicBezTo>
                    <a:cubicBezTo>
                      <a:pt x="117" y="2508"/>
                      <a:pt x="180" y="2161"/>
                      <a:pt x="398" y="1744"/>
                    </a:cubicBezTo>
                    <a:cubicBezTo>
                      <a:pt x="413" y="1716"/>
                      <a:pt x="430" y="1688"/>
                      <a:pt x="448" y="1660"/>
                    </a:cubicBezTo>
                    <a:cubicBezTo>
                      <a:pt x="458" y="1644"/>
                      <a:pt x="468" y="1627"/>
                      <a:pt x="477" y="1611"/>
                    </a:cubicBezTo>
                    <a:cubicBezTo>
                      <a:pt x="488" y="1595"/>
                      <a:pt x="498" y="1578"/>
                      <a:pt x="508" y="1561"/>
                    </a:cubicBezTo>
                    <a:cubicBezTo>
                      <a:pt x="526" y="1530"/>
                      <a:pt x="543" y="1502"/>
                      <a:pt x="564" y="1475"/>
                    </a:cubicBezTo>
                    <a:cubicBezTo>
                      <a:pt x="584" y="1449"/>
                      <a:pt x="603" y="1423"/>
                      <a:pt x="623" y="1396"/>
                    </a:cubicBezTo>
                    <a:cubicBezTo>
                      <a:pt x="670" y="1332"/>
                      <a:pt x="718" y="1267"/>
                      <a:pt x="777" y="1207"/>
                    </a:cubicBezTo>
                    <a:cubicBezTo>
                      <a:pt x="862" y="1107"/>
                      <a:pt x="964" y="1009"/>
                      <a:pt x="1087" y="910"/>
                    </a:cubicBezTo>
                    <a:cubicBezTo>
                      <a:pt x="1088" y="912"/>
                      <a:pt x="1088" y="912"/>
                      <a:pt x="1088" y="912"/>
                    </a:cubicBezTo>
                    <a:cubicBezTo>
                      <a:pt x="1292" y="759"/>
                      <a:pt x="1292" y="759"/>
                      <a:pt x="1292" y="759"/>
                    </a:cubicBezTo>
                    <a:cubicBezTo>
                      <a:pt x="1500" y="632"/>
                      <a:pt x="1500" y="632"/>
                      <a:pt x="1500" y="632"/>
                    </a:cubicBezTo>
                    <a:cubicBezTo>
                      <a:pt x="1509" y="627"/>
                      <a:pt x="1518" y="621"/>
                      <a:pt x="1523" y="618"/>
                    </a:cubicBezTo>
                    <a:cubicBezTo>
                      <a:pt x="1583" y="589"/>
                      <a:pt x="1583" y="589"/>
                      <a:pt x="1583" y="589"/>
                    </a:cubicBezTo>
                    <a:cubicBezTo>
                      <a:pt x="1609" y="577"/>
                      <a:pt x="1636" y="564"/>
                      <a:pt x="1664" y="550"/>
                    </a:cubicBezTo>
                    <a:cubicBezTo>
                      <a:pt x="1721" y="522"/>
                      <a:pt x="1780" y="493"/>
                      <a:pt x="1848" y="471"/>
                    </a:cubicBezTo>
                    <a:cubicBezTo>
                      <a:pt x="2001" y="415"/>
                      <a:pt x="2001" y="415"/>
                      <a:pt x="2001" y="415"/>
                    </a:cubicBezTo>
                    <a:cubicBezTo>
                      <a:pt x="2028" y="405"/>
                      <a:pt x="2060" y="398"/>
                      <a:pt x="2093" y="389"/>
                    </a:cubicBezTo>
                    <a:cubicBezTo>
                      <a:pt x="2114" y="384"/>
                      <a:pt x="2136" y="379"/>
                      <a:pt x="2158" y="373"/>
                    </a:cubicBezTo>
                    <a:cubicBezTo>
                      <a:pt x="2384" y="308"/>
                      <a:pt x="2641" y="291"/>
                      <a:pt x="2842" y="284"/>
                    </a:cubicBezTo>
                    <a:cubicBezTo>
                      <a:pt x="3042" y="291"/>
                      <a:pt x="3300" y="308"/>
                      <a:pt x="3527" y="373"/>
                    </a:cubicBezTo>
                    <a:cubicBezTo>
                      <a:pt x="3548" y="379"/>
                      <a:pt x="3569" y="384"/>
                      <a:pt x="3590" y="389"/>
                    </a:cubicBezTo>
                    <a:cubicBezTo>
                      <a:pt x="3624" y="398"/>
                      <a:pt x="3655" y="405"/>
                      <a:pt x="3681" y="415"/>
                    </a:cubicBezTo>
                    <a:cubicBezTo>
                      <a:pt x="3842" y="473"/>
                      <a:pt x="3842" y="473"/>
                      <a:pt x="3842" y="473"/>
                    </a:cubicBezTo>
                    <a:cubicBezTo>
                      <a:pt x="3903" y="493"/>
                      <a:pt x="3962" y="522"/>
                      <a:pt x="4020" y="550"/>
                    </a:cubicBezTo>
                    <a:cubicBezTo>
                      <a:pt x="4047" y="564"/>
                      <a:pt x="4074" y="577"/>
                      <a:pt x="4098" y="588"/>
                    </a:cubicBezTo>
                    <a:cubicBezTo>
                      <a:pt x="4156" y="616"/>
                      <a:pt x="4156" y="616"/>
                      <a:pt x="4156" y="616"/>
                    </a:cubicBezTo>
                    <a:cubicBezTo>
                      <a:pt x="4165" y="621"/>
                      <a:pt x="4174" y="626"/>
                      <a:pt x="4183" y="632"/>
                    </a:cubicBezTo>
                    <a:cubicBezTo>
                      <a:pt x="4361" y="740"/>
                      <a:pt x="4361" y="740"/>
                      <a:pt x="4361" y="740"/>
                    </a:cubicBezTo>
                    <a:cubicBezTo>
                      <a:pt x="4596" y="912"/>
                      <a:pt x="4596" y="912"/>
                      <a:pt x="4596" y="912"/>
                    </a:cubicBezTo>
                    <a:cubicBezTo>
                      <a:pt x="4597" y="910"/>
                      <a:pt x="4597" y="910"/>
                      <a:pt x="4597" y="910"/>
                    </a:cubicBezTo>
                    <a:cubicBezTo>
                      <a:pt x="4720" y="1010"/>
                      <a:pt x="4823" y="1108"/>
                      <a:pt x="4908" y="1209"/>
                    </a:cubicBezTo>
                    <a:cubicBezTo>
                      <a:pt x="4966" y="1267"/>
                      <a:pt x="5014" y="1332"/>
                      <a:pt x="5060" y="1396"/>
                    </a:cubicBezTo>
                    <a:cubicBezTo>
                      <a:pt x="5080" y="1423"/>
                      <a:pt x="5100" y="1449"/>
                      <a:pt x="5120" y="1476"/>
                    </a:cubicBezTo>
                    <a:cubicBezTo>
                      <a:pt x="5141" y="1502"/>
                      <a:pt x="5158" y="1530"/>
                      <a:pt x="5175" y="1561"/>
                    </a:cubicBezTo>
                    <a:cubicBezTo>
                      <a:pt x="5185" y="1578"/>
                      <a:pt x="5196" y="1595"/>
                      <a:pt x="5205" y="1610"/>
                    </a:cubicBezTo>
                    <a:cubicBezTo>
                      <a:pt x="5215" y="1627"/>
                      <a:pt x="5226" y="1644"/>
                      <a:pt x="5236" y="1660"/>
                    </a:cubicBezTo>
                    <a:cubicBezTo>
                      <a:pt x="5253" y="1688"/>
                      <a:pt x="5270" y="1716"/>
                      <a:pt x="5285" y="1744"/>
                    </a:cubicBezTo>
                    <a:cubicBezTo>
                      <a:pt x="5504" y="2161"/>
                      <a:pt x="5567" y="2508"/>
                      <a:pt x="5585" y="2678"/>
                    </a:cubicBezTo>
                    <a:cubicBezTo>
                      <a:pt x="5598" y="2761"/>
                      <a:pt x="5598" y="2761"/>
                      <a:pt x="5598" y="2761"/>
                    </a:cubicBezTo>
                    <a:cubicBezTo>
                      <a:pt x="5599" y="2777"/>
                      <a:pt x="5600" y="2793"/>
                      <a:pt x="5600" y="2809"/>
                    </a:cubicBezTo>
                    <a:cubicBezTo>
                      <a:pt x="5613" y="3051"/>
                      <a:pt x="5613" y="3051"/>
                      <a:pt x="5613" y="3051"/>
                    </a:cubicBezTo>
                    <a:cubicBezTo>
                      <a:pt x="5600" y="3293"/>
                      <a:pt x="5600" y="3293"/>
                      <a:pt x="5600" y="3293"/>
                    </a:cubicBezTo>
                    <a:cubicBezTo>
                      <a:pt x="5600" y="3308"/>
                      <a:pt x="5599" y="3324"/>
                      <a:pt x="5598" y="3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651">
                <a:extLst>
                  <a:ext uri="{FF2B5EF4-FFF2-40B4-BE49-F238E27FC236}">
                    <a16:creationId xmlns:a16="http://schemas.microsoft.com/office/drawing/2014/main" id="{171464CB-2948-A839-77CA-FD77B343768D}"/>
                  </a:ext>
                </a:extLst>
              </p:cNvPr>
              <p:cNvSpPr>
                <a:spLocks noEditPoints="1"/>
              </p:cNvSpPr>
              <p:nvPr/>
            </p:nvSpPr>
            <p:spPr bwMode="auto">
              <a:xfrm>
                <a:off x="-5811838" y="2366963"/>
                <a:ext cx="11433176" cy="11485562"/>
              </a:xfrm>
              <a:custGeom>
                <a:avLst/>
                <a:gdLst>
                  <a:gd name="T0" fmla="*/ 5167 w 5315"/>
                  <a:gd name="T1" fmla="*/ 1694 h 5353"/>
                  <a:gd name="T2" fmla="*/ 4778 w 5315"/>
                  <a:gd name="T3" fmla="*/ 1017 h 5353"/>
                  <a:gd name="T4" fmla="*/ 4463 w 5315"/>
                  <a:gd name="T5" fmla="*/ 682 h 5353"/>
                  <a:gd name="T6" fmla="*/ 3773 w 5315"/>
                  <a:gd name="T7" fmla="*/ 289 h 5353"/>
                  <a:gd name="T8" fmla="*/ 3413 w 5315"/>
                  <a:gd name="T9" fmla="*/ 99 h 5353"/>
                  <a:gd name="T10" fmla="*/ 2534 w 5315"/>
                  <a:gd name="T11" fmla="*/ 52 h 5353"/>
                  <a:gd name="T12" fmla="*/ 2126 w 5315"/>
                  <a:gd name="T13" fmla="*/ 48 h 5353"/>
                  <a:gd name="T14" fmla="*/ 1567 w 5315"/>
                  <a:gd name="T15" fmla="*/ 292 h 5353"/>
                  <a:gd name="T16" fmla="*/ 1357 w 5315"/>
                  <a:gd name="T17" fmla="*/ 400 h 5353"/>
                  <a:gd name="T18" fmla="*/ 834 w 5315"/>
                  <a:gd name="T19" fmla="*/ 725 h 5353"/>
                  <a:gd name="T20" fmla="*/ 473 w 5315"/>
                  <a:gd name="T21" fmla="*/ 1140 h 5353"/>
                  <a:gd name="T22" fmla="*/ 192 w 5315"/>
                  <a:gd name="T23" fmla="*/ 1652 h 5353"/>
                  <a:gd name="T24" fmla="*/ 24 w 5315"/>
                  <a:gd name="T25" fmla="*/ 2256 h 5353"/>
                  <a:gd name="T26" fmla="*/ 52 w 5315"/>
                  <a:gd name="T27" fmla="*/ 2916 h 5353"/>
                  <a:gd name="T28" fmla="*/ 106 w 5315"/>
                  <a:gd name="T29" fmla="*/ 3464 h 5353"/>
                  <a:gd name="T30" fmla="*/ 468 w 5315"/>
                  <a:gd name="T31" fmla="*/ 4108 h 5353"/>
                  <a:gd name="T32" fmla="*/ 530 w 5315"/>
                  <a:gd name="T33" fmla="*/ 4289 h 5353"/>
                  <a:gd name="T34" fmla="*/ 990 w 5315"/>
                  <a:gd name="T35" fmla="*/ 4699 h 5353"/>
                  <a:gd name="T36" fmla="*/ 1357 w 5315"/>
                  <a:gd name="T37" fmla="*/ 4953 h 5353"/>
                  <a:gd name="T38" fmla="*/ 1743 w 5315"/>
                  <a:gd name="T39" fmla="*/ 5192 h 5353"/>
                  <a:gd name="T40" fmla="*/ 2408 w 5315"/>
                  <a:gd name="T41" fmla="*/ 5347 h 5353"/>
                  <a:gd name="T42" fmla="*/ 3023 w 5315"/>
                  <a:gd name="T43" fmla="*/ 5335 h 5353"/>
                  <a:gd name="T44" fmla="*/ 3675 w 5315"/>
                  <a:gd name="T45" fmla="*/ 5165 h 5353"/>
                  <a:gd name="T46" fmla="*/ 4189 w 5315"/>
                  <a:gd name="T47" fmla="*/ 4823 h 5353"/>
                  <a:gd name="T48" fmla="*/ 4614 w 5315"/>
                  <a:gd name="T49" fmla="*/ 4526 h 5353"/>
                  <a:gd name="T50" fmla="*/ 4757 w 5315"/>
                  <a:gd name="T51" fmla="*/ 4276 h 5353"/>
                  <a:gd name="T52" fmla="*/ 5251 w 5315"/>
                  <a:gd name="T53" fmla="*/ 3413 h 5353"/>
                  <a:gd name="T54" fmla="*/ 5269 w 5315"/>
                  <a:gd name="T55" fmla="*/ 3075 h 5353"/>
                  <a:gd name="T56" fmla="*/ 5291 w 5315"/>
                  <a:gd name="T57" fmla="*/ 2441 h 5353"/>
                  <a:gd name="T58" fmla="*/ 5234 w 5315"/>
                  <a:gd name="T59" fmla="*/ 2284 h 5353"/>
                  <a:gd name="T60" fmla="*/ 5227 w 5315"/>
                  <a:gd name="T61" fmla="*/ 3115 h 5353"/>
                  <a:gd name="T62" fmla="*/ 5084 w 5315"/>
                  <a:gd name="T63" fmla="*/ 3475 h 5353"/>
                  <a:gd name="T64" fmla="*/ 4686 w 5315"/>
                  <a:gd name="T65" fmla="*/ 4223 h 5353"/>
                  <a:gd name="T66" fmla="*/ 4435 w 5315"/>
                  <a:gd name="T67" fmla="*/ 4505 h 5353"/>
                  <a:gd name="T68" fmla="*/ 3968 w 5315"/>
                  <a:gd name="T69" fmla="*/ 4922 h 5353"/>
                  <a:gd name="T70" fmla="*/ 3486 w 5315"/>
                  <a:gd name="T71" fmla="*/ 5083 h 5353"/>
                  <a:gd name="T72" fmla="*/ 3009 w 5315"/>
                  <a:gd name="T73" fmla="*/ 5247 h 5353"/>
                  <a:gd name="T74" fmla="*/ 2159 w 5315"/>
                  <a:gd name="T75" fmla="*/ 5167 h 5353"/>
                  <a:gd name="T76" fmla="*/ 1583 w 5315"/>
                  <a:gd name="T77" fmla="*/ 5030 h 5353"/>
                  <a:gd name="T78" fmla="*/ 1220 w 5315"/>
                  <a:gd name="T79" fmla="*/ 4828 h 5353"/>
                  <a:gd name="T80" fmla="*/ 871 w 5315"/>
                  <a:gd name="T81" fmla="*/ 4470 h 5353"/>
                  <a:gd name="T82" fmla="*/ 560 w 5315"/>
                  <a:gd name="T83" fmla="*/ 4091 h 5353"/>
                  <a:gd name="T84" fmla="*/ 283 w 5315"/>
                  <a:gd name="T85" fmla="*/ 3538 h 5353"/>
                  <a:gd name="T86" fmla="*/ 157 w 5315"/>
                  <a:gd name="T87" fmla="*/ 3027 h 5353"/>
                  <a:gd name="T88" fmla="*/ 88 w 5315"/>
                  <a:gd name="T89" fmla="*/ 2438 h 5353"/>
                  <a:gd name="T90" fmla="*/ 206 w 5315"/>
                  <a:gd name="T91" fmla="*/ 2068 h 5353"/>
                  <a:gd name="T92" fmla="*/ 276 w 5315"/>
                  <a:gd name="T93" fmla="*/ 1683 h 5353"/>
                  <a:gd name="T94" fmla="*/ 608 w 5315"/>
                  <a:gd name="T95" fmla="*/ 1196 h 5353"/>
                  <a:gd name="T96" fmla="*/ 1050 w 5315"/>
                  <a:gd name="T97" fmla="*/ 720 h 5353"/>
                  <a:gd name="T98" fmla="*/ 1376 w 5315"/>
                  <a:gd name="T99" fmla="*/ 431 h 5353"/>
                  <a:gd name="T100" fmla="*/ 1792 w 5315"/>
                  <a:gd name="T101" fmla="*/ 294 h 5353"/>
                  <a:gd name="T102" fmla="*/ 2416 w 5315"/>
                  <a:gd name="T103" fmla="*/ 148 h 5353"/>
                  <a:gd name="T104" fmla="*/ 3127 w 5315"/>
                  <a:gd name="T105" fmla="*/ 177 h 5353"/>
                  <a:gd name="T106" fmla="*/ 3693 w 5315"/>
                  <a:gd name="T107" fmla="*/ 349 h 5353"/>
                  <a:gd name="T108" fmla="*/ 4136 w 5315"/>
                  <a:gd name="T109" fmla="*/ 601 h 5353"/>
                  <a:gd name="T110" fmla="*/ 4616 w 5315"/>
                  <a:gd name="T111" fmla="*/ 1041 h 5353"/>
                  <a:gd name="T112" fmla="*/ 4984 w 5315"/>
                  <a:gd name="T113" fmla="*/ 1499 h 5353"/>
                  <a:gd name="T114" fmla="*/ 5122 w 5315"/>
                  <a:gd name="T115" fmla="*/ 2010 h 5353"/>
                  <a:gd name="T116" fmla="*/ 5234 w 5315"/>
                  <a:gd name="T117" fmla="*/ 2284 h 5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15" h="5353">
                    <a:moveTo>
                      <a:pt x="5307" y="2176"/>
                    </a:moveTo>
                    <a:cubicBezTo>
                      <a:pt x="5304" y="2155"/>
                      <a:pt x="5300" y="2127"/>
                      <a:pt x="5291" y="2097"/>
                    </a:cubicBezTo>
                    <a:cubicBezTo>
                      <a:pt x="5251" y="1940"/>
                      <a:pt x="5251" y="1940"/>
                      <a:pt x="5251" y="1940"/>
                    </a:cubicBezTo>
                    <a:cubicBezTo>
                      <a:pt x="5242" y="1905"/>
                      <a:pt x="5232" y="1865"/>
                      <a:pt x="5217" y="1830"/>
                    </a:cubicBezTo>
                    <a:cubicBezTo>
                      <a:pt x="5167" y="1694"/>
                      <a:pt x="5167" y="1694"/>
                      <a:pt x="5167" y="1694"/>
                    </a:cubicBezTo>
                    <a:cubicBezTo>
                      <a:pt x="5062" y="1461"/>
                      <a:pt x="5062" y="1461"/>
                      <a:pt x="5062" y="1461"/>
                    </a:cubicBezTo>
                    <a:cubicBezTo>
                      <a:pt x="5016" y="1483"/>
                      <a:pt x="5016" y="1483"/>
                      <a:pt x="5016" y="1483"/>
                    </a:cubicBezTo>
                    <a:cubicBezTo>
                      <a:pt x="4944" y="1344"/>
                      <a:pt x="4858" y="1208"/>
                      <a:pt x="4758" y="1077"/>
                    </a:cubicBezTo>
                    <a:cubicBezTo>
                      <a:pt x="4800" y="1046"/>
                      <a:pt x="4800" y="1046"/>
                      <a:pt x="4800" y="1046"/>
                    </a:cubicBezTo>
                    <a:cubicBezTo>
                      <a:pt x="4778" y="1017"/>
                      <a:pt x="4778" y="1017"/>
                      <a:pt x="4778" y="1017"/>
                    </a:cubicBezTo>
                    <a:cubicBezTo>
                      <a:pt x="4775" y="1012"/>
                      <a:pt x="4771" y="1007"/>
                      <a:pt x="4767" y="1002"/>
                    </a:cubicBezTo>
                    <a:cubicBezTo>
                      <a:pt x="4756" y="986"/>
                      <a:pt x="4740" y="964"/>
                      <a:pt x="4720" y="944"/>
                    </a:cubicBezTo>
                    <a:cubicBezTo>
                      <a:pt x="4614" y="827"/>
                      <a:pt x="4614" y="827"/>
                      <a:pt x="4614" y="827"/>
                    </a:cubicBezTo>
                    <a:cubicBezTo>
                      <a:pt x="4589" y="800"/>
                      <a:pt x="4560" y="768"/>
                      <a:pt x="4528" y="741"/>
                    </a:cubicBezTo>
                    <a:cubicBezTo>
                      <a:pt x="4506" y="722"/>
                      <a:pt x="4484" y="702"/>
                      <a:pt x="4463" y="682"/>
                    </a:cubicBezTo>
                    <a:cubicBezTo>
                      <a:pt x="4412" y="635"/>
                      <a:pt x="4364" y="590"/>
                      <a:pt x="4320" y="561"/>
                    </a:cubicBezTo>
                    <a:cubicBezTo>
                      <a:pt x="4221" y="487"/>
                      <a:pt x="4221" y="487"/>
                      <a:pt x="4221" y="487"/>
                    </a:cubicBezTo>
                    <a:cubicBezTo>
                      <a:pt x="4189" y="530"/>
                      <a:pt x="4189" y="530"/>
                      <a:pt x="4189" y="530"/>
                    </a:cubicBezTo>
                    <a:cubicBezTo>
                      <a:pt x="4123" y="484"/>
                      <a:pt x="4056" y="440"/>
                      <a:pt x="3986" y="400"/>
                    </a:cubicBezTo>
                    <a:cubicBezTo>
                      <a:pt x="3917" y="360"/>
                      <a:pt x="3846" y="323"/>
                      <a:pt x="3773" y="289"/>
                    </a:cubicBezTo>
                    <a:cubicBezTo>
                      <a:pt x="3796" y="242"/>
                      <a:pt x="3796" y="242"/>
                      <a:pt x="3796" y="242"/>
                    </a:cubicBezTo>
                    <a:cubicBezTo>
                      <a:pt x="3755" y="222"/>
                      <a:pt x="3755" y="222"/>
                      <a:pt x="3755" y="222"/>
                    </a:cubicBezTo>
                    <a:cubicBezTo>
                      <a:pt x="3735" y="212"/>
                      <a:pt x="3708" y="199"/>
                      <a:pt x="3677" y="189"/>
                    </a:cubicBezTo>
                    <a:cubicBezTo>
                      <a:pt x="3535" y="137"/>
                      <a:pt x="3535" y="137"/>
                      <a:pt x="3535" y="137"/>
                    </a:cubicBezTo>
                    <a:cubicBezTo>
                      <a:pt x="3498" y="124"/>
                      <a:pt x="3456" y="108"/>
                      <a:pt x="3413" y="99"/>
                    </a:cubicBezTo>
                    <a:cubicBezTo>
                      <a:pt x="3382" y="91"/>
                      <a:pt x="3351" y="83"/>
                      <a:pt x="3321" y="75"/>
                    </a:cubicBezTo>
                    <a:cubicBezTo>
                      <a:pt x="3256" y="58"/>
                      <a:pt x="3195" y="41"/>
                      <a:pt x="3144" y="37"/>
                    </a:cubicBezTo>
                    <a:cubicBezTo>
                      <a:pt x="3023" y="18"/>
                      <a:pt x="3023" y="18"/>
                      <a:pt x="3023" y="18"/>
                    </a:cubicBezTo>
                    <a:cubicBezTo>
                      <a:pt x="3015" y="71"/>
                      <a:pt x="3015" y="71"/>
                      <a:pt x="3015" y="71"/>
                    </a:cubicBezTo>
                    <a:cubicBezTo>
                      <a:pt x="2839" y="49"/>
                      <a:pt x="2676" y="46"/>
                      <a:pt x="2534" y="52"/>
                    </a:cubicBezTo>
                    <a:cubicBezTo>
                      <a:pt x="2531" y="0"/>
                      <a:pt x="2531" y="0"/>
                      <a:pt x="2531" y="0"/>
                    </a:cubicBezTo>
                    <a:cubicBezTo>
                      <a:pt x="2403" y="6"/>
                      <a:pt x="2403" y="6"/>
                      <a:pt x="2403" y="6"/>
                    </a:cubicBezTo>
                    <a:cubicBezTo>
                      <a:pt x="2353" y="13"/>
                      <a:pt x="2291" y="23"/>
                      <a:pt x="2227" y="33"/>
                    </a:cubicBezTo>
                    <a:cubicBezTo>
                      <a:pt x="2134" y="47"/>
                      <a:pt x="2134" y="47"/>
                      <a:pt x="2134" y="47"/>
                    </a:cubicBezTo>
                    <a:cubicBezTo>
                      <a:pt x="2126" y="48"/>
                      <a:pt x="2126" y="48"/>
                      <a:pt x="2126" y="48"/>
                    </a:cubicBezTo>
                    <a:cubicBezTo>
                      <a:pt x="2092" y="57"/>
                      <a:pt x="2058" y="66"/>
                      <a:pt x="2025" y="74"/>
                    </a:cubicBezTo>
                    <a:cubicBezTo>
                      <a:pt x="1965" y="90"/>
                      <a:pt x="1909" y="104"/>
                      <a:pt x="1858" y="119"/>
                    </a:cubicBezTo>
                    <a:cubicBezTo>
                      <a:pt x="1743" y="161"/>
                      <a:pt x="1743" y="161"/>
                      <a:pt x="1743" y="161"/>
                    </a:cubicBezTo>
                    <a:cubicBezTo>
                      <a:pt x="1761" y="210"/>
                      <a:pt x="1761" y="210"/>
                      <a:pt x="1761" y="210"/>
                    </a:cubicBezTo>
                    <a:cubicBezTo>
                      <a:pt x="1689" y="236"/>
                      <a:pt x="1624" y="263"/>
                      <a:pt x="1567" y="292"/>
                    </a:cubicBezTo>
                    <a:cubicBezTo>
                      <a:pt x="1543" y="304"/>
                      <a:pt x="1520" y="314"/>
                      <a:pt x="1499" y="324"/>
                    </a:cubicBezTo>
                    <a:cubicBezTo>
                      <a:pt x="1463" y="342"/>
                      <a:pt x="1433" y="356"/>
                      <a:pt x="1410" y="368"/>
                    </a:cubicBezTo>
                    <a:cubicBezTo>
                      <a:pt x="1357" y="400"/>
                      <a:pt x="1357" y="400"/>
                      <a:pt x="1357" y="400"/>
                    </a:cubicBezTo>
                    <a:cubicBezTo>
                      <a:pt x="1374" y="427"/>
                      <a:pt x="1374" y="427"/>
                      <a:pt x="1374" y="427"/>
                    </a:cubicBezTo>
                    <a:cubicBezTo>
                      <a:pt x="1357" y="400"/>
                      <a:pt x="1357" y="400"/>
                      <a:pt x="1357" y="400"/>
                    </a:cubicBezTo>
                    <a:cubicBezTo>
                      <a:pt x="1198" y="497"/>
                      <a:pt x="1198" y="497"/>
                      <a:pt x="1198" y="497"/>
                    </a:cubicBezTo>
                    <a:cubicBezTo>
                      <a:pt x="1020" y="631"/>
                      <a:pt x="1020" y="631"/>
                      <a:pt x="1020" y="631"/>
                    </a:cubicBezTo>
                    <a:cubicBezTo>
                      <a:pt x="992" y="656"/>
                      <a:pt x="992" y="656"/>
                      <a:pt x="992" y="656"/>
                    </a:cubicBezTo>
                    <a:cubicBezTo>
                      <a:pt x="955" y="615"/>
                      <a:pt x="955" y="615"/>
                      <a:pt x="955" y="615"/>
                    </a:cubicBezTo>
                    <a:cubicBezTo>
                      <a:pt x="834" y="725"/>
                      <a:pt x="834" y="725"/>
                      <a:pt x="834" y="725"/>
                    </a:cubicBezTo>
                    <a:cubicBezTo>
                      <a:pt x="813" y="743"/>
                      <a:pt x="791" y="763"/>
                      <a:pt x="766" y="788"/>
                    </a:cubicBezTo>
                    <a:cubicBezTo>
                      <a:pt x="671" y="892"/>
                      <a:pt x="671" y="892"/>
                      <a:pt x="671" y="892"/>
                    </a:cubicBezTo>
                    <a:cubicBezTo>
                      <a:pt x="615" y="949"/>
                      <a:pt x="568" y="1013"/>
                      <a:pt x="530" y="1064"/>
                    </a:cubicBezTo>
                    <a:cubicBezTo>
                      <a:pt x="518" y="1080"/>
                      <a:pt x="507" y="1096"/>
                      <a:pt x="495" y="1111"/>
                    </a:cubicBezTo>
                    <a:cubicBezTo>
                      <a:pt x="487" y="1122"/>
                      <a:pt x="480" y="1131"/>
                      <a:pt x="473" y="1140"/>
                    </a:cubicBezTo>
                    <a:cubicBezTo>
                      <a:pt x="459" y="1159"/>
                      <a:pt x="447" y="1175"/>
                      <a:pt x="439" y="1188"/>
                    </a:cubicBezTo>
                    <a:cubicBezTo>
                      <a:pt x="421" y="1217"/>
                      <a:pt x="421" y="1217"/>
                      <a:pt x="421" y="1217"/>
                    </a:cubicBezTo>
                    <a:cubicBezTo>
                      <a:pt x="468" y="1245"/>
                      <a:pt x="468" y="1245"/>
                      <a:pt x="468" y="1245"/>
                    </a:cubicBezTo>
                    <a:cubicBezTo>
                      <a:pt x="389" y="1366"/>
                      <a:pt x="309" y="1509"/>
                      <a:pt x="242" y="1670"/>
                    </a:cubicBezTo>
                    <a:cubicBezTo>
                      <a:pt x="192" y="1652"/>
                      <a:pt x="192" y="1652"/>
                      <a:pt x="192" y="1652"/>
                    </a:cubicBezTo>
                    <a:cubicBezTo>
                      <a:pt x="149" y="1768"/>
                      <a:pt x="149" y="1768"/>
                      <a:pt x="149" y="1768"/>
                    </a:cubicBezTo>
                    <a:cubicBezTo>
                      <a:pt x="145" y="1780"/>
                      <a:pt x="140" y="1792"/>
                      <a:pt x="136" y="1805"/>
                    </a:cubicBezTo>
                    <a:cubicBezTo>
                      <a:pt x="126" y="1831"/>
                      <a:pt x="115" y="1859"/>
                      <a:pt x="105" y="1893"/>
                    </a:cubicBezTo>
                    <a:cubicBezTo>
                      <a:pt x="70" y="2030"/>
                      <a:pt x="70" y="2030"/>
                      <a:pt x="70" y="2030"/>
                    </a:cubicBezTo>
                    <a:cubicBezTo>
                      <a:pt x="46" y="2109"/>
                      <a:pt x="34" y="2191"/>
                      <a:pt x="24" y="2256"/>
                    </a:cubicBezTo>
                    <a:cubicBezTo>
                      <a:pt x="3" y="2397"/>
                      <a:pt x="3" y="2397"/>
                      <a:pt x="3" y="2397"/>
                    </a:cubicBezTo>
                    <a:cubicBezTo>
                      <a:pt x="0" y="2422"/>
                      <a:pt x="0" y="2437"/>
                      <a:pt x="0" y="2437"/>
                    </a:cubicBezTo>
                    <a:cubicBezTo>
                      <a:pt x="52" y="2438"/>
                      <a:pt x="52" y="2438"/>
                      <a:pt x="52" y="2438"/>
                    </a:cubicBezTo>
                    <a:cubicBezTo>
                      <a:pt x="45" y="2517"/>
                      <a:pt x="41" y="2597"/>
                      <a:pt x="41" y="2677"/>
                    </a:cubicBezTo>
                    <a:cubicBezTo>
                      <a:pt x="41" y="2756"/>
                      <a:pt x="45" y="2836"/>
                      <a:pt x="52" y="2916"/>
                    </a:cubicBezTo>
                    <a:cubicBezTo>
                      <a:pt x="0" y="2916"/>
                      <a:pt x="0" y="2916"/>
                      <a:pt x="0" y="2916"/>
                    </a:cubicBezTo>
                    <a:cubicBezTo>
                      <a:pt x="0" y="2916"/>
                      <a:pt x="0" y="2931"/>
                      <a:pt x="3" y="2960"/>
                    </a:cubicBezTo>
                    <a:cubicBezTo>
                      <a:pt x="24" y="3097"/>
                      <a:pt x="24" y="3097"/>
                      <a:pt x="24" y="3097"/>
                    </a:cubicBezTo>
                    <a:cubicBezTo>
                      <a:pt x="34" y="3162"/>
                      <a:pt x="46" y="3244"/>
                      <a:pt x="69" y="3320"/>
                    </a:cubicBezTo>
                    <a:cubicBezTo>
                      <a:pt x="106" y="3464"/>
                      <a:pt x="106" y="3464"/>
                      <a:pt x="106" y="3464"/>
                    </a:cubicBezTo>
                    <a:cubicBezTo>
                      <a:pt x="115" y="3494"/>
                      <a:pt x="126" y="3522"/>
                      <a:pt x="135" y="3548"/>
                    </a:cubicBezTo>
                    <a:cubicBezTo>
                      <a:pt x="140" y="3561"/>
                      <a:pt x="145" y="3573"/>
                      <a:pt x="149" y="3586"/>
                    </a:cubicBezTo>
                    <a:cubicBezTo>
                      <a:pt x="192" y="3701"/>
                      <a:pt x="192" y="3701"/>
                      <a:pt x="192" y="3701"/>
                    </a:cubicBezTo>
                    <a:cubicBezTo>
                      <a:pt x="242" y="3683"/>
                      <a:pt x="242" y="3683"/>
                      <a:pt x="242" y="3683"/>
                    </a:cubicBezTo>
                    <a:cubicBezTo>
                      <a:pt x="309" y="3844"/>
                      <a:pt x="389" y="3987"/>
                      <a:pt x="468" y="4108"/>
                    </a:cubicBezTo>
                    <a:cubicBezTo>
                      <a:pt x="421" y="4136"/>
                      <a:pt x="421" y="4136"/>
                      <a:pt x="421" y="4136"/>
                    </a:cubicBezTo>
                    <a:cubicBezTo>
                      <a:pt x="439" y="4165"/>
                      <a:pt x="439" y="4165"/>
                      <a:pt x="439" y="4165"/>
                    </a:cubicBezTo>
                    <a:cubicBezTo>
                      <a:pt x="447" y="4178"/>
                      <a:pt x="459" y="4194"/>
                      <a:pt x="473" y="4213"/>
                    </a:cubicBezTo>
                    <a:cubicBezTo>
                      <a:pt x="480" y="4222"/>
                      <a:pt x="487" y="4231"/>
                      <a:pt x="496" y="4243"/>
                    </a:cubicBezTo>
                    <a:cubicBezTo>
                      <a:pt x="507" y="4257"/>
                      <a:pt x="518" y="4273"/>
                      <a:pt x="530" y="4289"/>
                    </a:cubicBezTo>
                    <a:cubicBezTo>
                      <a:pt x="568" y="4340"/>
                      <a:pt x="615" y="4404"/>
                      <a:pt x="669" y="4459"/>
                    </a:cubicBezTo>
                    <a:cubicBezTo>
                      <a:pt x="769" y="4569"/>
                      <a:pt x="769" y="4569"/>
                      <a:pt x="769" y="4569"/>
                    </a:cubicBezTo>
                    <a:cubicBezTo>
                      <a:pt x="791" y="4590"/>
                      <a:pt x="813" y="4610"/>
                      <a:pt x="834" y="4628"/>
                    </a:cubicBezTo>
                    <a:cubicBezTo>
                      <a:pt x="954" y="4738"/>
                      <a:pt x="954" y="4738"/>
                      <a:pt x="954" y="4738"/>
                    </a:cubicBezTo>
                    <a:cubicBezTo>
                      <a:pt x="990" y="4699"/>
                      <a:pt x="990" y="4699"/>
                      <a:pt x="990" y="4699"/>
                    </a:cubicBezTo>
                    <a:cubicBezTo>
                      <a:pt x="1002" y="4709"/>
                      <a:pt x="1002" y="4709"/>
                      <a:pt x="1002" y="4709"/>
                    </a:cubicBezTo>
                    <a:cubicBezTo>
                      <a:pt x="1202" y="4858"/>
                      <a:pt x="1202" y="4858"/>
                      <a:pt x="1202" y="4858"/>
                    </a:cubicBezTo>
                    <a:cubicBezTo>
                      <a:pt x="1357" y="4953"/>
                      <a:pt x="1357" y="4953"/>
                      <a:pt x="1357" y="4953"/>
                    </a:cubicBezTo>
                    <a:cubicBezTo>
                      <a:pt x="1369" y="4934"/>
                      <a:pt x="1369" y="4934"/>
                      <a:pt x="1369" y="4934"/>
                    </a:cubicBezTo>
                    <a:cubicBezTo>
                      <a:pt x="1357" y="4953"/>
                      <a:pt x="1357" y="4953"/>
                      <a:pt x="1357" y="4953"/>
                    </a:cubicBezTo>
                    <a:cubicBezTo>
                      <a:pt x="1411" y="4985"/>
                      <a:pt x="1411" y="4985"/>
                      <a:pt x="1411" y="4985"/>
                    </a:cubicBezTo>
                    <a:cubicBezTo>
                      <a:pt x="1433" y="4997"/>
                      <a:pt x="1463" y="5011"/>
                      <a:pt x="1499" y="5029"/>
                    </a:cubicBezTo>
                    <a:cubicBezTo>
                      <a:pt x="1520" y="5039"/>
                      <a:pt x="1543" y="5050"/>
                      <a:pt x="1567" y="5061"/>
                    </a:cubicBezTo>
                    <a:cubicBezTo>
                      <a:pt x="1624" y="5090"/>
                      <a:pt x="1689" y="5117"/>
                      <a:pt x="1761" y="5143"/>
                    </a:cubicBezTo>
                    <a:cubicBezTo>
                      <a:pt x="1743" y="5192"/>
                      <a:pt x="1743" y="5192"/>
                      <a:pt x="1743" y="5192"/>
                    </a:cubicBezTo>
                    <a:cubicBezTo>
                      <a:pt x="1863" y="5236"/>
                      <a:pt x="1863" y="5236"/>
                      <a:pt x="1863" y="5236"/>
                    </a:cubicBezTo>
                    <a:cubicBezTo>
                      <a:pt x="1909" y="5249"/>
                      <a:pt x="1965" y="5263"/>
                      <a:pt x="2026" y="5279"/>
                    </a:cubicBezTo>
                    <a:cubicBezTo>
                      <a:pt x="2058" y="5287"/>
                      <a:pt x="2092" y="5296"/>
                      <a:pt x="2126" y="5305"/>
                    </a:cubicBezTo>
                    <a:cubicBezTo>
                      <a:pt x="2226" y="5320"/>
                      <a:pt x="2226" y="5320"/>
                      <a:pt x="2226" y="5320"/>
                    </a:cubicBezTo>
                    <a:cubicBezTo>
                      <a:pt x="2291" y="5330"/>
                      <a:pt x="2353" y="5340"/>
                      <a:pt x="2408" y="5347"/>
                    </a:cubicBezTo>
                    <a:cubicBezTo>
                      <a:pt x="2531" y="5353"/>
                      <a:pt x="2531" y="5353"/>
                      <a:pt x="2531" y="5353"/>
                    </a:cubicBezTo>
                    <a:cubicBezTo>
                      <a:pt x="2534" y="5301"/>
                      <a:pt x="2534" y="5301"/>
                      <a:pt x="2534" y="5301"/>
                    </a:cubicBezTo>
                    <a:cubicBezTo>
                      <a:pt x="2576" y="5303"/>
                      <a:pt x="2620" y="5304"/>
                      <a:pt x="2666" y="5304"/>
                    </a:cubicBezTo>
                    <a:cubicBezTo>
                      <a:pt x="2774" y="5304"/>
                      <a:pt x="2891" y="5298"/>
                      <a:pt x="3015" y="5282"/>
                    </a:cubicBezTo>
                    <a:cubicBezTo>
                      <a:pt x="3023" y="5335"/>
                      <a:pt x="3023" y="5335"/>
                      <a:pt x="3023" y="5335"/>
                    </a:cubicBezTo>
                    <a:cubicBezTo>
                      <a:pt x="3140" y="5317"/>
                      <a:pt x="3140" y="5317"/>
                      <a:pt x="3140" y="5317"/>
                    </a:cubicBezTo>
                    <a:cubicBezTo>
                      <a:pt x="3195" y="5312"/>
                      <a:pt x="3256" y="5295"/>
                      <a:pt x="3321" y="5278"/>
                    </a:cubicBezTo>
                    <a:cubicBezTo>
                      <a:pt x="3351" y="5270"/>
                      <a:pt x="3382" y="5262"/>
                      <a:pt x="3412" y="5255"/>
                    </a:cubicBezTo>
                    <a:cubicBezTo>
                      <a:pt x="3456" y="5245"/>
                      <a:pt x="3498" y="5230"/>
                      <a:pt x="3535" y="5216"/>
                    </a:cubicBezTo>
                    <a:cubicBezTo>
                      <a:pt x="3675" y="5165"/>
                      <a:pt x="3675" y="5165"/>
                      <a:pt x="3675" y="5165"/>
                    </a:cubicBezTo>
                    <a:cubicBezTo>
                      <a:pt x="3709" y="5154"/>
                      <a:pt x="3735" y="5141"/>
                      <a:pt x="3755" y="5131"/>
                    </a:cubicBezTo>
                    <a:cubicBezTo>
                      <a:pt x="3796" y="5111"/>
                      <a:pt x="3796" y="5111"/>
                      <a:pt x="3796" y="5111"/>
                    </a:cubicBezTo>
                    <a:cubicBezTo>
                      <a:pt x="3773" y="5064"/>
                      <a:pt x="3773" y="5064"/>
                      <a:pt x="3773" y="5064"/>
                    </a:cubicBezTo>
                    <a:cubicBezTo>
                      <a:pt x="3846" y="5030"/>
                      <a:pt x="3917" y="4993"/>
                      <a:pt x="3986" y="4953"/>
                    </a:cubicBezTo>
                    <a:cubicBezTo>
                      <a:pt x="4056" y="4913"/>
                      <a:pt x="4123" y="4870"/>
                      <a:pt x="4189" y="4823"/>
                    </a:cubicBezTo>
                    <a:cubicBezTo>
                      <a:pt x="4221" y="4866"/>
                      <a:pt x="4221" y="4866"/>
                      <a:pt x="4221" y="4866"/>
                    </a:cubicBezTo>
                    <a:cubicBezTo>
                      <a:pt x="4316" y="4794"/>
                      <a:pt x="4316" y="4794"/>
                      <a:pt x="4316" y="4794"/>
                    </a:cubicBezTo>
                    <a:cubicBezTo>
                      <a:pt x="4364" y="4763"/>
                      <a:pt x="4412" y="4718"/>
                      <a:pt x="4463" y="4671"/>
                    </a:cubicBezTo>
                    <a:cubicBezTo>
                      <a:pt x="4484" y="4652"/>
                      <a:pt x="4506" y="4631"/>
                      <a:pt x="4527" y="4613"/>
                    </a:cubicBezTo>
                    <a:cubicBezTo>
                      <a:pt x="4560" y="4585"/>
                      <a:pt x="4589" y="4553"/>
                      <a:pt x="4614" y="4526"/>
                    </a:cubicBezTo>
                    <a:cubicBezTo>
                      <a:pt x="4718" y="4411"/>
                      <a:pt x="4718" y="4411"/>
                      <a:pt x="4718" y="4411"/>
                    </a:cubicBezTo>
                    <a:cubicBezTo>
                      <a:pt x="4740" y="4389"/>
                      <a:pt x="4755" y="4367"/>
                      <a:pt x="4767" y="4351"/>
                    </a:cubicBezTo>
                    <a:cubicBezTo>
                      <a:pt x="4771" y="4346"/>
                      <a:pt x="4775" y="4341"/>
                      <a:pt x="4780" y="4335"/>
                    </a:cubicBezTo>
                    <a:cubicBezTo>
                      <a:pt x="4800" y="4307"/>
                      <a:pt x="4800" y="4307"/>
                      <a:pt x="4800" y="4307"/>
                    </a:cubicBezTo>
                    <a:cubicBezTo>
                      <a:pt x="4757" y="4276"/>
                      <a:pt x="4757" y="4276"/>
                      <a:pt x="4757" y="4276"/>
                    </a:cubicBezTo>
                    <a:cubicBezTo>
                      <a:pt x="4858" y="4145"/>
                      <a:pt x="4945" y="4008"/>
                      <a:pt x="5016" y="3870"/>
                    </a:cubicBezTo>
                    <a:cubicBezTo>
                      <a:pt x="5062" y="3892"/>
                      <a:pt x="5062" y="3892"/>
                      <a:pt x="5062" y="3892"/>
                    </a:cubicBezTo>
                    <a:cubicBezTo>
                      <a:pt x="5135" y="3741"/>
                      <a:pt x="5135" y="3741"/>
                      <a:pt x="5135" y="3741"/>
                    </a:cubicBezTo>
                    <a:cubicBezTo>
                      <a:pt x="5216" y="3526"/>
                      <a:pt x="5216" y="3526"/>
                      <a:pt x="5216" y="3526"/>
                    </a:cubicBezTo>
                    <a:cubicBezTo>
                      <a:pt x="5232" y="3488"/>
                      <a:pt x="5242" y="3448"/>
                      <a:pt x="5251" y="3413"/>
                    </a:cubicBezTo>
                    <a:cubicBezTo>
                      <a:pt x="5291" y="3259"/>
                      <a:pt x="5291" y="3259"/>
                      <a:pt x="5291" y="3259"/>
                    </a:cubicBezTo>
                    <a:cubicBezTo>
                      <a:pt x="5300" y="3226"/>
                      <a:pt x="5304" y="3198"/>
                      <a:pt x="5307" y="3177"/>
                    </a:cubicBezTo>
                    <a:cubicBezTo>
                      <a:pt x="5315" y="3128"/>
                      <a:pt x="5315" y="3128"/>
                      <a:pt x="5315" y="3128"/>
                    </a:cubicBezTo>
                    <a:cubicBezTo>
                      <a:pt x="5262" y="3120"/>
                      <a:pt x="5262" y="3120"/>
                      <a:pt x="5262" y="3120"/>
                    </a:cubicBezTo>
                    <a:cubicBezTo>
                      <a:pt x="5264" y="3105"/>
                      <a:pt x="5267" y="3089"/>
                      <a:pt x="5269" y="3075"/>
                    </a:cubicBezTo>
                    <a:cubicBezTo>
                      <a:pt x="5279" y="3016"/>
                      <a:pt x="5287" y="2961"/>
                      <a:pt x="5291" y="2912"/>
                    </a:cubicBezTo>
                    <a:cubicBezTo>
                      <a:pt x="5302" y="2677"/>
                      <a:pt x="5302" y="2677"/>
                      <a:pt x="5302" y="2677"/>
                    </a:cubicBezTo>
                    <a:cubicBezTo>
                      <a:pt x="5285" y="2677"/>
                      <a:pt x="5285" y="2677"/>
                      <a:pt x="5285" y="2677"/>
                    </a:cubicBezTo>
                    <a:cubicBezTo>
                      <a:pt x="5302" y="2676"/>
                      <a:pt x="5302" y="2676"/>
                      <a:pt x="5302" y="2676"/>
                    </a:cubicBezTo>
                    <a:cubicBezTo>
                      <a:pt x="5291" y="2441"/>
                      <a:pt x="5291" y="2441"/>
                      <a:pt x="5291" y="2441"/>
                    </a:cubicBezTo>
                    <a:cubicBezTo>
                      <a:pt x="5287" y="2392"/>
                      <a:pt x="5279" y="2337"/>
                      <a:pt x="5269" y="2279"/>
                    </a:cubicBezTo>
                    <a:cubicBezTo>
                      <a:pt x="5267" y="2264"/>
                      <a:pt x="5264" y="2248"/>
                      <a:pt x="5262" y="2233"/>
                    </a:cubicBezTo>
                    <a:cubicBezTo>
                      <a:pt x="5315" y="2225"/>
                      <a:pt x="5315" y="2225"/>
                      <a:pt x="5315" y="2225"/>
                    </a:cubicBezTo>
                    <a:lnTo>
                      <a:pt x="5307" y="2176"/>
                    </a:lnTo>
                    <a:close/>
                    <a:moveTo>
                      <a:pt x="5234" y="2284"/>
                    </a:moveTo>
                    <a:cubicBezTo>
                      <a:pt x="5244" y="2344"/>
                      <a:pt x="5252" y="2396"/>
                      <a:pt x="5255" y="2443"/>
                    </a:cubicBezTo>
                    <a:cubicBezTo>
                      <a:pt x="5267" y="2677"/>
                      <a:pt x="5267" y="2677"/>
                      <a:pt x="5267" y="2677"/>
                    </a:cubicBezTo>
                    <a:cubicBezTo>
                      <a:pt x="5255" y="2910"/>
                      <a:pt x="5255" y="2910"/>
                      <a:pt x="5255" y="2910"/>
                    </a:cubicBezTo>
                    <a:cubicBezTo>
                      <a:pt x="5252" y="2957"/>
                      <a:pt x="5244" y="3009"/>
                      <a:pt x="5234" y="3069"/>
                    </a:cubicBezTo>
                    <a:cubicBezTo>
                      <a:pt x="5232" y="3084"/>
                      <a:pt x="5229" y="3099"/>
                      <a:pt x="5227" y="3115"/>
                    </a:cubicBezTo>
                    <a:cubicBezTo>
                      <a:pt x="5174" y="3107"/>
                      <a:pt x="5174" y="3107"/>
                      <a:pt x="5174" y="3107"/>
                    </a:cubicBezTo>
                    <a:cubicBezTo>
                      <a:pt x="5167" y="3156"/>
                      <a:pt x="5167" y="3156"/>
                      <a:pt x="5167" y="3156"/>
                    </a:cubicBezTo>
                    <a:cubicBezTo>
                      <a:pt x="5164" y="3175"/>
                      <a:pt x="5161" y="3196"/>
                      <a:pt x="5154" y="3221"/>
                    </a:cubicBezTo>
                    <a:cubicBezTo>
                      <a:pt x="5113" y="3378"/>
                      <a:pt x="5113" y="3378"/>
                      <a:pt x="5113" y="3378"/>
                    </a:cubicBezTo>
                    <a:cubicBezTo>
                      <a:pt x="5105" y="3411"/>
                      <a:pt x="5097" y="3443"/>
                      <a:pt x="5084" y="3475"/>
                    </a:cubicBezTo>
                    <a:cubicBezTo>
                      <a:pt x="5017" y="3657"/>
                      <a:pt x="5017" y="3657"/>
                      <a:pt x="5017" y="3657"/>
                    </a:cubicBezTo>
                    <a:cubicBezTo>
                      <a:pt x="4934" y="3831"/>
                      <a:pt x="4934" y="3831"/>
                      <a:pt x="4934" y="3831"/>
                    </a:cubicBezTo>
                    <a:cubicBezTo>
                      <a:pt x="4984" y="3854"/>
                      <a:pt x="4984" y="3854"/>
                      <a:pt x="4984" y="3854"/>
                    </a:cubicBezTo>
                    <a:cubicBezTo>
                      <a:pt x="4913" y="3991"/>
                      <a:pt x="4828" y="4126"/>
                      <a:pt x="4729" y="4255"/>
                    </a:cubicBezTo>
                    <a:cubicBezTo>
                      <a:pt x="4686" y="4223"/>
                      <a:pt x="4686" y="4223"/>
                      <a:pt x="4686" y="4223"/>
                    </a:cubicBezTo>
                    <a:cubicBezTo>
                      <a:pt x="4667" y="4248"/>
                      <a:pt x="4667" y="4248"/>
                      <a:pt x="4667" y="4248"/>
                    </a:cubicBezTo>
                    <a:cubicBezTo>
                      <a:pt x="4663" y="4254"/>
                      <a:pt x="4658" y="4260"/>
                      <a:pt x="4652" y="4268"/>
                    </a:cubicBezTo>
                    <a:cubicBezTo>
                      <a:pt x="4642" y="4282"/>
                      <a:pt x="4631" y="4297"/>
                      <a:pt x="4615" y="4314"/>
                    </a:cubicBezTo>
                    <a:cubicBezTo>
                      <a:pt x="4508" y="4431"/>
                      <a:pt x="4508" y="4431"/>
                      <a:pt x="4508" y="4431"/>
                    </a:cubicBezTo>
                    <a:cubicBezTo>
                      <a:pt x="4486" y="4456"/>
                      <a:pt x="4462" y="4483"/>
                      <a:pt x="4435" y="4505"/>
                    </a:cubicBezTo>
                    <a:cubicBezTo>
                      <a:pt x="4412" y="4526"/>
                      <a:pt x="4389" y="4547"/>
                      <a:pt x="4367" y="4567"/>
                    </a:cubicBezTo>
                    <a:cubicBezTo>
                      <a:pt x="4320" y="4610"/>
                      <a:pt x="4276" y="4651"/>
                      <a:pt x="4235" y="4678"/>
                    </a:cubicBezTo>
                    <a:cubicBezTo>
                      <a:pt x="4136" y="4752"/>
                      <a:pt x="4136" y="4752"/>
                      <a:pt x="4136" y="4752"/>
                    </a:cubicBezTo>
                    <a:cubicBezTo>
                      <a:pt x="4168" y="4794"/>
                      <a:pt x="4168" y="4794"/>
                      <a:pt x="4168" y="4794"/>
                    </a:cubicBezTo>
                    <a:cubicBezTo>
                      <a:pt x="4103" y="4840"/>
                      <a:pt x="4036" y="4883"/>
                      <a:pt x="3968" y="4922"/>
                    </a:cubicBezTo>
                    <a:cubicBezTo>
                      <a:pt x="3900" y="4962"/>
                      <a:pt x="3829" y="4999"/>
                      <a:pt x="3757" y="5032"/>
                    </a:cubicBezTo>
                    <a:cubicBezTo>
                      <a:pt x="3734" y="4984"/>
                      <a:pt x="3734" y="4984"/>
                      <a:pt x="3734" y="4984"/>
                    </a:cubicBezTo>
                    <a:cubicBezTo>
                      <a:pt x="3693" y="5003"/>
                      <a:pt x="3693" y="5003"/>
                      <a:pt x="3693" y="5003"/>
                    </a:cubicBezTo>
                    <a:cubicBezTo>
                      <a:pt x="3676" y="5012"/>
                      <a:pt x="3655" y="5022"/>
                      <a:pt x="3628" y="5031"/>
                    </a:cubicBezTo>
                    <a:cubicBezTo>
                      <a:pt x="3486" y="5083"/>
                      <a:pt x="3486" y="5083"/>
                      <a:pt x="3486" y="5083"/>
                    </a:cubicBezTo>
                    <a:cubicBezTo>
                      <a:pt x="3452" y="5095"/>
                      <a:pt x="3417" y="5109"/>
                      <a:pt x="3381" y="5116"/>
                    </a:cubicBezTo>
                    <a:cubicBezTo>
                      <a:pt x="3348" y="5124"/>
                      <a:pt x="3315" y="5133"/>
                      <a:pt x="3284" y="5141"/>
                    </a:cubicBezTo>
                    <a:cubicBezTo>
                      <a:pt x="3225" y="5157"/>
                      <a:pt x="3170" y="5172"/>
                      <a:pt x="3123" y="5176"/>
                    </a:cubicBezTo>
                    <a:cubicBezTo>
                      <a:pt x="3001" y="5195"/>
                      <a:pt x="3001" y="5195"/>
                      <a:pt x="3001" y="5195"/>
                    </a:cubicBezTo>
                    <a:cubicBezTo>
                      <a:pt x="3009" y="5247"/>
                      <a:pt x="3009" y="5247"/>
                      <a:pt x="3009" y="5247"/>
                    </a:cubicBezTo>
                    <a:cubicBezTo>
                      <a:pt x="2836" y="5269"/>
                      <a:pt x="2676" y="5272"/>
                      <a:pt x="2536" y="5265"/>
                    </a:cubicBezTo>
                    <a:cubicBezTo>
                      <a:pt x="2538" y="5212"/>
                      <a:pt x="2538" y="5212"/>
                      <a:pt x="2538" y="5212"/>
                    </a:cubicBezTo>
                    <a:cubicBezTo>
                      <a:pt x="2421" y="5206"/>
                      <a:pt x="2421" y="5206"/>
                      <a:pt x="2421" y="5206"/>
                    </a:cubicBezTo>
                    <a:cubicBezTo>
                      <a:pt x="2372" y="5199"/>
                      <a:pt x="2312" y="5190"/>
                      <a:pt x="2248" y="5180"/>
                    </a:cubicBezTo>
                    <a:cubicBezTo>
                      <a:pt x="2159" y="5167"/>
                      <a:pt x="2159" y="5167"/>
                      <a:pt x="2159" y="5167"/>
                    </a:cubicBezTo>
                    <a:cubicBezTo>
                      <a:pt x="2126" y="5158"/>
                      <a:pt x="2093" y="5149"/>
                      <a:pt x="2060" y="5141"/>
                    </a:cubicBezTo>
                    <a:cubicBezTo>
                      <a:pt x="2002" y="5126"/>
                      <a:pt x="1947" y="5113"/>
                      <a:pt x="1907" y="5101"/>
                    </a:cubicBezTo>
                    <a:cubicBezTo>
                      <a:pt x="1792" y="5059"/>
                      <a:pt x="1792" y="5059"/>
                      <a:pt x="1792" y="5059"/>
                    </a:cubicBezTo>
                    <a:cubicBezTo>
                      <a:pt x="1773" y="5110"/>
                      <a:pt x="1773" y="5110"/>
                      <a:pt x="1773" y="5110"/>
                    </a:cubicBezTo>
                    <a:cubicBezTo>
                      <a:pt x="1702" y="5084"/>
                      <a:pt x="1638" y="5057"/>
                      <a:pt x="1583" y="5030"/>
                    </a:cubicBezTo>
                    <a:cubicBezTo>
                      <a:pt x="1558" y="5018"/>
                      <a:pt x="1535" y="5007"/>
                      <a:pt x="1514" y="4997"/>
                    </a:cubicBezTo>
                    <a:cubicBezTo>
                      <a:pt x="1479" y="4980"/>
                      <a:pt x="1449" y="4966"/>
                      <a:pt x="1428" y="4954"/>
                    </a:cubicBezTo>
                    <a:cubicBezTo>
                      <a:pt x="1376" y="4922"/>
                      <a:pt x="1376" y="4922"/>
                      <a:pt x="1376" y="4922"/>
                    </a:cubicBezTo>
                    <a:cubicBezTo>
                      <a:pt x="1376" y="4923"/>
                      <a:pt x="1376" y="4923"/>
                      <a:pt x="1376" y="4923"/>
                    </a:cubicBezTo>
                    <a:cubicBezTo>
                      <a:pt x="1220" y="4828"/>
                      <a:pt x="1220" y="4828"/>
                      <a:pt x="1220" y="4828"/>
                    </a:cubicBezTo>
                    <a:cubicBezTo>
                      <a:pt x="1041" y="4694"/>
                      <a:pt x="1041" y="4694"/>
                      <a:pt x="1041" y="4694"/>
                    </a:cubicBezTo>
                    <a:cubicBezTo>
                      <a:pt x="1015" y="4671"/>
                      <a:pt x="1015" y="4671"/>
                      <a:pt x="1015" y="4671"/>
                    </a:cubicBezTo>
                    <a:cubicBezTo>
                      <a:pt x="1050" y="4633"/>
                      <a:pt x="1050" y="4633"/>
                      <a:pt x="1050" y="4633"/>
                    </a:cubicBezTo>
                    <a:cubicBezTo>
                      <a:pt x="929" y="4523"/>
                      <a:pt x="929" y="4523"/>
                      <a:pt x="929" y="4523"/>
                    </a:cubicBezTo>
                    <a:cubicBezTo>
                      <a:pt x="909" y="4506"/>
                      <a:pt x="889" y="4487"/>
                      <a:pt x="871" y="4470"/>
                    </a:cubicBezTo>
                    <a:cubicBezTo>
                      <a:pt x="772" y="4361"/>
                      <a:pt x="772" y="4361"/>
                      <a:pt x="772" y="4361"/>
                    </a:cubicBezTo>
                    <a:cubicBezTo>
                      <a:pt x="723" y="4312"/>
                      <a:pt x="681" y="4255"/>
                      <a:pt x="644" y="4205"/>
                    </a:cubicBezTo>
                    <a:cubicBezTo>
                      <a:pt x="632" y="4188"/>
                      <a:pt x="620" y="4172"/>
                      <a:pt x="609" y="4158"/>
                    </a:cubicBezTo>
                    <a:cubicBezTo>
                      <a:pt x="601" y="4147"/>
                      <a:pt x="593" y="4137"/>
                      <a:pt x="586" y="4127"/>
                    </a:cubicBezTo>
                    <a:cubicBezTo>
                      <a:pt x="575" y="4113"/>
                      <a:pt x="566" y="4101"/>
                      <a:pt x="560" y="4091"/>
                    </a:cubicBezTo>
                    <a:cubicBezTo>
                      <a:pt x="543" y="4062"/>
                      <a:pt x="543" y="4062"/>
                      <a:pt x="543" y="4062"/>
                    </a:cubicBezTo>
                    <a:cubicBezTo>
                      <a:pt x="498" y="4089"/>
                      <a:pt x="498" y="4089"/>
                      <a:pt x="498" y="4089"/>
                    </a:cubicBezTo>
                    <a:cubicBezTo>
                      <a:pt x="420" y="3970"/>
                      <a:pt x="342" y="3830"/>
                      <a:pt x="276" y="3671"/>
                    </a:cubicBezTo>
                    <a:cubicBezTo>
                      <a:pt x="325" y="3653"/>
                      <a:pt x="325" y="3653"/>
                      <a:pt x="325" y="3653"/>
                    </a:cubicBezTo>
                    <a:cubicBezTo>
                      <a:pt x="283" y="3538"/>
                      <a:pt x="283" y="3538"/>
                      <a:pt x="283" y="3538"/>
                    </a:cubicBezTo>
                    <a:cubicBezTo>
                      <a:pt x="278" y="3525"/>
                      <a:pt x="273" y="3512"/>
                      <a:pt x="268" y="3498"/>
                    </a:cubicBezTo>
                    <a:cubicBezTo>
                      <a:pt x="260" y="3475"/>
                      <a:pt x="250" y="3449"/>
                      <a:pt x="242" y="3425"/>
                    </a:cubicBezTo>
                    <a:cubicBezTo>
                      <a:pt x="206" y="3282"/>
                      <a:pt x="206" y="3282"/>
                      <a:pt x="206" y="3282"/>
                    </a:cubicBezTo>
                    <a:cubicBezTo>
                      <a:pt x="184" y="3213"/>
                      <a:pt x="174" y="3140"/>
                      <a:pt x="164" y="3076"/>
                    </a:cubicBezTo>
                    <a:cubicBezTo>
                      <a:pt x="162" y="3059"/>
                      <a:pt x="159" y="3042"/>
                      <a:pt x="157" y="3027"/>
                    </a:cubicBezTo>
                    <a:cubicBezTo>
                      <a:pt x="144" y="2942"/>
                      <a:pt x="144" y="2942"/>
                      <a:pt x="144" y="2942"/>
                    </a:cubicBezTo>
                    <a:cubicBezTo>
                      <a:pt x="142" y="2926"/>
                      <a:pt x="142" y="2916"/>
                      <a:pt x="142" y="2915"/>
                    </a:cubicBezTo>
                    <a:cubicBezTo>
                      <a:pt x="88" y="2915"/>
                      <a:pt x="88" y="2915"/>
                      <a:pt x="88" y="2915"/>
                    </a:cubicBezTo>
                    <a:cubicBezTo>
                      <a:pt x="81" y="2836"/>
                      <a:pt x="77" y="2756"/>
                      <a:pt x="77" y="2677"/>
                    </a:cubicBezTo>
                    <a:cubicBezTo>
                      <a:pt x="77" y="2597"/>
                      <a:pt x="81" y="2517"/>
                      <a:pt x="88" y="2438"/>
                    </a:cubicBezTo>
                    <a:cubicBezTo>
                      <a:pt x="142" y="2438"/>
                      <a:pt x="142" y="2438"/>
                      <a:pt x="142" y="2438"/>
                    </a:cubicBezTo>
                    <a:cubicBezTo>
                      <a:pt x="142" y="2437"/>
                      <a:pt x="142" y="2427"/>
                      <a:pt x="143" y="2415"/>
                    </a:cubicBezTo>
                    <a:cubicBezTo>
                      <a:pt x="157" y="2327"/>
                      <a:pt x="157" y="2327"/>
                      <a:pt x="157" y="2327"/>
                    </a:cubicBezTo>
                    <a:cubicBezTo>
                      <a:pt x="159" y="2311"/>
                      <a:pt x="162" y="2294"/>
                      <a:pt x="164" y="2277"/>
                    </a:cubicBezTo>
                    <a:cubicBezTo>
                      <a:pt x="174" y="2213"/>
                      <a:pt x="184" y="2140"/>
                      <a:pt x="206" y="2068"/>
                    </a:cubicBezTo>
                    <a:cubicBezTo>
                      <a:pt x="241" y="1931"/>
                      <a:pt x="241" y="1931"/>
                      <a:pt x="241" y="1931"/>
                    </a:cubicBezTo>
                    <a:cubicBezTo>
                      <a:pt x="250" y="1904"/>
                      <a:pt x="260" y="1878"/>
                      <a:pt x="268" y="1854"/>
                    </a:cubicBezTo>
                    <a:cubicBezTo>
                      <a:pt x="274" y="1841"/>
                      <a:pt x="279" y="1828"/>
                      <a:pt x="283" y="1816"/>
                    </a:cubicBezTo>
                    <a:cubicBezTo>
                      <a:pt x="325" y="1700"/>
                      <a:pt x="325" y="1700"/>
                      <a:pt x="325" y="1700"/>
                    </a:cubicBezTo>
                    <a:cubicBezTo>
                      <a:pt x="276" y="1683"/>
                      <a:pt x="276" y="1683"/>
                      <a:pt x="276" y="1683"/>
                    </a:cubicBezTo>
                    <a:cubicBezTo>
                      <a:pt x="342" y="1523"/>
                      <a:pt x="420" y="1383"/>
                      <a:pt x="498" y="1264"/>
                    </a:cubicBezTo>
                    <a:cubicBezTo>
                      <a:pt x="543" y="1291"/>
                      <a:pt x="543" y="1291"/>
                      <a:pt x="543" y="1291"/>
                    </a:cubicBezTo>
                    <a:cubicBezTo>
                      <a:pt x="560" y="1262"/>
                      <a:pt x="560" y="1262"/>
                      <a:pt x="560" y="1262"/>
                    </a:cubicBezTo>
                    <a:cubicBezTo>
                      <a:pt x="566" y="1252"/>
                      <a:pt x="575" y="1240"/>
                      <a:pt x="586" y="1226"/>
                    </a:cubicBezTo>
                    <a:cubicBezTo>
                      <a:pt x="593" y="1216"/>
                      <a:pt x="601" y="1206"/>
                      <a:pt x="608" y="1196"/>
                    </a:cubicBezTo>
                    <a:cubicBezTo>
                      <a:pt x="620" y="1182"/>
                      <a:pt x="631" y="1165"/>
                      <a:pt x="644" y="1148"/>
                    </a:cubicBezTo>
                    <a:cubicBezTo>
                      <a:pt x="681" y="1098"/>
                      <a:pt x="723" y="1041"/>
                      <a:pt x="774" y="990"/>
                    </a:cubicBezTo>
                    <a:cubicBezTo>
                      <a:pt x="868" y="886"/>
                      <a:pt x="868" y="886"/>
                      <a:pt x="868" y="886"/>
                    </a:cubicBezTo>
                    <a:cubicBezTo>
                      <a:pt x="889" y="866"/>
                      <a:pt x="909" y="847"/>
                      <a:pt x="929" y="830"/>
                    </a:cubicBezTo>
                    <a:cubicBezTo>
                      <a:pt x="1050" y="720"/>
                      <a:pt x="1050" y="720"/>
                      <a:pt x="1050" y="720"/>
                    </a:cubicBezTo>
                    <a:cubicBezTo>
                      <a:pt x="1014" y="681"/>
                      <a:pt x="1014" y="681"/>
                      <a:pt x="1014" y="681"/>
                    </a:cubicBezTo>
                    <a:cubicBezTo>
                      <a:pt x="1024" y="672"/>
                      <a:pt x="1024" y="672"/>
                      <a:pt x="1024" y="672"/>
                    </a:cubicBezTo>
                    <a:cubicBezTo>
                      <a:pt x="1220" y="525"/>
                      <a:pt x="1220" y="525"/>
                      <a:pt x="1220" y="525"/>
                    </a:cubicBezTo>
                    <a:cubicBezTo>
                      <a:pt x="1376" y="431"/>
                      <a:pt x="1376" y="431"/>
                      <a:pt x="1376" y="431"/>
                    </a:cubicBezTo>
                    <a:cubicBezTo>
                      <a:pt x="1376" y="431"/>
                      <a:pt x="1376" y="431"/>
                      <a:pt x="1376" y="431"/>
                    </a:cubicBezTo>
                    <a:cubicBezTo>
                      <a:pt x="1427" y="399"/>
                      <a:pt x="1427" y="399"/>
                      <a:pt x="1427" y="399"/>
                    </a:cubicBezTo>
                    <a:cubicBezTo>
                      <a:pt x="1449" y="387"/>
                      <a:pt x="1479" y="373"/>
                      <a:pt x="1514" y="356"/>
                    </a:cubicBezTo>
                    <a:cubicBezTo>
                      <a:pt x="1535" y="346"/>
                      <a:pt x="1558" y="335"/>
                      <a:pt x="1583" y="323"/>
                    </a:cubicBezTo>
                    <a:cubicBezTo>
                      <a:pt x="1638" y="296"/>
                      <a:pt x="1702" y="269"/>
                      <a:pt x="1773" y="243"/>
                    </a:cubicBezTo>
                    <a:cubicBezTo>
                      <a:pt x="1792" y="294"/>
                      <a:pt x="1792" y="294"/>
                      <a:pt x="1792" y="294"/>
                    </a:cubicBezTo>
                    <a:cubicBezTo>
                      <a:pt x="1903" y="254"/>
                      <a:pt x="1903" y="254"/>
                      <a:pt x="1903" y="254"/>
                    </a:cubicBezTo>
                    <a:cubicBezTo>
                      <a:pt x="1947" y="240"/>
                      <a:pt x="2002" y="227"/>
                      <a:pt x="2060" y="212"/>
                    </a:cubicBezTo>
                    <a:cubicBezTo>
                      <a:pt x="2092" y="204"/>
                      <a:pt x="2126" y="195"/>
                      <a:pt x="2159" y="187"/>
                    </a:cubicBezTo>
                    <a:cubicBezTo>
                      <a:pt x="2248" y="173"/>
                      <a:pt x="2248" y="173"/>
                      <a:pt x="2248" y="173"/>
                    </a:cubicBezTo>
                    <a:cubicBezTo>
                      <a:pt x="2312" y="163"/>
                      <a:pt x="2372" y="154"/>
                      <a:pt x="2416" y="148"/>
                    </a:cubicBezTo>
                    <a:cubicBezTo>
                      <a:pt x="2538" y="141"/>
                      <a:pt x="2538" y="141"/>
                      <a:pt x="2538" y="141"/>
                    </a:cubicBezTo>
                    <a:cubicBezTo>
                      <a:pt x="2536" y="88"/>
                      <a:pt x="2536" y="88"/>
                      <a:pt x="2536" y="88"/>
                    </a:cubicBezTo>
                    <a:cubicBezTo>
                      <a:pt x="2676" y="81"/>
                      <a:pt x="2836" y="84"/>
                      <a:pt x="3009" y="106"/>
                    </a:cubicBezTo>
                    <a:cubicBezTo>
                      <a:pt x="3001" y="158"/>
                      <a:pt x="3001" y="158"/>
                      <a:pt x="3001" y="158"/>
                    </a:cubicBezTo>
                    <a:cubicBezTo>
                      <a:pt x="3127" y="177"/>
                      <a:pt x="3127" y="177"/>
                      <a:pt x="3127" y="177"/>
                    </a:cubicBezTo>
                    <a:cubicBezTo>
                      <a:pt x="3170" y="182"/>
                      <a:pt x="3225" y="196"/>
                      <a:pt x="3284" y="212"/>
                    </a:cubicBezTo>
                    <a:cubicBezTo>
                      <a:pt x="3316" y="220"/>
                      <a:pt x="3348" y="229"/>
                      <a:pt x="3382" y="237"/>
                    </a:cubicBezTo>
                    <a:cubicBezTo>
                      <a:pt x="3417" y="245"/>
                      <a:pt x="3452" y="258"/>
                      <a:pt x="3486" y="270"/>
                    </a:cubicBezTo>
                    <a:cubicBezTo>
                      <a:pt x="3631" y="323"/>
                      <a:pt x="3631" y="323"/>
                      <a:pt x="3631" y="323"/>
                    </a:cubicBezTo>
                    <a:cubicBezTo>
                      <a:pt x="3655" y="331"/>
                      <a:pt x="3675" y="341"/>
                      <a:pt x="3693" y="349"/>
                    </a:cubicBezTo>
                    <a:cubicBezTo>
                      <a:pt x="3734" y="370"/>
                      <a:pt x="3734" y="370"/>
                      <a:pt x="3734" y="370"/>
                    </a:cubicBezTo>
                    <a:cubicBezTo>
                      <a:pt x="3757" y="321"/>
                      <a:pt x="3757" y="321"/>
                      <a:pt x="3757" y="321"/>
                    </a:cubicBezTo>
                    <a:cubicBezTo>
                      <a:pt x="3830" y="354"/>
                      <a:pt x="3900" y="391"/>
                      <a:pt x="3968" y="431"/>
                    </a:cubicBezTo>
                    <a:cubicBezTo>
                      <a:pt x="4037" y="470"/>
                      <a:pt x="4103" y="513"/>
                      <a:pt x="4168" y="559"/>
                    </a:cubicBezTo>
                    <a:cubicBezTo>
                      <a:pt x="4136" y="601"/>
                      <a:pt x="4136" y="601"/>
                      <a:pt x="4136" y="601"/>
                    </a:cubicBezTo>
                    <a:cubicBezTo>
                      <a:pt x="4238" y="677"/>
                      <a:pt x="4238" y="677"/>
                      <a:pt x="4238" y="677"/>
                    </a:cubicBezTo>
                    <a:cubicBezTo>
                      <a:pt x="4276" y="702"/>
                      <a:pt x="4320" y="743"/>
                      <a:pt x="4367" y="786"/>
                    </a:cubicBezTo>
                    <a:cubicBezTo>
                      <a:pt x="4389" y="807"/>
                      <a:pt x="4412" y="828"/>
                      <a:pt x="4436" y="849"/>
                    </a:cubicBezTo>
                    <a:cubicBezTo>
                      <a:pt x="4462" y="870"/>
                      <a:pt x="4485" y="897"/>
                      <a:pt x="4508" y="922"/>
                    </a:cubicBezTo>
                    <a:cubicBezTo>
                      <a:pt x="4616" y="1041"/>
                      <a:pt x="4616" y="1041"/>
                      <a:pt x="4616" y="1041"/>
                    </a:cubicBezTo>
                    <a:cubicBezTo>
                      <a:pt x="4631" y="1056"/>
                      <a:pt x="4642" y="1072"/>
                      <a:pt x="4653" y="1085"/>
                    </a:cubicBezTo>
                    <a:cubicBezTo>
                      <a:pt x="4658" y="1093"/>
                      <a:pt x="4663" y="1100"/>
                      <a:pt x="4666" y="1103"/>
                    </a:cubicBezTo>
                    <a:cubicBezTo>
                      <a:pt x="4686" y="1130"/>
                      <a:pt x="4686" y="1130"/>
                      <a:pt x="4686" y="1130"/>
                    </a:cubicBezTo>
                    <a:cubicBezTo>
                      <a:pt x="4729" y="1098"/>
                      <a:pt x="4729" y="1098"/>
                      <a:pt x="4729" y="1098"/>
                    </a:cubicBezTo>
                    <a:cubicBezTo>
                      <a:pt x="4828" y="1227"/>
                      <a:pt x="4913" y="1362"/>
                      <a:pt x="4984" y="1499"/>
                    </a:cubicBezTo>
                    <a:cubicBezTo>
                      <a:pt x="4935" y="1522"/>
                      <a:pt x="4935" y="1522"/>
                      <a:pt x="4935" y="1522"/>
                    </a:cubicBezTo>
                    <a:cubicBezTo>
                      <a:pt x="5011" y="1681"/>
                      <a:pt x="5011" y="1681"/>
                      <a:pt x="5011" y="1681"/>
                    </a:cubicBezTo>
                    <a:cubicBezTo>
                      <a:pt x="5085" y="1881"/>
                      <a:pt x="5085" y="1881"/>
                      <a:pt x="5085" y="1881"/>
                    </a:cubicBezTo>
                    <a:cubicBezTo>
                      <a:pt x="5097" y="1910"/>
                      <a:pt x="5105" y="1942"/>
                      <a:pt x="5113" y="1975"/>
                    </a:cubicBezTo>
                    <a:cubicBezTo>
                      <a:pt x="5116" y="1987"/>
                      <a:pt x="5119" y="1999"/>
                      <a:pt x="5122" y="2010"/>
                    </a:cubicBezTo>
                    <a:cubicBezTo>
                      <a:pt x="5154" y="2135"/>
                      <a:pt x="5154" y="2135"/>
                      <a:pt x="5154" y="2135"/>
                    </a:cubicBezTo>
                    <a:cubicBezTo>
                      <a:pt x="5161" y="2158"/>
                      <a:pt x="5164" y="2178"/>
                      <a:pt x="5167" y="2197"/>
                    </a:cubicBezTo>
                    <a:cubicBezTo>
                      <a:pt x="5174" y="2246"/>
                      <a:pt x="5174" y="2246"/>
                      <a:pt x="5174" y="2246"/>
                    </a:cubicBezTo>
                    <a:cubicBezTo>
                      <a:pt x="5227" y="2238"/>
                      <a:pt x="5227" y="2238"/>
                      <a:pt x="5227" y="2238"/>
                    </a:cubicBezTo>
                    <a:cubicBezTo>
                      <a:pt x="5229" y="2254"/>
                      <a:pt x="5232" y="2269"/>
                      <a:pt x="5234" y="22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3" name="Freeform 661">
              <a:extLst>
                <a:ext uri="{FF2B5EF4-FFF2-40B4-BE49-F238E27FC236}">
                  <a16:creationId xmlns:a16="http://schemas.microsoft.com/office/drawing/2014/main" id="{E95C4990-B65C-04E2-913E-2522B51BB8D0}"/>
                </a:ext>
              </a:extLst>
            </p:cNvPr>
            <p:cNvSpPr>
              <a:spLocks noEditPoints="1"/>
            </p:cNvSpPr>
            <p:nvPr/>
          </p:nvSpPr>
          <p:spPr bwMode="auto">
            <a:xfrm>
              <a:off x="1115520" y="1419175"/>
              <a:ext cx="3976742" cy="4039836"/>
            </a:xfrm>
            <a:custGeom>
              <a:avLst/>
              <a:gdLst>
                <a:gd name="T0" fmla="*/ 6114 w 6138"/>
                <a:gd name="T1" fmla="*/ 2764 h 6252"/>
                <a:gd name="T2" fmla="*/ 6054 w 6138"/>
                <a:gd name="T3" fmla="*/ 2433 h 6252"/>
                <a:gd name="T4" fmla="*/ 5977 w 6138"/>
                <a:gd name="T5" fmla="*/ 2162 h 6252"/>
                <a:gd name="T6" fmla="*/ 5743 w 6138"/>
                <a:gd name="T7" fmla="*/ 1381 h 6252"/>
                <a:gd name="T8" fmla="*/ 5464 w 6138"/>
                <a:gd name="T9" fmla="*/ 1028 h 6252"/>
                <a:gd name="T10" fmla="*/ 4935 w 6138"/>
                <a:gd name="T11" fmla="*/ 558 h 6252"/>
                <a:gd name="T12" fmla="*/ 3788 w 6138"/>
                <a:gd name="T13" fmla="*/ 58 h 6252"/>
                <a:gd name="T14" fmla="*/ 3400 w 6138"/>
                <a:gd name="T15" fmla="*/ 3 h 6252"/>
                <a:gd name="T16" fmla="*/ 3339 w 6138"/>
                <a:gd name="T17" fmla="*/ 136 h 6252"/>
                <a:gd name="T18" fmla="*/ 1798 w 6138"/>
                <a:gd name="T19" fmla="*/ 443 h 6252"/>
                <a:gd name="T20" fmla="*/ 1472 w 6138"/>
                <a:gd name="T21" fmla="*/ 630 h 6252"/>
                <a:gd name="T22" fmla="*/ 1025 w 6138"/>
                <a:gd name="T23" fmla="*/ 994 h 6252"/>
                <a:gd name="T24" fmla="*/ 444 w 6138"/>
                <a:gd name="T25" fmla="*/ 1804 h 6252"/>
                <a:gd name="T26" fmla="*/ 242 w 6138"/>
                <a:gd name="T27" fmla="*/ 1919 h 6252"/>
                <a:gd name="T28" fmla="*/ 155 w 6138"/>
                <a:gd name="T29" fmla="*/ 4097 h 6252"/>
                <a:gd name="T30" fmla="*/ 323 w 6138"/>
                <a:gd name="T31" fmla="*/ 4507 h 6252"/>
                <a:gd name="T32" fmla="*/ 936 w 6138"/>
                <a:gd name="T33" fmla="*/ 5162 h 6252"/>
                <a:gd name="T34" fmla="*/ 1232 w 6138"/>
                <a:gd name="T35" fmla="*/ 5445 h 6252"/>
                <a:gd name="T36" fmla="*/ 1698 w 6138"/>
                <a:gd name="T37" fmla="*/ 5760 h 6252"/>
                <a:gd name="T38" fmla="*/ 2551 w 6138"/>
                <a:gd name="T39" fmla="*/ 6069 h 6252"/>
                <a:gd name="T40" fmla="*/ 3346 w 6138"/>
                <a:gd name="T41" fmla="*/ 6252 h 6252"/>
                <a:gd name="T42" fmla="*/ 3475 w 6138"/>
                <a:gd name="T43" fmla="*/ 6244 h 6252"/>
                <a:gd name="T44" fmla="*/ 4706 w 6138"/>
                <a:gd name="T45" fmla="*/ 5839 h 6252"/>
                <a:gd name="T46" fmla="*/ 5133 w 6138"/>
                <a:gd name="T47" fmla="*/ 5545 h 6252"/>
                <a:gd name="T48" fmla="*/ 5641 w 6138"/>
                <a:gd name="T49" fmla="*/ 5010 h 6252"/>
                <a:gd name="T50" fmla="*/ 5627 w 6138"/>
                <a:gd name="T51" fmla="*/ 4798 h 6252"/>
                <a:gd name="T52" fmla="*/ 6037 w 6138"/>
                <a:gd name="T53" fmla="*/ 3887 h 6252"/>
                <a:gd name="T54" fmla="*/ 6107 w 6138"/>
                <a:gd name="T55" fmla="*/ 3537 h 6252"/>
                <a:gd name="T56" fmla="*/ 6138 w 6138"/>
                <a:gd name="T57" fmla="*/ 3127 h 6252"/>
                <a:gd name="T58" fmla="*/ 6079 w 6138"/>
                <a:gd name="T59" fmla="*/ 3394 h 6252"/>
                <a:gd name="T60" fmla="*/ 6036 w 6138"/>
                <a:gd name="T61" fmla="*/ 3695 h 6252"/>
                <a:gd name="T62" fmla="*/ 5981 w 6138"/>
                <a:gd name="T63" fmla="*/ 3919 h 6252"/>
                <a:gd name="T64" fmla="*/ 5587 w 6138"/>
                <a:gd name="T65" fmla="*/ 4774 h 6252"/>
                <a:gd name="T66" fmla="*/ 5328 w 6138"/>
                <a:gd name="T67" fmla="*/ 5100 h 6252"/>
                <a:gd name="T68" fmla="*/ 4819 w 6138"/>
                <a:gd name="T69" fmla="*/ 5551 h 6252"/>
                <a:gd name="T70" fmla="*/ 3754 w 6138"/>
                <a:gd name="T71" fmla="*/ 6013 h 6252"/>
                <a:gd name="T72" fmla="*/ 3418 w 6138"/>
                <a:gd name="T73" fmla="*/ 6064 h 6252"/>
                <a:gd name="T74" fmla="*/ 3336 w 6138"/>
                <a:gd name="T75" fmla="*/ 6068 h 6252"/>
                <a:gd name="T76" fmla="*/ 1897 w 6138"/>
                <a:gd name="T77" fmla="*/ 5806 h 6252"/>
                <a:gd name="T78" fmla="*/ 1661 w 6138"/>
                <a:gd name="T79" fmla="*/ 5684 h 6252"/>
                <a:gd name="T80" fmla="*/ 1221 w 6138"/>
                <a:gd name="T81" fmla="*/ 5374 h 6252"/>
                <a:gd name="T82" fmla="*/ 917 w 6138"/>
                <a:gd name="T83" fmla="*/ 5073 h 6252"/>
                <a:gd name="T84" fmla="*/ 439 w 6138"/>
                <a:gd name="T85" fmla="*/ 4321 h 6252"/>
                <a:gd name="T86" fmla="*/ 330 w 6138"/>
                <a:gd name="T87" fmla="*/ 4038 h 6252"/>
                <a:gd name="T88" fmla="*/ 414 w 6138"/>
                <a:gd name="T89" fmla="*/ 1983 h 6252"/>
                <a:gd name="T90" fmla="*/ 490 w 6138"/>
                <a:gd name="T91" fmla="*/ 1825 h 6252"/>
                <a:gd name="T92" fmla="*/ 970 w 6138"/>
                <a:gd name="T93" fmla="*/ 1121 h 6252"/>
                <a:gd name="T94" fmla="*/ 1260 w 6138"/>
                <a:gd name="T95" fmla="*/ 844 h 6252"/>
                <a:gd name="T96" fmla="*/ 1720 w 6138"/>
                <a:gd name="T97" fmla="*/ 533 h 6252"/>
                <a:gd name="T98" fmla="*/ 2560 w 6138"/>
                <a:gd name="T99" fmla="*/ 228 h 6252"/>
                <a:gd name="T100" fmla="*/ 3365 w 6138"/>
                <a:gd name="T101" fmla="*/ 185 h 6252"/>
                <a:gd name="T102" fmla="*/ 3455 w 6138"/>
                <a:gd name="T103" fmla="*/ 192 h 6252"/>
                <a:gd name="T104" fmla="*/ 4610 w 6138"/>
                <a:gd name="T105" fmla="*/ 570 h 6252"/>
                <a:gd name="T106" fmla="*/ 5019 w 6138"/>
                <a:gd name="T107" fmla="*/ 852 h 6252"/>
                <a:gd name="T108" fmla="*/ 5493 w 6138"/>
                <a:gd name="T109" fmla="*/ 1352 h 6252"/>
                <a:gd name="T110" fmla="*/ 5588 w 6138"/>
                <a:gd name="T111" fmla="*/ 1480 h 6252"/>
                <a:gd name="T112" fmla="*/ 5992 w 6138"/>
                <a:gd name="T113" fmla="*/ 2376 h 6252"/>
                <a:gd name="T114" fmla="*/ 6061 w 6138"/>
                <a:gd name="T115" fmla="*/ 2721 h 6252"/>
                <a:gd name="T116" fmla="*/ 6092 w 6138"/>
                <a:gd name="T117" fmla="*/ 3126 h 6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38" h="6252">
                  <a:moveTo>
                    <a:pt x="6138" y="3125"/>
                  </a:moveTo>
                  <a:cubicBezTo>
                    <a:pt x="6125" y="2859"/>
                    <a:pt x="6125" y="2859"/>
                    <a:pt x="6125" y="2859"/>
                  </a:cubicBezTo>
                  <a:cubicBezTo>
                    <a:pt x="6125" y="2828"/>
                    <a:pt x="6120" y="2797"/>
                    <a:pt x="6114" y="2764"/>
                  </a:cubicBezTo>
                  <a:cubicBezTo>
                    <a:pt x="6112" y="2748"/>
                    <a:pt x="6109" y="2732"/>
                    <a:pt x="6107" y="2715"/>
                  </a:cubicBezTo>
                  <a:cubicBezTo>
                    <a:pt x="6082" y="2551"/>
                    <a:pt x="6082" y="2551"/>
                    <a:pt x="6082" y="2551"/>
                  </a:cubicBezTo>
                  <a:cubicBezTo>
                    <a:pt x="6076" y="2512"/>
                    <a:pt x="6065" y="2473"/>
                    <a:pt x="6054" y="2433"/>
                  </a:cubicBezTo>
                  <a:cubicBezTo>
                    <a:pt x="6049" y="2411"/>
                    <a:pt x="6042" y="2388"/>
                    <a:pt x="6037" y="2364"/>
                  </a:cubicBezTo>
                  <a:cubicBezTo>
                    <a:pt x="6026" y="2322"/>
                    <a:pt x="6026" y="2322"/>
                    <a:pt x="6026" y="2322"/>
                  </a:cubicBezTo>
                  <a:cubicBezTo>
                    <a:pt x="6013" y="2269"/>
                    <a:pt x="5999" y="2215"/>
                    <a:pt x="5977" y="2162"/>
                  </a:cubicBezTo>
                  <a:cubicBezTo>
                    <a:pt x="5907" y="1941"/>
                    <a:pt x="5798" y="1716"/>
                    <a:pt x="5658" y="1501"/>
                  </a:cubicBezTo>
                  <a:cubicBezTo>
                    <a:pt x="5665" y="1430"/>
                    <a:pt x="5665" y="1430"/>
                    <a:pt x="5665" y="1430"/>
                  </a:cubicBezTo>
                  <a:cubicBezTo>
                    <a:pt x="5743" y="1381"/>
                    <a:pt x="5743" y="1381"/>
                    <a:pt x="5743" y="1381"/>
                  </a:cubicBezTo>
                  <a:cubicBezTo>
                    <a:pt x="5741" y="1378"/>
                    <a:pt x="5734" y="1367"/>
                    <a:pt x="5721" y="1350"/>
                  </a:cubicBezTo>
                  <a:cubicBezTo>
                    <a:pt x="5641" y="1242"/>
                    <a:pt x="5641" y="1242"/>
                    <a:pt x="5641" y="1242"/>
                  </a:cubicBezTo>
                  <a:cubicBezTo>
                    <a:pt x="5598" y="1185"/>
                    <a:pt x="5540" y="1107"/>
                    <a:pt x="5464" y="1028"/>
                  </a:cubicBezTo>
                  <a:cubicBezTo>
                    <a:pt x="5396" y="953"/>
                    <a:pt x="5396" y="953"/>
                    <a:pt x="5396" y="953"/>
                  </a:cubicBezTo>
                  <a:cubicBezTo>
                    <a:pt x="5139" y="712"/>
                    <a:pt x="5139" y="712"/>
                    <a:pt x="5139" y="712"/>
                  </a:cubicBezTo>
                  <a:cubicBezTo>
                    <a:pt x="4935" y="558"/>
                    <a:pt x="4935" y="558"/>
                    <a:pt x="4935" y="558"/>
                  </a:cubicBezTo>
                  <a:cubicBezTo>
                    <a:pt x="4902" y="532"/>
                    <a:pt x="4869" y="512"/>
                    <a:pt x="4836" y="492"/>
                  </a:cubicBezTo>
                  <a:cubicBezTo>
                    <a:pt x="4704" y="412"/>
                    <a:pt x="4704" y="412"/>
                    <a:pt x="4704" y="412"/>
                  </a:cubicBezTo>
                  <a:cubicBezTo>
                    <a:pt x="4434" y="255"/>
                    <a:pt x="4101" y="126"/>
                    <a:pt x="3788" y="58"/>
                  </a:cubicBezTo>
                  <a:cubicBezTo>
                    <a:pt x="3702" y="42"/>
                    <a:pt x="3624" y="31"/>
                    <a:pt x="3562" y="21"/>
                  </a:cubicBezTo>
                  <a:cubicBezTo>
                    <a:pt x="3529" y="17"/>
                    <a:pt x="3500" y="12"/>
                    <a:pt x="3471" y="8"/>
                  </a:cubicBezTo>
                  <a:cubicBezTo>
                    <a:pt x="3443" y="5"/>
                    <a:pt x="3420" y="3"/>
                    <a:pt x="3400" y="3"/>
                  </a:cubicBezTo>
                  <a:cubicBezTo>
                    <a:pt x="3392" y="2"/>
                    <a:pt x="3385" y="2"/>
                    <a:pt x="3377" y="2"/>
                  </a:cubicBezTo>
                  <a:cubicBezTo>
                    <a:pt x="3346" y="0"/>
                    <a:pt x="3346" y="0"/>
                    <a:pt x="3346" y="0"/>
                  </a:cubicBezTo>
                  <a:cubicBezTo>
                    <a:pt x="3339" y="136"/>
                    <a:pt x="3339" y="136"/>
                    <a:pt x="3339" y="136"/>
                  </a:cubicBezTo>
                  <a:cubicBezTo>
                    <a:pt x="3011" y="114"/>
                    <a:pt x="2736" y="147"/>
                    <a:pt x="2551" y="183"/>
                  </a:cubicBezTo>
                  <a:cubicBezTo>
                    <a:pt x="2285" y="242"/>
                    <a:pt x="2045" y="321"/>
                    <a:pt x="1877" y="405"/>
                  </a:cubicBezTo>
                  <a:cubicBezTo>
                    <a:pt x="1848" y="419"/>
                    <a:pt x="1822" y="432"/>
                    <a:pt x="1798" y="443"/>
                  </a:cubicBezTo>
                  <a:cubicBezTo>
                    <a:pt x="1757" y="462"/>
                    <a:pt x="1723" y="478"/>
                    <a:pt x="1697" y="493"/>
                  </a:cubicBezTo>
                  <a:cubicBezTo>
                    <a:pt x="1637" y="529"/>
                    <a:pt x="1637" y="529"/>
                    <a:pt x="1637" y="529"/>
                  </a:cubicBezTo>
                  <a:cubicBezTo>
                    <a:pt x="1472" y="630"/>
                    <a:pt x="1472" y="630"/>
                    <a:pt x="1472" y="630"/>
                  </a:cubicBezTo>
                  <a:cubicBezTo>
                    <a:pt x="1231" y="808"/>
                    <a:pt x="1231" y="808"/>
                    <a:pt x="1231" y="808"/>
                  </a:cubicBezTo>
                  <a:cubicBezTo>
                    <a:pt x="1217" y="820"/>
                    <a:pt x="1204" y="832"/>
                    <a:pt x="1190" y="845"/>
                  </a:cubicBezTo>
                  <a:cubicBezTo>
                    <a:pt x="1025" y="994"/>
                    <a:pt x="1025" y="994"/>
                    <a:pt x="1025" y="994"/>
                  </a:cubicBezTo>
                  <a:cubicBezTo>
                    <a:pt x="996" y="1024"/>
                    <a:pt x="966" y="1057"/>
                    <a:pt x="936" y="1091"/>
                  </a:cubicBezTo>
                  <a:cubicBezTo>
                    <a:pt x="919" y="1110"/>
                    <a:pt x="901" y="1129"/>
                    <a:pt x="882" y="1149"/>
                  </a:cubicBezTo>
                  <a:cubicBezTo>
                    <a:pt x="755" y="1295"/>
                    <a:pt x="587" y="1517"/>
                    <a:pt x="444" y="1804"/>
                  </a:cubicBezTo>
                  <a:cubicBezTo>
                    <a:pt x="323" y="1746"/>
                    <a:pt x="323" y="1746"/>
                    <a:pt x="323" y="1746"/>
                  </a:cubicBezTo>
                  <a:cubicBezTo>
                    <a:pt x="263" y="1871"/>
                    <a:pt x="263" y="1871"/>
                    <a:pt x="263" y="1871"/>
                  </a:cubicBezTo>
                  <a:cubicBezTo>
                    <a:pt x="256" y="1885"/>
                    <a:pt x="249" y="1900"/>
                    <a:pt x="242" y="1919"/>
                  </a:cubicBezTo>
                  <a:cubicBezTo>
                    <a:pt x="154" y="2159"/>
                    <a:pt x="154" y="2159"/>
                    <a:pt x="154" y="2159"/>
                  </a:cubicBezTo>
                  <a:cubicBezTo>
                    <a:pt x="97" y="2340"/>
                    <a:pt x="2" y="2707"/>
                    <a:pt x="0" y="3126"/>
                  </a:cubicBezTo>
                  <a:cubicBezTo>
                    <a:pt x="2" y="3546"/>
                    <a:pt x="97" y="3912"/>
                    <a:pt x="155" y="4097"/>
                  </a:cubicBezTo>
                  <a:cubicBezTo>
                    <a:pt x="242" y="4335"/>
                    <a:pt x="242" y="4335"/>
                    <a:pt x="242" y="4335"/>
                  </a:cubicBezTo>
                  <a:cubicBezTo>
                    <a:pt x="249" y="4352"/>
                    <a:pt x="256" y="4367"/>
                    <a:pt x="263" y="4381"/>
                  </a:cubicBezTo>
                  <a:cubicBezTo>
                    <a:pt x="323" y="4507"/>
                    <a:pt x="323" y="4507"/>
                    <a:pt x="323" y="4507"/>
                  </a:cubicBezTo>
                  <a:cubicBezTo>
                    <a:pt x="444" y="4448"/>
                    <a:pt x="444" y="4448"/>
                    <a:pt x="444" y="4448"/>
                  </a:cubicBezTo>
                  <a:cubicBezTo>
                    <a:pt x="587" y="4735"/>
                    <a:pt x="756" y="4958"/>
                    <a:pt x="883" y="5103"/>
                  </a:cubicBezTo>
                  <a:cubicBezTo>
                    <a:pt x="901" y="5123"/>
                    <a:pt x="919" y="5143"/>
                    <a:pt x="936" y="5162"/>
                  </a:cubicBezTo>
                  <a:cubicBezTo>
                    <a:pt x="966" y="5195"/>
                    <a:pt x="996" y="5228"/>
                    <a:pt x="1026" y="5259"/>
                  </a:cubicBezTo>
                  <a:cubicBezTo>
                    <a:pt x="1190" y="5408"/>
                    <a:pt x="1190" y="5408"/>
                    <a:pt x="1190" y="5408"/>
                  </a:cubicBezTo>
                  <a:cubicBezTo>
                    <a:pt x="1204" y="5420"/>
                    <a:pt x="1217" y="5433"/>
                    <a:pt x="1232" y="5445"/>
                  </a:cubicBezTo>
                  <a:cubicBezTo>
                    <a:pt x="1460" y="5615"/>
                    <a:pt x="1460" y="5615"/>
                    <a:pt x="1460" y="5615"/>
                  </a:cubicBezTo>
                  <a:cubicBezTo>
                    <a:pt x="1637" y="5723"/>
                    <a:pt x="1637" y="5723"/>
                    <a:pt x="1637" y="5723"/>
                  </a:cubicBezTo>
                  <a:cubicBezTo>
                    <a:pt x="1698" y="5760"/>
                    <a:pt x="1698" y="5760"/>
                    <a:pt x="1698" y="5760"/>
                  </a:cubicBezTo>
                  <a:cubicBezTo>
                    <a:pt x="1723" y="5774"/>
                    <a:pt x="1757" y="5790"/>
                    <a:pt x="1798" y="5809"/>
                  </a:cubicBezTo>
                  <a:cubicBezTo>
                    <a:pt x="1822" y="5821"/>
                    <a:pt x="1848" y="5833"/>
                    <a:pt x="1876" y="5847"/>
                  </a:cubicBezTo>
                  <a:cubicBezTo>
                    <a:pt x="2045" y="5931"/>
                    <a:pt x="2285" y="6010"/>
                    <a:pt x="2551" y="6069"/>
                  </a:cubicBezTo>
                  <a:cubicBezTo>
                    <a:pt x="2696" y="6097"/>
                    <a:pt x="2894" y="6124"/>
                    <a:pt x="3130" y="6124"/>
                  </a:cubicBezTo>
                  <a:cubicBezTo>
                    <a:pt x="3197" y="6124"/>
                    <a:pt x="3267" y="6122"/>
                    <a:pt x="3339" y="6117"/>
                  </a:cubicBezTo>
                  <a:cubicBezTo>
                    <a:pt x="3346" y="6252"/>
                    <a:pt x="3346" y="6252"/>
                    <a:pt x="3346" y="6252"/>
                  </a:cubicBezTo>
                  <a:cubicBezTo>
                    <a:pt x="3379" y="6251"/>
                    <a:pt x="3379" y="6251"/>
                    <a:pt x="3379" y="6251"/>
                  </a:cubicBezTo>
                  <a:cubicBezTo>
                    <a:pt x="3385" y="6250"/>
                    <a:pt x="3392" y="6250"/>
                    <a:pt x="3400" y="6250"/>
                  </a:cubicBezTo>
                  <a:cubicBezTo>
                    <a:pt x="3420" y="6249"/>
                    <a:pt x="3443" y="6248"/>
                    <a:pt x="3475" y="6244"/>
                  </a:cubicBezTo>
                  <a:cubicBezTo>
                    <a:pt x="3501" y="6240"/>
                    <a:pt x="3530" y="6235"/>
                    <a:pt x="3562" y="6231"/>
                  </a:cubicBezTo>
                  <a:cubicBezTo>
                    <a:pt x="3625" y="6221"/>
                    <a:pt x="3702" y="6210"/>
                    <a:pt x="3790" y="6194"/>
                  </a:cubicBezTo>
                  <a:cubicBezTo>
                    <a:pt x="4101" y="6126"/>
                    <a:pt x="4434" y="5997"/>
                    <a:pt x="4706" y="5839"/>
                  </a:cubicBezTo>
                  <a:cubicBezTo>
                    <a:pt x="4835" y="5761"/>
                    <a:pt x="4835" y="5761"/>
                    <a:pt x="4835" y="5761"/>
                  </a:cubicBezTo>
                  <a:cubicBezTo>
                    <a:pt x="4868" y="5741"/>
                    <a:pt x="4902" y="5720"/>
                    <a:pt x="4932" y="5696"/>
                  </a:cubicBezTo>
                  <a:cubicBezTo>
                    <a:pt x="5133" y="5545"/>
                    <a:pt x="5133" y="5545"/>
                    <a:pt x="5133" y="5545"/>
                  </a:cubicBezTo>
                  <a:cubicBezTo>
                    <a:pt x="5343" y="5354"/>
                    <a:pt x="5343" y="5354"/>
                    <a:pt x="5343" y="5354"/>
                  </a:cubicBezTo>
                  <a:cubicBezTo>
                    <a:pt x="5462" y="5226"/>
                    <a:pt x="5462" y="5226"/>
                    <a:pt x="5462" y="5226"/>
                  </a:cubicBezTo>
                  <a:cubicBezTo>
                    <a:pt x="5540" y="5146"/>
                    <a:pt x="5598" y="5067"/>
                    <a:pt x="5641" y="5010"/>
                  </a:cubicBezTo>
                  <a:cubicBezTo>
                    <a:pt x="5720" y="4904"/>
                    <a:pt x="5720" y="4904"/>
                    <a:pt x="5720" y="4904"/>
                  </a:cubicBezTo>
                  <a:cubicBezTo>
                    <a:pt x="5737" y="4882"/>
                    <a:pt x="5744" y="4869"/>
                    <a:pt x="5744" y="4869"/>
                  </a:cubicBezTo>
                  <a:cubicBezTo>
                    <a:pt x="5627" y="4798"/>
                    <a:pt x="5627" y="4798"/>
                    <a:pt x="5627" y="4798"/>
                  </a:cubicBezTo>
                  <a:cubicBezTo>
                    <a:pt x="5782" y="4569"/>
                    <a:pt x="5902" y="4327"/>
                    <a:pt x="5976" y="4092"/>
                  </a:cubicBezTo>
                  <a:cubicBezTo>
                    <a:pt x="5999" y="4037"/>
                    <a:pt x="6013" y="3983"/>
                    <a:pt x="6026" y="3931"/>
                  </a:cubicBezTo>
                  <a:cubicBezTo>
                    <a:pt x="6037" y="3887"/>
                    <a:pt x="6037" y="3887"/>
                    <a:pt x="6037" y="3887"/>
                  </a:cubicBezTo>
                  <a:cubicBezTo>
                    <a:pt x="6042" y="3864"/>
                    <a:pt x="6049" y="3842"/>
                    <a:pt x="6054" y="3820"/>
                  </a:cubicBezTo>
                  <a:cubicBezTo>
                    <a:pt x="6065" y="3779"/>
                    <a:pt x="6076" y="3741"/>
                    <a:pt x="6082" y="3702"/>
                  </a:cubicBezTo>
                  <a:cubicBezTo>
                    <a:pt x="6107" y="3537"/>
                    <a:pt x="6107" y="3537"/>
                    <a:pt x="6107" y="3537"/>
                  </a:cubicBezTo>
                  <a:cubicBezTo>
                    <a:pt x="6109" y="3520"/>
                    <a:pt x="6112" y="3504"/>
                    <a:pt x="6114" y="3489"/>
                  </a:cubicBezTo>
                  <a:cubicBezTo>
                    <a:pt x="6120" y="3456"/>
                    <a:pt x="6125" y="3424"/>
                    <a:pt x="6125" y="3395"/>
                  </a:cubicBezTo>
                  <a:cubicBezTo>
                    <a:pt x="6138" y="3127"/>
                    <a:pt x="6138" y="3127"/>
                    <a:pt x="6138" y="3127"/>
                  </a:cubicBezTo>
                  <a:cubicBezTo>
                    <a:pt x="6115" y="3126"/>
                    <a:pt x="6115" y="3126"/>
                    <a:pt x="6115" y="3126"/>
                  </a:cubicBezTo>
                  <a:lnTo>
                    <a:pt x="6138" y="3125"/>
                  </a:lnTo>
                  <a:close/>
                  <a:moveTo>
                    <a:pt x="6079" y="3394"/>
                  </a:moveTo>
                  <a:cubicBezTo>
                    <a:pt x="6079" y="3421"/>
                    <a:pt x="6074" y="3450"/>
                    <a:pt x="6069" y="3481"/>
                  </a:cubicBezTo>
                  <a:cubicBezTo>
                    <a:pt x="6066" y="3497"/>
                    <a:pt x="6063" y="3514"/>
                    <a:pt x="6061" y="3530"/>
                  </a:cubicBezTo>
                  <a:cubicBezTo>
                    <a:pt x="6036" y="3695"/>
                    <a:pt x="6036" y="3695"/>
                    <a:pt x="6036" y="3695"/>
                  </a:cubicBezTo>
                  <a:cubicBezTo>
                    <a:pt x="6030" y="3731"/>
                    <a:pt x="6020" y="3768"/>
                    <a:pt x="6010" y="3808"/>
                  </a:cubicBezTo>
                  <a:cubicBezTo>
                    <a:pt x="6004" y="3830"/>
                    <a:pt x="5998" y="3853"/>
                    <a:pt x="5992" y="3876"/>
                  </a:cubicBezTo>
                  <a:cubicBezTo>
                    <a:pt x="5981" y="3919"/>
                    <a:pt x="5981" y="3919"/>
                    <a:pt x="5981" y="3919"/>
                  </a:cubicBezTo>
                  <a:cubicBezTo>
                    <a:pt x="5968" y="3970"/>
                    <a:pt x="5955" y="4023"/>
                    <a:pt x="5933" y="4076"/>
                  </a:cubicBezTo>
                  <a:cubicBezTo>
                    <a:pt x="5859" y="4309"/>
                    <a:pt x="5741" y="4548"/>
                    <a:pt x="5587" y="4774"/>
                  </a:cubicBezTo>
                  <a:cubicBezTo>
                    <a:pt x="5587" y="4774"/>
                    <a:pt x="5587" y="4774"/>
                    <a:pt x="5587" y="4774"/>
                  </a:cubicBezTo>
                  <a:cubicBezTo>
                    <a:pt x="5586" y="4776"/>
                    <a:pt x="5582" y="4781"/>
                    <a:pt x="5573" y="4792"/>
                  </a:cubicBezTo>
                  <a:cubicBezTo>
                    <a:pt x="5493" y="4901"/>
                    <a:pt x="5493" y="4901"/>
                    <a:pt x="5493" y="4901"/>
                  </a:cubicBezTo>
                  <a:cubicBezTo>
                    <a:pt x="5451" y="4957"/>
                    <a:pt x="5400" y="5026"/>
                    <a:pt x="5328" y="5100"/>
                  </a:cubicBezTo>
                  <a:cubicBezTo>
                    <a:pt x="5238" y="5199"/>
                    <a:pt x="5238" y="5199"/>
                    <a:pt x="5238" y="5199"/>
                  </a:cubicBezTo>
                  <a:cubicBezTo>
                    <a:pt x="5019" y="5401"/>
                    <a:pt x="5019" y="5401"/>
                    <a:pt x="5019" y="5401"/>
                  </a:cubicBezTo>
                  <a:cubicBezTo>
                    <a:pt x="4819" y="5551"/>
                    <a:pt x="4819" y="5551"/>
                    <a:pt x="4819" y="5551"/>
                  </a:cubicBezTo>
                  <a:cubicBezTo>
                    <a:pt x="4796" y="5569"/>
                    <a:pt x="4769" y="5586"/>
                    <a:pt x="4740" y="5603"/>
                  </a:cubicBezTo>
                  <a:cubicBezTo>
                    <a:pt x="4612" y="5681"/>
                    <a:pt x="4612" y="5681"/>
                    <a:pt x="4612" y="5681"/>
                  </a:cubicBezTo>
                  <a:cubicBezTo>
                    <a:pt x="4357" y="5829"/>
                    <a:pt x="4044" y="5950"/>
                    <a:pt x="3754" y="6013"/>
                  </a:cubicBezTo>
                  <a:cubicBezTo>
                    <a:pt x="3672" y="6028"/>
                    <a:pt x="3599" y="6039"/>
                    <a:pt x="3535" y="6048"/>
                  </a:cubicBezTo>
                  <a:cubicBezTo>
                    <a:pt x="3505" y="6053"/>
                    <a:pt x="3477" y="6057"/>
                    <a:pt x="3456" y="6061"/>
                  </a:cubicBezTo>
                  <a:cubicBezTo>
                    <a:pt x="3443" y="6062"/>
                    <a:pt x="3430" y="6063"/>
                    <a:pt x="3418" y="6064"/>
                  </a:cubicBezTo>
                  <a:cubicBezTo>
                    <a:pt x="3409" y="6065"/>
                    <a:pt x="3400" y="6065"/>
                    <a:pt x="3393" y="6065"/>
                  </a:cubicBezTo>
                  <a:cubicBezTo>
                    <a:pt x="3382" y="6066"/>
                    <a:pt x="3373" y="6066"/>
                    <a:pt x="3368" y="6067"/>
                  </a:cubicBezTo>
                  <a:cubicBezTo>
                    <a:pt x="3336" y="6068"/>
                    <a:pt x="3336" y="6068"/>
                    <a:pt x="3336" y="6068"/>
                  </a:cubicBezTo>
                  <a:cubicBezTo>
                    <a:pt x="3337" y="6071"/>
                    <a:pt x="3337" y="6071"/>
                    <a:pt x="3337" y="6071"/>
                  </a:cubicBezTo>
                  <a:cubicBezTo>
                    <a:pt x="3013" y="6092"/>
                    <a:pt x="2743" y="6059"/>
                    <a:pt x="2561" y="6024"/>
                  </a:cubicBezTo>
                  <a:cubicBezTo>
                    <a:pt x="2298" y="5966"/>
                    <a:pt x="2063" y="5889"/>
                    <a:pt x="1897" y="5806"/>
                  </a:cubicBezTo>
                  <a:cubicBezTo>
                    <a:pt x="1868" y="5792"/>
                    <a:pt x="1842" y="5779"/>
                    <a:pt x="1818" y="5768"/>
                  </a:cubicBezTo>
                  <a:cubicBezTo>
                    <a:pt x="1778" y="5749"/>
                    <a:pt x="1745" y="5733"/>
                    <a:pt x="1721" y="5720"/>
                  </a:cubicBezTo>
                  <a:cubicBezTo>
                    <a:pt x="1661" y="5684"/>
                    <a:pt x="1661" y="5684"/>
                    <a:pt x="1661" y="5684"/>
                  </a:cubicBezTo>
                  <a:cubicBezTo>
                    <a:pt x="1496" y="5583"/>
                    <a:pt x="1496" y="5583"/>
                    <a:pt x="1496" y="5583"/>
                  </a:cubicBezTo>
                  <a:cubicBezTo>
                    <a:pt x="1261" y="5410"/>
                    <a:pt x="1261" y="5410"/>
                    <a:pt x="1261" y="5410"/>
                  </a:cubicBezTo>
                  <a:cubicBezTo>
                    <a:pt x="1248" y="5398"/>
                    <a:pt x="1234" y="5386"/>
                    <a:pt x="1221" y="5374"/>
                  </a:cubicBezTo>
                  <a:cubicBezTo>
                    <a:pt x="1058" y="5226"/>
                    <a:pt x="1058" y="5226"/>
                    <a:pt x="1058" y="5226"/>
                  </a:cubicBezTo>
                  <a:cubicBezTo>
                    <a:pt x="1029" y="5196"/>
                    <a:pt x="1000" y="5164"/>
                    <a:pt x="970" y="5131"/>
                  </a:cubicBezTo>
                  <a:cubicBezTo>
                    <a:pt x="953" y="5112"/>
                    <a:pt x="935" y="5092"/>
                    <a:pt x="917" y="5073"/>
                  </a:cubicBezTo>
                  <a:cubicBezTo>
                    <a:pt x="792" y="4929"/>
                    <a:pt x="626" y="4710"/>
                    <a:pt x="486" y="4429"/>
                  </a:cubicBezTo>
                  <a:cubicBezTo>
                    <a:pt x="490" y="4427"/>
                    <a:pt x="490" y="4427"/>
                    <a:pt x="490" y="4427"/>
                  </a:cubicBezTo>
                  <a:cubicBezTo>
                    <a:pt x="439" y="4321"/>
                    <a:pt x="439" y="4321"/>
                    <a:pt x="439" y="4321"/>
                  </a:cubicBezTo>
                  <a:cubicBezTo>
                    <a:pt x="435" y="4314"/>
                    <a:pt x="432" y="4307"/>
                    <a:pt x="428" y="4300"/>
                  </a:cubicBezTo>
                  <a:cubicBezTo>
                    <a:pt x="424" y="4290"/>
                    <a:pt x="418" y="4280"/>
                    <a:pt x="415" y="4271"/>
                  </a:cubicBezTo>
                  <a:cubicBezTo>
                    <a:pt x="330" y="4038"/>
                    <a:pt x="330" y="4038"/>
                    <a:pt x="330" y="4038"/>
                  </a:cubicBezTo>
                  <a:cubicBezTo>
                    <a:pt x="238" y="3747"/>
                    <a:pt x="185" y="3414"/>
                    <a:pt x="184" y="3126"/>
                  </a:cubicBezTo>
                  <a:cubicBezTo>
                    <a:pt x="185" y="2838"/>
                    <a:pt x="238" y="2506"/>
                    <a:pt x="328" y="2218"/>
                  </a:cubicBezTo>
                  <a:cubicBezTo>
                    <a:pt x="414" y="1983"/>
                    <a:pt x="414" y="1983"/>
                    <a:pt x="414" y="1983"/>
                  </a:cubicBezTo>
                  <a:cubicBezTo>
                    <a:pt x="419" y="1972"/>
                    <a:pt x="424" y="1962"/>
                    <a:pt x="428" y="1953"/>
                  </a:cubicBezTo>
                  <a:cubicBezTo>
                    <a:pt x="432" y="1945"/>
                    <a:pt x="435" y="1938"/>
                    <a:pt x="438" y="1933"/>
                  </a:cubicBezTo>
                  <a:cubicBezTo>
                    <a:pt x="490" y="1825"/>
                    <a:pt x="490" y="1825"/>
                    <a:pt x="490" y="1825"/>
                  </a:cubicBezTo>
                  <a:cubicBezTo>
                    <a:pt x="486" y="1824"/>
                    <a:pt x="486" y="1824"/>
                    <a:pt x="486" y="1824"/>
                  </a:cubicBezTo>
                  <a:cubicBezTo>
                    <a:pt x="626" y="1542"/>
                    <a:pt x="792" y="1323"/>
                    <a:pt x="917" y="1180"/>
                  </a:cubicBezTo>
                  <a:cubicBezTo>
                    <a:pt x="935" y="1160"/>
                    <a:pt x="953" y="1141"/>
                    <a:pt x="970" y="1121"/>
                  </a:cubicBezTo>
                  <a:cubicBezTo>
                    <a:pt x="1000" y="1088"/>
                    <a:pt x="1029" y="1056"/>
                    <a:pt x="1057" y="1027"/>
                  </a:cubicBezTo>
                  <a:cubicBezTo>
                    <a:pt x="1221" y="879"/>
                    <a:pt x="1221" y="879"/>
                    <a:pt x="1221" y="879"/>
                  </a:cubicBezTo>
                  <a:cubicBezTo>
                    <a:pt x="1234" y="866"/>
                    <a:pt x="1248" y="854"/>
                    <a:pt x="1260" y="844"/>
                  </a:cubicBezTo>
                  <a:cubicBezTo>
                    <a:pt x="1484" y="676"/>
                    <a:pt x="1484" y="676"/>
                    <a:pt x="1484" y="676"/>
                  </a:cubicBezTo>
                  <a:cubicBezTo>
                    <a:pt x="1661" y="568"/>
                    <a:pt x="1661" y="568"/>
                    <a:pt x="1661" y="568"/>
                  </a:cubicBezTo>
                  <a:cubicBezTo>
                    <a:pt x="1720" y="533"/>
                    <a:pt x="1720" y="533"/>
                    <a:pt x="1720" y="533"/>
                  </a:cubicBezTo>
                  <a:cubicBezTo>
                    <a:pt x="1745" y="519"/>
                    <a:pt x="1778" y="504"/>
                    <a:pt x="1818" y="485"/>
                  </a:cubicBezTo>
                  <a:cubicBezTo>
                    <a:pt x="1842" y="473"/>
                    <a:pt x="1868" y="460"/>
                    <a:pt x="1897" y="446"/>
                  </a:cubicBezTo>
                  <a:cubicBezTo>
                    <a:pt x="2063" y="364"/>
                    <a:pt x="2298" y="286"/>
                    <a:pt x="2560" y="228"/>
                  </a:cubicBezTo>
                  <a:cubicBezTo>
                    <a:pt x="2742" y="193"/>
                    <a:pt x="3013" y="160"/>
                    <a:pt x="3337" y="182"/>
                  </a:cubicBezTo>
                  <a:cubicBezTo>
                    <a:pt x="3336" y="184"/>
                    <a:pt x="3336" y="184"/>
                    <a:pt x="3336" y="184"/>
                  </a:cubicBezTo>
                  <a:cubicBezTo>
                    <a:pt x="3365" y="185"/>
                    <a:pt x="3365" y="185"/>
                    <a:pt x="3365" y="185"/>
                  </a:cubicBezTo>
                  <a:cubicBezTo>
                    <a:pt x="3373" y="186"/>
                    <a:pt x="3382" y="186"/>
                    <a:pt x="3393" y="187"/>
                  </a:cubicBezTo>
                  <a:cubicBezTo>
                    <a:pt x="3400" y="187"/>
                    <a:pt x="3408" y="187"/>
                    <a:pt x="3416" y="188"/>
                  </a:cubicBezTo>
                  <a:cubicBezTo>
                    <a:pt x="3429" y="189"/>
                    <a:pt x="3442" y="190"/>
                    <a:pt x="3455" y="192"/>
                  </a:cubicBezTo>
                  <a:cubicBezTo>
                    <a:pt x="3479" y="195"/>
                    <a:pt x="3505" y="199"/>
                    <a:pt x="3535" y="204"/>
                  </a:cubicBezTo>
                  <a:cubicBezTo>
                    <a:pt x="3599" y="213"/>
                    <a:pt x="3672" y="224"/>
                    <a:pt x="3751" y="239"/>
                  </a:cubicBezTo>
                  <a:cubicBezTo>
                    <a:pt x="4044" y="302"/>
                    <a:pt x="4357" y="423"/>
                    <a:pt x="4610" y="570"/>
                  </a:cubicBezTo>
                  <a:cubicBezTo>
                    <a:pt x="4741" y="650"/>
                    <a:pt x="4741" y="650"/>
                    <a:pt x="4741" y="650"/>
                  </a:cubicBezTo>
                  <a:cubicBezTo>
                    <a:pt x="4769" y="667"/>
                    <a:pt x="4796" y="683"/>
                    <a:pt x="4821" y="703"/>
                  </a:cubicBezTo>
                  <a:cubicBezTo>
                    <a:pt x="5019" y="852"/>
                    <a:pt x="5019" y="852"/>
                    <a:pt x="5019" y="852"/>
                  </a:cubicBezTo>
                  <a:cubicBezTo>
                    <a:pt x="5189" y="1006"/>
                    <a:pt x="5189" y="1006"/>
                    <a:pt x="5189" y="1006"/>
                  </a:cubicBezTo>
                  <a:cubicBezTo>
                    <a:pt x="5330" y="1155"/>
                    <a:pt x="5330" y="1155"/>
                    <a:pt x="5330" y="1155"/>
                  </a:cubicBezTo>
                  <a:cubicBezTo>
                    <a:pt x="5400" y="1226"/>
                    <a:pt x="5451" y="1296"/>
                    <a:pt x="5493" y="1352"/>
                  </a:cubicBezTo>
                  <a:cubicBezTo>
                    <a:pt x="5575" y="1462"/>
                    <a:pt x="5575" y="1462"/>
                    <a:pt x="5575" y="1462"/>
                  </a:cubicBezTo>
                  <a:cubicBezTo>
                    <a:pt x="5582" y="1471"/>
                    <a:pt x="5586" y="1478"/>
                    <a:pt x="5587" y="1479"/>
                  </a:cubicBezTo>
                  <a:cubicBezTo>
                    <a:pt x="5588" y="1480"/>
                    <a:pt x="5588" y="1480"/>
                    <a:pt x="5588" y="1480"/>
                  </a:cubicBezTo>
                  <a:cubicBezTo>
                    <a:pt x="5741" y="1706"/>
                    <a:pt x="5860" y="1944"/>
                    <a:pt x="5934" y="2178"/>
                  </a:cubicBezTo>
                  <a:cubicBezTo>
                    <a:pt x="5955" y="2229"/>
                    <a:pt x="5968" y="2282"/>
                    <a:pt x="5981" y="2333"/>
                  </a:cubicBezTo>
                  <a:cubicBezTo>
                    <a:pt x="5992" y="2376"/>
                    <a:pt x="5992" y="2376"/>
                    <a:pt x="5992" y="2376"/>
                  </a:cubicBezTo>
                  <a:cubicBezTo>
                    <a:pt x="5998" y="2399"/>
                    <a:pt x="6004" y="2422"/>
                    <a:pt x="6010" y="2445"/>
                  </a:cubicBezTo>
                  <a:cubicBezTo>
                    <a:pt x="6020" y="2484"/>
                    <a:pt x="6030" y="2521"/>
                    <a:pt x="6036" y="2558"/>
                  </a:cubicBezTo>
                  <a:cubicBezTo>
                    <a:pt x="6061" y="2721"/>
                    <a:pt x="6061" y="2721"/>
                    <a:pt x="6061" y="2721"/>
                  </a:cubicBezTo>
                  <a:cubicBezTo>
                    <a:pt x="6063" y="2739"/>
                    <a:pt x="6066" y="2755"/>
                    <a:pt x="6069" y="2771"/>
                  </a:cubicBezTo>
                  <a:cubicBezTo>
                    <a:pt x="6074" y="2802"/>
                    <a:pt x="6079" y="2832"/>
                    <a:pt x="6079" y="2860"/>
                  </a:cubicBezTo>
                  <a:cubicBezTo>
                    <a:pt x="6092" y="3126"/>
                    <a:pt x="6092" y="3126"/>
                    <a:pt x="6092" y="3126"/>
                  </a:cubicBezTo>
                  <a:lnTo>
                    <a:pt x="6079" y="339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14" name="Group 13">
              <a:extLst>
                <a:ext uri="{FF2B5EF4-FFF2-40B4-BE49-F238E27FC236}">
                  <a16:creationId xmlns:a16="http://schemas.microsoft.com/office/drawing/2014/main" id="{60C3E0B1-70DB-848F-4877-75E9C1067E8E}"/>
                </a:ext>
              </a:extLst>
            </p:cNvPr>
            <p:cNvGrpSpPr/>
            <p:nvPr/>
          </p:nvGrpSpPr>
          <p:grpSpPr>
            <a:xfrm>
              <a:off x="2288221" y="2626904"/>
              <a:ext cx="1674728" cy="1716222"/>
              <a:chOff x="-3211513" y="2017713"/>
              <a:chExt cx="4292601" cy="4398963"/>
            </a:xfrm>
          </p:grpSpPr>
          <p:sp>
            <p:nvSpPr>
              <p:cNvPr id="15" name="Freeform 665">
                <a:extLst>
                  <a:ext uri="{FF2B5EF4-FFF2-40B4-BE49-F238E27FC236}">
                    <a16:creationId xmlns:a16="http://schemas.microsoft.com/office/drawing/2014/main" id="{9687857A-FA64-A035-DC2C-6CF57AB8EC78}"/>
                  </a:ext>
                </a:extLst>
              </p:cNvPr>
              <p:cNvSpPr>
                <a:spLocks/>
              </p:cNvSpPr>
              <p:nvPr/>
            </p:nvSpPr>
            <p:spPr bwMode="auto">
              <a:xfrm>
                <a:off x="-3211513" y="2017713"/>
                <a:ext cx="4292601" cy="4398963"/>
              </a:xfrm>
              <a:custGeom>
                <a:avLst/>
                <a:gdLst>
                  <a:gd name="T0" fmla="*/ 1944 w 1994"/>
                  <a:gd name="T1" fmla="*/ 502 h 2048"/>
                  <a:gd name="T2" fmla="*/ 1616 w 1994"/>
                  <a:gd name="T3" fmla="*/ 49 h 2048"/>
                  <a:gd name="T4" fmla="*/ 1563 w 1994"/>
                  <a:gd name="T5" fmla="*/ 0 h 2048"/>
                  <a:gd name="T6" fmla="*/ 432 w 1994"/>
                  <a:gd name="T7" fmla="*/ 0 h 2048"/>
                  <a:gd name="T8" fmla="*/ 378 w 1994"/>
                  <a:gd name="T9" fmla="*/ 50 h 2048"/>
                  <a:gd name="T10" fmla="*/ 50 w 1994"/>
                  <a:gd name="T11" fmla="*/ 502 h 2048"/>
                  <a:gd name="T12" fmla="*/ 3 w 1994"/>
                  <a:gd name="T13" fmla="*/ 581 h 2048"/>
                  <a:gd name="T14" fmla="*/ 986 w 1994"/>
                  <a:gd name="T15" fmla="*/ 2046 h 2048"/>
                  <a:gd name="T16" fmla="*/ 997 w 1994"/>
                  <a:gd name="T17" fmla="*/ 2048 h 2048"/>
                  <a:gd name="T18" fmla="*/ 1008 w 1994"/>
                  <a:gd name="T19" fmla="*/ 2046 h 2048"/>
                  <a:gd name="T20" fmla="*/ 1991 w 1994"/>
                  <a:gd name="T21" fmla="*/ 581 h 2048"/>
                  <a:gd name="T22" fmla="*/ 1944 w 1994"/>
                  <a:gd name="T23" fmla="*/ 502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4" h="2048">
                    <a:moveTo>
                      <a:pt x="1944" y="502"/>
                    </a:moveTo>
                    <a:cubicBezTo>
                      <a:pt x="1760" y="424"/>
                      <a:pt x="1632" y="250"/>
                      <a:pt x="1616" y="49"/>
                    </a:cubicBezTo>
                    <a:cubicBezTo>
                      <a:pt x="1614" y="21"/>
                      <a:pt x="1590" y="0"/>
                      <a:pt x="1563" y="0"/>
                    </a:cubicBezTo>
                    <a:cubicBezTo>
                      <a:pt x="432" y="0"/>
                      <a:pt x="432" y="0"/>
                      <a:pt x="432" y="0"/>
                    </a:cubicBezTo>
                    <a:cubicBezTo>
                      <a:pt x="404" y="0"/>
                      <a:pt x="381" y="22"/>
                      <a:pt x="378" y="50"/>
                    </a:cubicBezTo>
                    <a:cubicBezTo>
                      <a:pt x="361" y="251"/>
                      <a:pt x="234" y="425"/>
                      <a:pt x="50" y="502"/>
                    </a:cubicBezTo>
                    <a:cubicBezTo>
                      <a:pt x="19" y="515"/>
                      <a:pt x="0" y="547"/>
                      <a:pt x="3" y="581"/>
                    </a:cubicBezTo>
                    <a:cubicBezTo>
                      <a:pt x="28" y="827"/>
                      <a:pt x="172" y="1664"/>
                      <a:pt x="986" y="2046"/>
                    </a:cubicBezTo>
                    <a:cubicBezTo>
                      <a:pt x="990" y="2047"/>
                      <a:pt x="993" y="2048"/>
                      <a:pt x="997" y="2048"/>
                    </a:cubicBezTo>
                    <a:cubicBezTo>
                      <a:pt x="1001" y="2048"/>
                      <a:pt x="1005" y="2047"/>
                      <a:pt x="1008" y="2046"/>
                    </a:cubicBezTo>
                    <a:cubicBezTo>
                      <a:pt x="1822" y="1664"/>
                      <a:pt x="1967" y="827"/>
                      <a:pt x="1991" y="581"/>
                    </a:cubicBezTo>
                    <a:cubicBezTo>
                      <a:pt x="1994" y="547"/>
                      <a:pt x="1975" y="515"/>
                      <a:pt x="1944" y="5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66">
                <a:extLst>
                  <a:ext uri="{FF2B5EF4-FFF2-40B4-BE49-F238E27FC236}">
                    <a16:creationId xmlns:a16="http://schemas.microsoft.com/office/drawing/2014/main" id="{5187CF86-BC0D-B245-5B3A-D359B95FFDD2}"/>
                  </a:ext>
                </a:extLst>
              </p:cNvPr>
              <p:cNvSpPr>
                <a:spLocks/>
              </p:cNvSpPr>
              <p:nvPr/>
            </p:nvSpPr>
            <p:spPr bwMode="auto">
              <a:xfrm>
                <a:off x="-2881312" y="2327276"/>
                <a:ext cx="3633788" cy="3744913"/>
              </a:xfrm>
              <a:custGeom>
                <a:avLst/>
                <a:gdLst>
                  <a:gd name="T0" fmla="*/ 855 w 1688"/>
                  <a:gd name="T1" fmla="*/ 1740 h 1744"/>
                  <a:gd name="T2" fmla="*/ 833 w 1688"/>
                  <a:gd name="T3" fmla="*/ 1740 h 1744"/>
                  <a:gd name="T4" fmla="*/ 175 w 1688"/>
                  <a:gd name="T5" fmla="*/ 1055 h 1744"/>
                  <a:gd name="T6" fmla="*/ 2 w 1688"/>
                  <a:gd name="T7" fmla="*/ 487 h 1744"/>
                  <a:gd name="T8" fmla="*/ 14 w 1688"/>
                  <a:gd name="T9" fmla="*/ 462 h 1744"/>
                  <a:gd name="T10" fmla="*/ 353 w 1688"/>
                  <a:gd name="T11" fmla="*/ 19 h 1744"/>
                  <a:gd name="T12" fmla="*/ 377 w 1688"/>
                  <a:gd name="T13" fmla="*/ 0 h 1744"/>
                  <a:gd name="T14" fmla="*/ 1311 w 1688"/>
                  <a:gd name="T15" fmla="*/ 0 h 1744"/>
                  <a:gd name="T16" fmla="*/ 1335 w 1688"/>
                  <a:gd name="T17" fmla="*/ 19 h 1744"/>
                  <a:gd name="T18" fmla="*/ 1674 w 1688"/>
                  <a:gd name="T19" fmla="*/ 462 h 1744"/>
                  <a:gd name="T20" fmla="*/ 1686 w 1688"/>
                  <a:gd name="T21" fmla="*/ 487 h 1744"/>
                  <a:gd name="T22" fmla="*/ 1513 w 1688"/>
                  <a:gd name="T23" fmla="*/ 1055 h 1744"/>
                  <a:gd name="T24" fmla="*/ 855 w 1688"/>
                  <a:gd name="T25" fmla="*/ 174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8" h="1744">
                    <a:moveTo>
                      <a:pt x="855" y="1740"/>
                    </a:moveTo>
                    <a:cubicBezTo>
                      <a:pt x="848" y="1744"/>
                      <a:pt x="840" y="1744"/>
                      <a:pt x="833" y="1740"/>
                    </a:cubicBezTo>
                    <a:cubicBezTo>
                      <a:pt x="546" y="1590"/>
                      <a:pt x="325" y="1360"/>
                      <a:pt x="175" y="1055"/>
                    </a:cubicBezTo>
                    <a:cubicBezTo>
                      <a:pt x="64" y="827"/>
                      <a:pt x="19" y="610"/>
                      <a:pt x="2" y="487"/>
                    </a:cubicBezTo>
                    <a:cubicBezTo>
                      <a:pt x="0" y="477"/>
                      <a:pt x="5" y="467"/>
                      <a:pt x="14" y="462"/>
                    </a:cubicBezTo>
                    <a:cubicBezTo>
                      <a:pt x="186" y="369"/>
                      <a:pt x="308" y="208"/>
                      <a:pt x="353" y="19"/>
                    </a:cubicBezTo>
                    <a:cubicBezTo>
                      <a:pt x="355" y="8"/>
                      <a:pt x="365" y="0"/>
                      <a:pt x="377" y="0"/>
                    </a:cubicBezTo>
                    <a:cubicBezTo>
                      <a:pt x="1311" y="0"/>
                      <a:pt x="1311" y="0"/>
                      <a:pt x="1311" y="0"/>
                    </a:cubicBezTo>
                    <a:cubicBezTo>
                      <a:pt x="1323" y="0"/>
                      <a:pt x="1333" y="8"/>
                      <a:pt x="1335" y="19"/>
                    </a:cubicBezTo>
                    <a:cubicBezTo>
                      <a:pt x="1380" y="208"/>
                      <a:pt x="1502" y="369"/>
                      <a:pt x="1674" y="462"/>
                    </a:cubicBezTo>
                    <a:cubicBezTo>
                      <a:pt x="1683" y="467"/>
                      <a:pt x="1688" y="477"/>
                      <a:pt x="1686" y="487"/>
                    </a:cubicBezTo>
                    <a:cubicBezTo>
                      <a:pt x="1669" y="610"/>
                      <a:pt x="1624" y="827"/>
                      <a:pt x="1513" y="1055"/>
                    </a:cubicBezTo>
                    <a:cubicBezTo>
                      <a:pt x="1364" y="1360"/>
                      <a:pt x="1143" y="1590"/>
                      <a:pt x="855" y="1740"/>
                    </a:cubicBezTo>
                    <a:close/>
                  </a:path>
                </a:pathLst>
              </a:custGeom>
              <a:gradFill>
                <a:gsLst>
                  <a:gs pos="0">
                    <a:schemeClr val="accent1"/>
                  </a:gs>
                  <a:gs pos="71000">
                    <a:schemeClr val="accent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67">
                <a:extLst>
                  <a:ext uri="{FF2B5EF4-FFF2-40B4-BE49-F238E27FC236}">
                    <a16:creationId xmlns:a16="http://schemas.microsoft.com/office/drawing/2014/main" id="{5E9A4774-EB00-0462-B86B-407E5721AF3D}"/>
                  </a:ext>
                </a:extLst>
              </p:cNvPr>
              <p:cNvSpPr>
                <a:spLocks/>
              </p:cNvSpPr>
              <p:nvPr/>
            </p:nvSpPr>
            <p:spPr bwMode="auto">
              <a:xfrm>
                <a:off x="-1473200" y="3111501"/>
                <a:ext cx="812800" cy="1917700"/>
              </a:xfrm>
              <a:custGeom>
                <a:avLst/>
                <a:gdLst>
                  <a:gd name="T0" fmla="*/ 378 w 378"/>
                  <a:gd name="T1" fmla="*/ 192 h 893"/>
                  <a:gd name="T2" fmla="*/ 183 w 378"/>
                  <a:gd name="T3" fmla="*/ 4 h 893"/>
                  <a:gd name="T4" fmla="*/ 3 w 378"/>
                  <a:gd name="T5" fmla="*/ 183 h 893"/>
                  <a:gd name="T6" fmla="*/ 96 w 378"/>
                  <a:gd name="T7" fmla="*/ 354 h 893"/>
                  <a:gd name="T8" fmla="*/ 113 w 378"/>
                  <a:gd name="T9" fmla="*/ 387 h 893"/>
                  <a:gd name="T10" fmla="*/ 69 w 378"/>
                  <a:gd name="T11" fmla="*/ 857 h 893"/>
                  <a:gd name="T12" fmla="*/ 102 w 378"/>
                  <a:gd name="T13" fmla="*/ 893 h 893"/>
                  <a:gd name="T14" fmla="*/ 278 w 378"/>
                  <a:gd name="T15" fmla="*/ 893 h 893"/>
                  <a:gd name="T16" fmla="*/ 311 w 378"/>
                  <a:gd name="T17" fmla="*/ 857 h 893"/>
                  <a:gd name="T18" fmla="*/ 267 w 378"/>
                  <a:gd name="T19" fmla="*/ 387 h 893"/>
                  <a:gd name="T20" fmla="*/ 284 w 378"/>
                  <a:gd name="T21" fmla="*/ 354 h 893"/>
                  <a:gd name="T22" fmla="*/ 378 w 378"/>
                  <a:gd name="T23" fmla="*/ 19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893">
                    <a:moveTo>
                      <a:pt x="378" y="192"/>
                    </a:moveTo>
                    <a:cubicBezTo>
                      <a:pt x="378" y="86"/>
                      <a:pt x="290" y="0"/>
                      <a:pt x="183" y="4"/>
                    </a:cubicBezTo>
                    <a:cubicBezTo>
                      <a:pt x="86" y="8"/>
                      <a:pt x="7" y="86"/>
                      <a:pt x="3" y="183"/>
                    </a:cubicBezTo>
                    <a:cubicBezTo>
                      <a:pt x="0" y="256"/>
                      <a:pt x="38" y="320"/>
                      <a:pt x="96" y="354"/>
                    </a:cubicBezTo>
                    <a:cubicBezTo>
                      <a:pt x="108" y="361"/>
                      <a:pt x="114" y="374"/>
                      <a:pt x="113" y="387"/>
                    </a:cubicBezTo>
                    <a:cubicBezTo>
                      <a:pt x="69" y="857"/>
                      <a:pt x="69" y="857"/>
                      <a:pt x="69" y="857"/>
                    </a:cubicBezTo>
                    <a:cubicBezTo>
                      <a:pt x="68" y="877"/>
                      <a:pt x="83" y="893"/>
                      <a:pt x="102" y="893"/>
                    </a:cubicBezTo>
                    <a:cubicBezTo>
                      <a:pt x="278" y="893"/>
                      <a:pt x="278" y="893"/>
                      <a:pt x="278" y="893"/>
                    </a:cubicBezTo>
                    <a:cubicBezTo>
                      <a:pt x="297" y="893"/>
                      <a:pt x="313" y="877"/>
                      <a:pt x="311" y="857"/>
                    </a:cubicBezTo>
                    <a:cubicBezTo>
                      <a:pt x="267" y="387"/>
                      <a:pt x="267" y="387"/>
                      <a:pt x="267" y="387"/>
                    </a:cubicBezTo>
                    <a:cubicBezTo>
                      <a:pt x="266" y="374"/>
                      <a:pt x="272" y="361"/>
                      <a:pt x="284" y="354"/>
                    </a:cubicBezTo>
                    <a:cubicBezTo>
                      <a:pt x="340" y="322"/>
                      <a:pt x="378" y="261"/>
                      <a:pt x="378" y="192"/>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378551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AA1D41FB-5F1B-1C47-8F3B-EC716CBB8414}"/>
              </a:ext>
            </a:extLst>
          </p:cNvPr>
          <p:cNvSpPr txBox="1">
            <a:spLocks noChangeArrowheads="1"/>
          </p:cNvSpPr>
          <p:nvPr/>
        </p:nvSpPr>
        <p:spPr bwMode="auto">
          <a:xfrm>
            <a:off x="469900" y="1779558"/>
            <a:ext cx="1002739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IN"/>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9pPr>
          </a:lstStyle>
          <a:p>
            <a:pPr algn="ctr" eaLnBrk="1" hangingPunct="1"/>
            <a:r>
              <a:rPr lang="en-GB" sz="1500" b="1" dirty="0">
                <a:solidFill>
                  <a:srgbClr val="FF0000"/>
                </a:solidFill>
                <a:latin typeface="Arial" panose="020B0604020202020204" pitchFamily="34" charset="0"/>
              </a:rPr>
              <a:t>For any specific query, please contact:</a:t>
            </a:r>
          </a:p>
          <a:p>
            <a:pPr eaLnBrk="1" hangingPunct="1"/>
            <a:endParaRPr lang="en-GB" sz="1500" b="1" dirty="0">
              <a:latin typeface="Arial" panose="020B0604020202020204" pitchFamily="34" charset="0"/>
            </a:endParaRPr>
          </a:p>
          <a:p>
            <a:pPr algn="ctr" eaLnBrk="1" hangingPunct="1"/>
            <a:r>
              <a:rPr lang="en-GB" sz="1500" b="1" dirty="0">
                <a:latin typeface="Arial" panose="020B0604020202020204" pitchFamily="34" charset="0"/>
              </a:rPr>
              <a:t>Mr. Vijay Pal Dalmia, Senior Partner at </a:t>
            </a:r>
            <a:r>
              <a:rPr lang="en-US" altLang="en-US" sz="1500" b="1" dirty="0">
                <a:latin typeface="Arial" panose="020B0604020202020204" pitchFamily="34" charset="0"/>
                <a:hlinkClick r:id="rId2"/>
              </a:rPr>
              <a:t>vpdalmia@vaishlaw.com</a:t>
            </a:r>
            <a:r>
              <a:rPr lang="en-US" altLang="en-US" sz="1500" b="1" dirty="0">
                <a:latin typeface="Arial" panose="020B0604020202020204" pitchFamily="34" charset="0"/>
              </a:rPr>
              <a:t> or on Mobile at +91 9810081079 </a:t>
            </a:r>
          </a:p>
          <a:p>
            <a:pPr algn="ctr" eaLnBrk="1" hangingPunct="1"/>
            <a:endParaRPr lang="en-US" altLang="en-US" sz="1500" b="1" dirty="0">
              <a:latin typeface="Arial" panose="020B0604020202020204" pitchFamily="34" charset="0"/>
            </a:endParaRPr>
          </a:p>
          <a:p>
            <a:pPr algn="ctr" eaLnBrk="1" hangingPunct="1">
              <a:spcBef>
                <a:spcPct val="0"/>
              </a:spcBef>
              <a:buClrTx/>
              <a:buSzTx/>
              <a:buFontTx/>
              <a:buNone/>
            </a:pPr>
            <a:r>
              <a:rPr lang="en-GB" sz="1500" b="1" dirty="0">
                <a:latin typeface="Arial" panose="020B0604020202020204" pitchFamily="34" charset="0"/>
              </a:rPr>
              <a:t>Mr. Rajat Jain, Principal Associate at </a:t>
            </a:r>
            <a:r>
              <a:rPr lang="en-GB" sz="1500" b="1" dirty="0">
                <a:latin typeface="Arial" panose="020B0604020202020204" pitchFamily="34" charset="0"/>
                <a:hlinkClick r:id="rId3"/>
              </a:rPr>
              <a:t>rajatjain@vaishlaw.com</a:t>
            </a:r>
            <a:r>
              <a:rPr lang="en-GB" sz="1500" b="1" dirty="0">
                <a:latin typeface="Arial" panose="020B0604020202020204" pitchFamily="34" charset="0"/>
              </a:rPr>
              <a:t> or on Mobile at +91 9953887311</a:t>
            </a:r>
            <a:br>
              <a:rPr lang="en-GB" sz="1500" b="1" dirty="0">
                <a:latin typeface="Arial" panose="020B0604020202020204" pitchFamily="34" charset="0"/>
              </a:rPr>
            </a:br>
            <a:br>
              <a:rPr lang="en-GB" sz="1500" b="1" dirty="0">
                <a:latin typeface="Arial" panose="020B0604020202020204" pitchFamily="34" charset="0"/>
              </a:rPr>
            </a:br>
            <a:r>
              <a:rPr lang="en-US" altLang="en-US" sz="1600" b="1" dirty="0">
                <a:solidFill>
                  <a:schemeClr val="tx2"/>
                </a:solidFill>
                <a:latin typeface="Arial" panose="020B0604020202020204" pitchFamily="34" charset="0"/>
              </a:rPr>
              <a:t>Vaish Associates Advocates</a:t>
            </a:r>
          </a:p>
          <a:p>
            <a:pPr algn="ctr" eaLnBrk="1" hangingPunct="1">
              <a:lnSpc>
                <a:spcPct val="150000"/>
              </a:lnSpc>
              <a:spcBef>
                <a:spcPct val="0"/>
              </a:spcBef>
              <a:buClrTx/>
              <a:buSzTx/>
              <a:buFontTx/>
              <a:buNone/>
            </a:pPr>
            <a:r>
              <a:rPr lang="en-US" altLang="en-US" sz="1500" dirty="0">
                <a:latin typeface="Arial" panose="020B0604020202020204" pitchFamily="34" charset="0"/>
              </a:rPr>
              <a:t>New Delhi </a:t>
            </a:r>
          </a:p>
          <a:p>
            <a:pPr algn="ctr" eaLnBrk="1" hangingPunct="1">
              <a:lnSpc>
                <a:spcPct val="150000"/>
              </a:lnSpc>
              <a:spcBef>
                <a:spcPct val="0"/>
              </a:spcBef>
              <a:buClrTx/>
              <a:buSzTx/>
              <a:buFontTx/>
              <a:buNone/>
            </a:pPr>
            <a:r>
              <a:rPr lang="en-US" altLang="en-US" sz="1500" dirty="0">
                <a:latin typeface="Arial" panose="020B0604020202020204" pitchFamily="34" charset="0"/>
              </a:rPr>
              <a:t>1</a:t>
            </a:r>
            <a:r>
              <a:rPr lang="en-US" altLang="en-US" sz="1500" baseline="30000" dirty="0">
                <a:latin typeface="Arial" panose="020B0604020202020204" pitchFamily="34" charset="0"/>
              </a:rPr>
              <a:t>st</a:t>
            </a:r>
            <a:r>
              <a:rPr lang="en-US" altLang="en-US" sz="1500" dirty="0">
                <a:latin typeface="Arial" panose="020B0604020202020204" pitchFamily="34" charset="0"/>
              </a:rPr>
              <a:t>, 9</a:t>
            </a:r>
            <a:r>
              <a:rPr lang="en-US" altLang="en-US" sz="1500" baseline="30000" dirty="0">
                <a:latin typeface="Arial" panose="020B0604020202020204" pitchFamily="34" charset="0"/>
              </a:rPr>
              <a:t>th</a:t>
            </a:r>
            <a:r>
              <a:rPr lang="en-US" altLang="en-US" sz="1500" dirty="0">
                <a:latin typeface="Arial" panose="020B0604020202020204" pitchFamily="34" charset="0"/>
              </a:rPr>
              <a:t> &amp; 11</a:t>
            </a:r>
            <a:r>
              <a:rPr lang="en-US" altLang="en-US" sz="1500" baseline="30000" dirty="0">
                <a:latin typeface="Arial" panose="020B0604020202020204" pitchFamily="34" charset="0"/>
              </a:rPr>
              <a:t>th</a:t>
            </a:r>
            <a:r>
              <a:rPr lang="en-US" altLang="en-US" sz="1500" dirty="0">
                <a:latin typeface="Arial" panose="020B0604020202020204" pitchFamily="34" charset="0"/>
              </a:rPr>
              <a:t> Floors, Mohan Dev Building, 13, Tolstoy Marg, New Delhi 110001, India</a:t>
            </a:r>
          </a:p>
          <a:p>
            <a:pPr algn="ctr" eaLnBrk="1" hangingPunct="1">
              <a:spcBef>
                <a:spcPct val="0"/>
              </a:spcBef>
              <a:buClrTx/>
              <a:buSzTx/>
              <a:buFontTx/>
              <a:buNone/>
            </a:pPr>
            <a:endParaRPr lang="en-US" altLang="en-US" sz="1500" u="sng" dirty="0">
              <a:solidFill>
                <a:srgbClr val="FF0000"/>
              </a:solidFill>
              <a:latin typeface="Arial" panose="020B0604020202020204" pitchFamily="34" charset="0"/>
              <a:hlinkClick r:id="rId4"/>
            </a:endParaRPr>
          </a:p>
          <a:p>
            <a:pPr algn="ctr" eaLnBrk="1" hangingPunct="1"/>
            <a:r>
              <a:rPr lang="en-US" altLang="en-US" sz="1500" dirty="0">
                <a:latin typeface="Arial" panose="020B0604020202020204" pitchFamily="34" charset="0"/>
              </a:rPr>
              <a:t>Mumbai</a:t>
            </a:r>
          </a:p>
          <a:p>
            <a:pPr algn="ctr" eaLnBrk="1" hangingPunct="1"/>
            <a:endParaRPr lang="en-US" altLang="en-US" sz="800" dirty="0">
              <a:latin typeface="Arial" panose="020B0604020202020204" pitchFamily="34" charset="0"/>
            </a:endParaRPr>
          </a:p>
          <a:p>
            <a:pPr algn="ctr" eaLnBrk="1" hangingPunct="1"/>
            <a:r>
              <a:rPr lang="en-US" altLang="en-US" sz="1500" dirty="0">
                <a:latin typeface="Arial" panose="020B0604020202020204" pitchFamily="34" charset="0"/>
              </a:rPr>
              <a:t>106, Peninsula Centre, Dr. S. S. Rao Road. </a:t>
            </a:r>
            <a:r>
              <a:rPr lang="en-US" altLang="en-US" sz="1500" dirty="0" err="1">
                <a:latin typeface="Arial" panose="020B0604020202020204" pitchFamily="34" charset="0"/>
              </a:rPr>
              <a:t>Parel</a:t>
            </a:r>
            <a:r>
              <a:rPr lang="en-US" altLang="en-US" sz="1500" dirty="0">
                <a:latin typeface="Arial" panose="020B0604020202020204" pitchFamily="34" charset="0"/>
              </a:rPr>
              <a:t>, Mumbai - 400012, India </a:t>
            </a:r>
          </a:p>
          <a:p>
            <a:pPr algn="ctr" eaLnBrk="1" hangingPunct="1"/>
            <a:endParaRPr lang="en-US" altLang="en-US" sz="1500" dirty="0">
              <a:latin typeface="Arial" panose="020B0604020202020204" pitchFamily="34" charset="0"/>
            </a:endParaRPr>
          </a:p>
          <a:p>
            <a:pPr algn="ctr" eaLnBrk="1" hangingPunct="1"/>
            <a:r>
              <a:rPr lang="en-US" altLang="en-US" sz="1500" dirty="0">
                <a:latin typeface="Arial" panose="020B0604020202020204" pitchFamily="34" charset="0"/>
              </a:rPr>
              <a:t>Bengaluru</a:t>
            </a:r>
          </a:p>
          <a:p>
            <a:pPr algn="ctr" eaLnBrk="1" hangingPunct="1"/>
            <a:endParaRPr lang="en-US" altLang="en-US" sz="800" dirty="0">
              <a:latin typeface="Arial" panose="020B0604020202020204" pitchFamily="34" charset="0"/>
            </a:endParaRPr>
          </a:p>
          <a:p>
            <a:pPr algn="ctr" eaLnBrk="1" hangingPunct="1"/>
            <a:r>
              <a:rPr lang="en-US" sz="1500" dirty="0">
                <a:latin typeface="Arial" panose="020B0604020202020204" pitchFamily="34" charset="0"/>
              </a:rPr>
              <a:t>105 -106, </a:t>
            </a:r>
            <a:r>
              <a:rPr lang="en-US" sz="1500" dirty="0" err="1">
                <a:latin typeface="Arial" panose="020B0604020202020204" pitchFamily="34" charset="0"/>
              </a:rPr>
              <a:t>Raheja</a:t>
            </a:r>
            <a:r>
              <a:rPr lang="en-US" sz="1500" dirty="0">
                <a:latin typeface="Arial" panose="020B0604020202020204" pitchFamily="34" charset="0"/>
              </a:rPr>
              <a:t> Chambers, #12, Museum Road, Bengaluru - 560001, India</a:t>
            </a:r>
          </a:p>
          <a:p>
            <a:pPr algn="ctr" eaLnBrk="1" hangingPunct="1">
              <a:spcBef>
                <a:spcPct val="0"/>
              </a:spcBef>
              <a:buClrTx/>
              <a:buSzTx/>
              <a:buFontTx/>
              <a:buNone/>
            </a:pPr>
            <a:endParaRPr lang="en-US" altLang="en-US" sz="1500" dirty="0">
              <a:latin typeface="Arial" panose="020B0604020202020204" pitchFamily="34" charset="0"/>
              <a:hlinkClick r:id="rId4"/>
            </a:endParaRPr>
          </a:p>
          <a:p>
            <a:pPr algn="ctr" eaLnBrk="1" hangingPunct="1">
              <a:spcBef>
                <a:spcPct val="0"/>
              </a:spcBef>
              <a:buClrTx/>
              <a:buSzTx/>
              <a:buFontTx/>
              <a:buNone/>
            </a:pPr>
            <a:r>
              <a:rPr lang="en-US" altLang="en-US" sz="1500" u="sng" dirty="0">
                <a:solidFill>
                  <a:srgbClr val="FF0000"/>
                </a:solidFill>
                <a:latin typeface="Arial" panose="020B0604020202020204" pitchFamily="34" charset="0"/>
                <a:hlinkClick r:id="rId4"/>
              </a:rPr>
              <a:t>www.vaishlaw.com</a:t>
            </a:r>
            <a:endParaRPr lang="en-US" altLang="en-US" sz="1500" dirty="0">
              <a:solidFill>
                <a:srgbClr val="FF0000"/>
              </a:solidFill>
              <a:latin typeface="Arial" panose="020B0604020202020204" pitchFamily="34" charset="0"/>
            </a:endParaRPr>
          </a:p>
          <a:p>
            <a:pPr algn="ctr" eaLnBrk="1" hangingPunct="1">
              <a:spcBef>
                <a:spcPct val="0"/>
              </a:spcBef>
              <a:buClrTx/>
              <a:buSzTx/>
              <a:buFontTx/>
              <a:buNone/>
            </a:pPr>
            <a:endParaRPr lang="en-GB" sz="1500" b="1" dirty="0">
              <a:latin typeface="Arial" panose="020B0604020202020204" pitchFamily="34" charset="0"/>
            </a:endParaRPr>
          </a:p>
          <a:p>
            <a:pPr algn="ctr" eaLnBrk="1" hangingPunct="1">
              <a:spcBef>
                <a:spcPct val="0"/>
              </a:spcBef>
              <a:buClrTx/>
              <a:buSzTx/>
              <a:buFontTx/>
              <a:buNone/>
            </a:pPr>
            <a:r>
              <a:rPr lang="en-US" sz="1200" b="1" dirty="0">
                <a:solidFill>
                  <a:srgbClr val="212529"/>
                </a:solidFill>
                <a:latin typeface="Arial" panose="020B0604020202020204" pitchFamily="34" charset="0"/>
              </a:rPr>
              <a:t>DISCLAIMER: </a:t>
            </a:r>
            <a:r>
              <a:rPr lang="en-US" sz="1200" i="1" dirty="0">
                <a:solidFill>
                  <a:srgbClr val="212529"/>
                </a:solidFill>
                <a:latin typeface="Arial" panose="020B0604020202020204" pitchFamily="34" charset="0"/>
              </a:rPr>
              <a:t>The content of this presentation is intended to provide a general guide on the subject matter. Vaish Associates Advocates assume no responsibility for any errors which may inadvertently appear. The presentation is circulated with the understanding that the author/ publisher is not rendering any legal or professional advice or opinions on specific facts or matters and, accordingly, assume no liability whatsoever in connection with its use.</a:t>
            </a:r>
            <a:endParaRPr lang="en-IN" altLang="en-US" sz="1500" dirty="0">
              <a:solidFill>
                <a:srgbClr val="FF0000"/>
              </a:solidFill>
              <a:latin typeface="Arial" panose="020B0604020202020204" pitchFamily="34" charset="0"/>
            </a:endParaRPr>
          </a:p>
        </p:txBody>
      </p:sp>
      <p:pic>
        <p:nvPicPr>
          <p:cNvPr id="8" name="Picture 7" descr="CA1558B_Colorful_Thank_You">
            <a:extLst>
              <a:ext uri="{FF2B5EF4-FFF2-40B4-BE49-F238E27FC236}">
                <a16:creationId xmlns:a16="http://schemas.microsoft.com/office/drawing/2014/main" id="{B4EB8010-A8EE-E945-3D4F-AFE0057A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300" y="171306"/>
            <a:ext cx="2808218" cy="160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0685338-3DBC-E643-467F-3A5228325DFF}"/>
              </a:ext>
            </a:extLst>
          </p:cNvPr>
          <p:cNvSpPr/>
          <p:nvPr/>
        </p:nvSpPr>
        <p:spPr>
          <a:xfrm>
            <a:off x="3594100" y="7194774"/>
            <a:ext cx="4099456" cy="276999"/>
          </a:xfrm>
          <a:prstGeom prst="rect">
            <a:avLst/>
          </a:prstGeom>
        </p:spPr>
        <p:txBody>
          <a:bodyPr wrap="none">
            <a:spAutoFit/>
          </a:bodyPr>
          <a:lstStyle/>
          <a:p>
            <a:pPr algn="r"/>
            <a:r>
              <a:rPr lang="en-US" sz="1200" dirty="0">
                <a:solidFill>
                  <a:srgbClr val="212529"/>
                </a:solidFill>
                <a:latin typeface="Open Sans"/>
              </a:rPr>
              <a:t>© 2023, Vaish Associates Advocates, All rights reserved</a:t>
            </a:r>
            <a:endParaRPr lang="en-US" sz="1200" dirty="0"/>
          </a:p>
        </p:txBody>
      </p:sp>
    </p:spTree>
    <p:extLst>
      <p:ext uri="{BB962C8B-B14F-4D97-AF65-F5344CB8AC3E}">
        <p14:creationId xmlns:p14="http://schemas.microsoft.com/office/powerpoint/2010/main" val="297187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tar Element">
            <a:extLst>
              <a:ext uri="{FF2B5EF4-FFF2-40B4-BE49-F238E27FC236}">
                <a16:creationId xmlns:a16="http://schemas.microsoft.com/office/drawing/2014/main" id="{706CF90F-552B-DDC1-A787-A66EA4019AD5}"/>
              </a:ext>
            </a:extLst>
          </p:cNvPr>
          <p:cNvGrpSpPr/>
          <p:nvPr/>
        </p:nvGrpSpPr>
        <p:grpSpPr>
          <a:xfrm>
            <a:off x="3541565" y="1413543"/>
            <a:ext cx="4025196" cy="4472248"/>
            <a:chOff x="1155127" y="1187681"/>
            <a:chExt cx="4025196" cy="4472248"/>
          </a:xfrm>
          <a:effectLst>
            <a:outerShdw blurRad="50800" dist="38100" dir="8100000" algn="tr" rotWithShape="0">
              <a:prstClr val="black">
                <a:alpha val="25000"/>
              </a:prstClr>
            </a:outerShdw>
          </a:effectLst>
        </p:grpSpPr>
        <p:grpSp>
          <p:nvGrpSpPr>
            <p:cNvPr id="3" name="Group 2">
              <a:extLst>
                <a:ext uri="{FF2B5EF4-FFF2-40B4-BE49-F238E27FC236}">
                  <a16:creationId xmlns:a16="http://schemas.microsoft.com/office/drawing/2014/main" id="{80DF11AD-C7F5-4E5C-CD19-B72F2317D145}"/>
                </a:ext>
              </a:extLst>
            </p:cNvPr>
            <p:cNvGrpSpPr/>
            <p:nvPr/>
          </p:nvGrpSpPr>
          <p:grpSpPr>
            <a:xfrm>
              <a:off x="1155127" y="1311010"/>
              <a:ext cx="4001992" cy="4348919"/>
              <a:chOff x="1155127" y="1311010"/>
              <a:chExt cx="4001992" cy="4348919"/>
            </a:xfrm>
          </p:grpSpPr>
          <p:sp>
            <p:nvSpPr>
              <p:cNvPr id="12" name="Freeform 11">
                <a:extLst>
                  <a:ext uri="{FF2B5EF4-FFF2-40B4-BE49-F238E27FC236}">
                    <a16:creationId xmlns:a16="http://schemas.microsoft.com/office/drawing/2014/main" id="{0D3D1B27-819B-0430-3B71-5DD8EFF929A1}"/>
                  </a:ext>
                </a:extLst>
              </p:cNvPr>
              <p:cNvSpPr/>
              <p:nvPr/>
            </p:nvSpPr>
            <p:spPr>
              <a:xfrm rot="12600000" flipV="1">
                <a:off x="1216768" y="1311010"/>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panose="020F0502020204030204"/>
                </a:endParaRPr>
              </a:p>
            </p:txBody>
          </p:sp>
          <p:sp>
            <p:nvSpPr>
              <p:cNvPr id="13" name="Freeform 12">
                <a:extLst>
                  <a:ext uri="{FF2B5EF4-FFF2-40B4-BE49-F238E27FC236}">
                    <a16:creationId xmlns:a16="http://schemas.microsoft.com/office/drawing/2014/main" id="{6E727342-34FF-46E7-A9E4-41031C717A50}"/>
                  </a:ext>
                </a:extLst>
              </p:cNvPr>
              <p:cNvSpPr/>
              <p:nvPr/>
            </p:nvSpPr>
            <p:spPr>
              <a:xfrm rot="12600000" flipV="1">
                <a:off x="3796277" y="1860486"/>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E7E6E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4" name="Freeform 13">
                <a:extLst>
                  <a:ext uri="{FF2B5EF4-FFF2-40B4-BE49-F238E27FC236}">
                    <a16:creationId xmlns:a16="http://schemas.microsoft.com/office/drawing/2014/main" id="{02A4DD99-7BE7-E1B2-A381-49A4D724B981}"/>
                  </a:ext>
                </a:extLst>
              </p:cNvPr>
              <p:cNvSpPr/>
              <p:nvPr/>
            </p:nvSpPr>
            <p:spPr>
              <a:xfrm rot="12600000" flipV="1">
                <a:off x="2566181" y="3982100"/>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rgbClr val="E7E6E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5" name="Freeform 14">
                <a:extLst>
                  <a:ext uri="{FF2B5EF4-FFF2-40B4-BE49-F238E27FC236}">
                    <a16:creationId xmlns:a16="http://schemas.microsoft.com/office/drawing/2014/main" id="{651711B9-C94E-303C-4D09-DAB74DB067A5}"/>
                  </a:ext>
                </a:extLst>
              </p:cNvPr>
              <p:cNvSpPr/>
              <p:nvPr/>
            </p:nvSpPr>
            <p:spPr>
              <a:xfrm rot="12600000" flipV="1">
                <a:off x="1155127" y="2303033"/>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E7E6E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6" name="Freeform 15">
                <a:extLst>
                  <a:ext uri="{FF2B5EF4-FFF2-40B4-BE49-F238E27FC236}">
                    <a16:creationId xmlns:a16="http://schemas.microsoft.com/office/drawing/2014/main" id="{6C7E8819-EBB9-1670-6C83-0FE7F3D1C5EE}"/>
                  </a:ext>
                </a:extLst>
              </p:cNvPr>
              <p:cNvSpPr/>
              <p:nvPr/>
            </p:nvSpPr>
            <p:spPr>
              <a:xfrm>
                <a:off x="2870221" y="2722297"/>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D9D9D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7" name="Freeform 16">
                <a:extLst>
                  <a:ext uri="{FF2B5EF4-FFF2-40B4-BE49-F238E27FC236}">
                    <a16:creationId xmlns:a16="http://schemas.microsoft.com/office/drawing/2014/main" id="{DD1765F9-D9D7-B069-B329-DD05E0C921C3}"/>
                  </a:ext>
                </a:extLst>
              </p:cNvPr>
              <p:cNvSpPr/>
              <p:nvPr/>
            </p:nvSpPr>
            <p:spPr>
              <a:xfrm rot="14395026">
                <a:off x="2432835" y="3425160"/>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85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8" name="Freeform 17">
                <a:extLst>
                  <a:ext uri="{FF2B5EF4-FFF2-40B4-BE49-F238E27FC236}">
                    <a16:creationId xmlns:a16="http://schemas.microsoft.com/office/drawing/2014/main" id="{7D393C7D-28C7-2398-D0DA-9B0F44DF0E75}"/>
                  </a:ext>
                </a:extLst>
              </p:cNvPr>
              <p:cNvSpPr/>
              <p:nvPr/>
            </p:nvSpPr>
            <p:spPr>
              <a:xfrm rot="7204974" flipH="1">
                <a:off x="3261372" y="343650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D9D9D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grpSp>
        <p:grpSp>
          <p:nvGrpSpPr>
            <p:cNvPr id="4" name="Group 3">
              <a:extLst>
                <a:ext uri="{FF2B5EF4-FFF2-40B4-BE49-F238E27FC236}">
                  <a16:creationId xmlns:a16="http://schemas.microsoft.com/office/drawing/2014/main" id="{FD5F2DE0-25EC-521A-6940-18DDBE6FA7A3}"/>
                </a:ext>
              </a:extLst>
            </p:cNvPr>
            <p:cNvGrpSpPr/>
            <p:nvPr/>
          </p:nvGrpSpPr>
          <p:grpSpPr>
            <a:xfrm>
              <a:off x="1178251" y="1187681"/>
              <a:ext cx="4002072" cy="4348919"/>
              <a:chOff x="1178251" y="1187681"/>
              <a:chExt cx="4002072" cy="4348919"/>
            </a:xfrm>
          </p:grpSpPr>
          <p:sp>
            <p:nvSpPr>
              <p:cNvPr id="5" name="Freeform 4">
                <a:extLst>
                  <a:ext uri="{FF2B5EF4-FFF2-40B4-BE49-F238E27FC236}">
                    <a16:creationId xmlns:a16="http://schemas.microsoft.com/office/drawing/2014/main" id="{093753B6-DB88-8F0F-632A-4170B1ED0791}"/>
                  </a:ext>
                </a:extLst>
              </p:cNvPr>
              <p:cNvSpPr/>
              <p:nvPr/>
            </p:nvSpPr>
            <p:spPr>
              <a:xfrm rot="9000000">
                <a:off x="1239892" y="1792944"/>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6" name="Freeform 5">
                <a:extLst>
                  <a:ext uri="{FF2B5EF4-FFF2-40B4-BE49-F238E27FC236}">
                    <a16:creationId xmlns:a16="http://schemas.microsoft.com/office/drawing/2014/main" id="{65218AA3-AB86-D6B3-EBC8-66A736545BA6}"/>
                  </a:ext>
                </a:extLst>
              </p:cNvPr>
              <p:cNvSpPr/>
              <p:nvPr/>
            </p:nvSpPr>
            <p:spPr>
              <a:xfrm rot="9000000">
                <a:off x="3818290" y="3321349"/>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rgbClr val="E7E6E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7" name="Freeform 6">
                <a:extLst>
                  <a:ext uri="{FF2B5EF4-FFF2-40B4-BE49-F238E27FC236}">
                    <a16:creationId xmlns:a16="http://schemas.microsoft.com/office/drawing/2014/main" id="{E9F9C923-9E9F-A702-9740-41575305605D}"/>
                  </a:ext>
                </a:extLst>
              </p:cNvPr>
              <p:cNvSpPr/>
              <p:nvPr/>
            </p:nvSpPr>
            <p:spPr>
              <a:xfrm rot="9000000">
                <a:off x="2589306" y="1187681"/>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rgbClr val="E7E6E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8" name="Freeform 7">
                <a:extLst>
                  <a:ext uri="{FF2B5EF4-FFF2-40B4-BE49-F238E27FC236}">
                    <a16:creationId xmlns:a16="http://schemas.microsoft.com/office/drawing/2014/main" id="{3C424888-CD38-FB55-ACB7-395DDF8F1679}"/>
                  </a:ext>
                </a:extLst>
              </p:cNvPr>
              <p:cNvSpPr/>
              <p:nvPr/>
            </p:nvSpPr>
            <p:spPr>
              <a:xfrm rot="9000000">
                <a:off x="1178251" y="3757686"/>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E7E6E6"/>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9" name="Freeform 8">
                <a:extLst>
                  <a:ext uri="{FF2B5EF4-FFF2-40B4-BE49-F238E27FC236}">
                    <a16:creationId xmlns:a16="http://schemas.microsoft.com/office/drawing/2014/main" id="{46134CDD-EE56-2574-5B6F-C6D955CA6CBD}"/>
                  </a:ext>
                </a:extLst>
              </p:cNvPr>
              <p:cNvSpPr/>
              <p:nvPr/>
            </p:nvSpPr>
            <p:spPr>
              <a:xfrm flipV="1">
                <a:off x="2893345" y="3682922"/>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839527"/>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0" name="Freeform 9">
                <a:extLst>
                  <a:ext uri="{FF2B5EF4-FFF2-40B4-BE49-F238E27FC236}">
                    <a16:creationId xmlns:a16="http://schemas.microsoft.com/office/drawing/2014/main" id="{86E96219-806E-6174-19D4-D90149EFE61D}"/>
                  </a:ext>
                </a:extLst>
              </p:cNvPr>
              <p:cNvSpPr/>
              <p:nvPr/>
            </p:nvSpPr>
            <p:spPr>
              <a:xfrm rot="7204974" flipV="1">
                <a:off x="2455959" y="298128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sp>
            <p:nvSpPr>
              <p:cNvPr id="11" name="Freeform 10">
                <a:extLst>
                  <a:ext uri="{FF2B5EF4-FFF2-40B4-BE49-F238E27FC236}">
                    <a16:creationId xmlns:a16="http://schemas.microsoft.com/office/drawing/2014/main" id="{0FE8360F-660C-65BB-CD1D-1C422B0A75F6}"/>
                  </a:ext>
                </a:extLst>
              </p:cNvPr>
              <p:cNvSpPr/>
              <p:nvPr/>
            </p:nvSpPr>
            <p:spPr>
              <a:xfrm rot="14395026" flipH="1" flipV="1">
                <a:off x="3285010" y="2969049"/>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ndParaRPr>
              </a:p>
            </p:txBody>
          </p:sp>
        </p:grpSp>
      </p:grpSp>
      <p:sp>
        <p:nvSpPr>
          <p:cNvPr id="20" name="TextBox 19">
            <a:extLst>
              <a:ext uri="{FF2B5EF4-FFF2-40B4-BE49-F238E27FC236}">
                <a16:creationId xmlns:a16="http://schemas.microsoft.com/office/drawing/2014/main" id="{49F04F1F-8008-7543-EC8F-A8EB426A4486}"/>
              </a:ext>
            </a:extLst>
          </p:cNvPr>
          <p:cNvSpPr txBox="1"/>
          <p:nvPr/>
        </p:nvSpPr>
        <p:spPr>
          <a:xfrm>
            <a:off x="3741676" y="890026"/>
            <a:ext cx="3537670" cy="477054"/>
          </a:xfrm>
          <a:prstGeom prst="rect">
            <a:avLst/>
          </a:prstGeom>
          <a:solidFill>
            <a:schemeClr val="bg2">
              <a:alpha val="54000"/>
            </a:schemeClr>
          </a:solidFill>
        </p:spPr>
        <p:txBody>
          <a:bodyPr wrap="square" rtlCol="0">
            <a:spAutoFit/>
          </a:bodyPr>
          <a:lstStyle/>
          <a:p>
            <a:pPr algn="ctr"/>
            <a:r>
              <a:rPr lang="en-IN" sz="2500" dirty="0">
                <a:latin typeface="Arial" panose="020B0604020202020204" pitchFamily="34" charset="0"/>
                <a:cs typeface="Arial" panose="020B0604020202020204" pitchFamily="34" charset="0"/>
              </a:rPr>
              <a:t>DATA FIDUCIARY</a:t>
            </a:r>
          </a:p>
        </p:txBody>
      </p:sp>
      <p:sp>
        <p:nvSpPr>
          <p:cNvPr id="21" name="TextBox 20">
            <a:extLst>
              <a:ext uri="{FF2B5EF4-FFF2-40B4-BE49-F238E27FC236}">
                <a16:creationId xmlns:a16="http://schemas.microsoft.com/office/drawing/2014/main" id="{4CD0B2C8-44C3-C7ED-3A29-7483E56AB62D}"/>
              </a:ext>
            </a:extLst>
          </p:cNvPr>
          <p:cNvSpPr txBox="1"/>
          <p:nvPr/>
        </p:nvSpPr>
        <p:spPr>
          <a:xfrm>
            <a:off x="7953364" y="4446706"/>
            <a:ext cx="2224960" cy="707886"/>
          </a:xfrm>
          <a:prstGeom prst="rect">
            <a:avLst/>
          </a:prstGeom>
          <a:solidFill>
            <a:schemeClr val="bg2">
              <a:lumMod val="90000"/>
              <a:alpha val="56000"/>
            </a:schemeClr>
          </a:solidFill>
        </p:spPr>
        <p:txBody>
          <a:bodyPr wrap="square" rtlCol="0">
            <a:spAutoFit/>
          </a:bodyPr>
          <a:lstStyle/>
          <a:p>
            <a:r>
              <a:rPr lang="en-IN" sz="2000" dirty="0">
                <a:latin typeface="High Tower Text" panose="02040502050506030303" pitchFamily="18" charset="0"/>
              </a:rPr>
              <a:t>DATA</a:t>
            </a:r>
          </a:p>
          <a:p>
            <a:r>
              <a:rPr lang="en-IN" sz="2000" dirty="0">
                <a:latin typeface="High Tower Text" panose="02040502050506030303" pitchFamily="18" charset="0"/>
              </a:rPr>
              <a:t>PRINCIPAL</a:t>
            </a:r>
          </a:p>
        </p:txBody>
      </p:sp>
      <p:sp>
        <p:nvSpPr>
          <p:cNvPr id="22" name="TextBox 21">
            <a:extLst>
              <a:ext uri="{FF2B5EF4-FFF2-40B4-BE49-F238E27FC236}">
                <a16:creationId xmlns:a16="http://schemas.microsoft.com/office/drawing/2014/main" id="{ABDD28CF-398D-E109-EC49-7338A8A76D3F}"/>
              </a:ext>
            </a:extLst>
          </p:cNvPr>
          <p:cNvSpPr txBox="1"/>
          <p:nvPr/>
        </p:nvSpPr>
        <p:spPr>
          <a:xfrm>
            <a:off x="7953364" y="2076703"/>
            <a:ext cx="2089819" cy="707886"/>
          </a:xfrm>
          <a:prstGeom prst="rect">
            <a:avLst/>
          </a:prstGeom>
          <a:solidFill>
            <a:schemeClr val="bg2">
              <a:lumMod val="50000"/>
              <a:alpha val="55000"/>
            </a:schemeClr>
          </a:solidFill>
        </p:spPr>
        <p:txBody>
          <a:bodyPr wrap="square" rtlCol="0">
            <a:spAutoFit/>
          </a:bodyPr>
          <a:lstStyle/>
          <a:p>
            <a:r>
              <a:rPr lang="en-IN" sz="2000" dirty="0">
                <a:latin typeface="High Tower Text" panose="02040502050506030303" pitchFamily="18" charset="0"/>
              </a:rPr>
              <a:t>DATA</a:t>
            </a:r>
          </a:p>
          <a:p>
            <a:r>
              <a:rPr lang="en-IN" sz="2000" dirty="0">
                <a:latin typeface="High Tower Text" panose="02040502050506030303" pitchFamily="18" charset="0"/>
              </a:rPr>
              <a:t>PROCESSOR</a:t>
            </a:r>
          </a:p>
        </p:txBody>
      </p:sp>
      <p:sp>
        <p:nvSpPr>
          <p:cNvPr id="23" name="TextBox 22">
            <a:extLst>
              <a:ext uri="{FF2B5EF4-FFF2-40B4-BE49-F238E27FC236}">
                <a16:creationId xmlns:a16="http://schemas.microsoft.com/office/drawing/2014/main" id="{0EABC2E7-996F-CE92-C95E-B1D02CABAA43}"/>
              </a:ext>
            </a:extLst>
          </p:cNvPr>
          <p:cNvSpPr txBox="1"/>
          <p:nvPr/>
        </p:nvSpPr>
        <p:spPr>
          <a:xfrm>
            <a:off x="1293961" y="4642109"/>
            <a:ext cx="2398666" cy="861774"/>
          </a:xfrm>
          <a:prstGeom prst="rect">
            <a:avLst/>
          </a:prstGeom>
          <a:solidFill>
            <a:schemeClr val="bg2">
              <a:alpha val="55000"/>
            </a:schemeClr>
          </a:solidFill>
        </p:spPr>
        <p:txBody>
          <a:bodyPr wrap="square" rtlCol="0">
            <a:spAutoFit/>
          </a:bodyPr>
          <a:lstStyle/>
          <a:p>
            <a:pPr algn="ctr"/>
            <a:r>
              <a:rPr lang="en-IN" sz="2500" dirty="0">
                <a:latin typeface="High Tower Text" panose="02040502050506030303" pitchFamily="18" charset="0"/>
              </a:rPr>
              <a:t>CONSENT MANAGER</a:t>
            </a:r>
          </a:p>
        </p:txBody>
      </p:sp>
      <p:sp>
        <p:nvSpPr>
          <p:cNvPr id="24" name="TextBox 23">
            <a:extLst>
              <a:ext uri="{FF2B5EF4-FFF2-40B4-BE49-F238E27FC236}">
                <a16:creationId xmlns:a16="http://schemas.microsoft.com/office/drawing/2014/main" id="{D86FECDF-FA45-00E4-7FF5-C7179389BCA8}"/>
              </a:ext>
            </a:extLst>
          </p:cNvPr>
          <p:cNvSpPr txBox="1"/>
          <p:nvPr/>
        </p:nvSpPr>
        <p:spPr>
          <a:xfrm>
            <a:off x="911746" y="2029500"/>
            <a:ext cx="2210522" cy="1015663"/>
          </a:xfrm>
          <a:prstGeom prst="rect">
            <a:avLst/>
          </a:prstGeom>
          <a:solidFill>
            <a:schemeClr val="bg2">
              <a:lumMod val="50000"/>
              <a:alpha val="56000"/>
            </a:schemeClr>
          </a:solidFill>
        </p:spPr>
        <p:txBody>
          <a:bodyPr wrap="square" rtlCol="0">
            <a:spAutoFit/>
          </a:bodyPr>
          <a:lstStyle/>
          <a:p>
            <a:r>
              <a:rPr lang="en-US" sz="2000" dirty="0">
                <a:latin typeface="High Tower Text" panose="02040502050506030303" pitchFamily="18" charset="0"/>
              </a:rPr>
              <a:t>DATA</a:t>
            </a:r>
          </a:p>
          <a:p>
            <a:r>
              <a:rPr lang="en-US" sz="2000" dirty="0">
                <a:latin typeface="High Tower Text" panose="02040502050506030303" pitchFamily="18" charset="0"/>
              </a:rPr>
              <a:t>PROTECTION OFFICER</a:t>
            </a:r>
            <a:endParaRPr lang="en-IN" sz="2000" dirty="0">
              <a:latin typeface="High Tower Text" panose="02040502050506030303" pitchFamily="18" charset="0"/>
            </a:endParaRPr>
          </a:p>
        </p:txBody>
      </p:sp>
      <p:sp>
        <p:nvSpPr>
          <p:cNvPr id="25" name="TextBox 24">
            <a:extLst>
              <a:ext uri="{FF2B5EF4-FFF2-40B4-BE49-F238E27FC236}">
                <a16:creationId xmlns:a16="http://schemas.microsoft.com/office/drawing/2014/main" id="{2BDE5280-8FF7-4F9E-4DF8-8E895CD718B9}"/>
              </a:ext>
            </a:extLst>
          </p:cNvPr>
          <p:cNvSpPr txBox="1"/>
          <p:nvPr/>
        </p:nvSpPr>
        <p:spPr>
          <a:xfrm>
            <a:off x="3415722" y="6223819"/>
            <a:ext cx="4429309" cy="400110"/>
          </a:xfrm>
          <a:prstGeom prst="rect">
            <a:avLst/>
          </a:prstGeom>
          <a:solidFill>
            <a:schemeClr val="bg2">
              <a:lumMod val="75000"/>
            </a:schemeClr>
          </a:solidFill>
        </p:spPr>
        <p:txBody>
          <a:bodyPr wrap="square" rtlCol="0">
            <a:spAutoFit/>
          </a:bodyPr>
          <a:lstStyle/>
          <a:p>
            <a:r>
              <a:rPr lang="en-US" sz="2000" dirty="0">
                <a:latin typeface="High Tower Text" panose="02040502050506030303" pitchFamily="18" charset="0"/>
              </a:rPr>
              <a:t>SIGNIFICANT DATA FIDUCIARY</a:t>
            </a:r>
            <a:endParaRPr lang="en-IN" sz="2000" dirty="0">
              <a:latin typeface="High Tower Text" panose="02040502050506030303" pitchFamily="18" charset="0"/>
            </a:endParaRPr>
          </a:p>
        </p:txBody>
      </p:sp>
      <p:sp>
        <p:nvSpPr>
          <p:cNvPr id="27" name="Title 1">
            <a:extLst>
              <a:ext uri="{FF2B5EF4-FFF2-40B4-BE49-F238E27FC236}">
                <a16:creationId xmlns:a16="http://schemas.microsoft.com/office/drawing/2014/main" id="{C89B0D23-D2C8-4488-BC72-287713127C89}"/>
              </a:ext>
            </a:extLst>
          </p:cNvPr>
          <p:cNvSpPr txBox="1">
            <a:spLocks/>
          </p:cNvSpPr>
          <p:nvPr/>
        </p:nvSpPr>
        <p:spPr>
          <a:xfrm>
            <a:off x="535923" y="236627"/>
            <a:ext cx="9621554" cy="623677"/>
          </a:xfrm>
          <a:prstGeom prst="rect">
            <a:avLst/>
          </a:prstGeom>
        </p:spPr>
        <p:txBody>
          <a:bodyPr vert="horz" lIns="0" tIns="53457" rIns="0" bIns="53457"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defTabSz="1069173">
              <a:defRPr/>
            </a:pPr>
            <a:r>
              <a:rPr lang="en-US" sz="3200" b="1" dirty="0">
                <a:solidFill>
                  <a:sysClr val="windowText" lastClr="000000">
                    <a:lumMod val="85000"/>
                    <a:lumOff val="15000"/>
                  </a:sysClr>
                </a:solidFill>
                <a:latin typeface="Arial Black" panose="020B0A04020102020204" pitchFamily="34" charset="0"/>
              </a:rPr>
              <a:t>KEY TERMS IN THE DPDP ACT</a:t>
            </a:r>
            <a:endParaRPr lang="en-IN" sz="3200" b="1" dirty="0">
              <a:solidFill>
                <a:sysClr val="windowText" lastClr="000000">
                  <a:lumMod val="85000"/>
                  <a:lumOff val="15000"/>
                </a:sysClr>
              </a:solidFill>
              <a:latin typeface="Arial Black" panose="020B0A04020102020204" pitchFamily="34" charset="0"/>
            </a:endParaRPr>
          </a:p>
        </p:txBody>
      </p:sp>
    </p:spTree>
    <p:extLst>
      <p:ext uri="{BB962C8B-B14F-4D97-AF65-F5344CB8AC3E}">
        <p14:creationId xmlns:p14="http://schemas.microsoft.com/office/powerpoint/2010/main" val="394756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Icon">
            <a:extLst>
              <a:ext uri="{FF2B5EF4-FFF2-40B4-BE49-F238E27FC236}">
                <a16:creationId xmlns:a16="http://schemas.microsoft.com/office/drawing/2014/main" id="{5006E829-FD4A-C7B3-7C08-AD5E7C31F1A1}"/>
              </a:ext>
            </a:extLst>
          </p:cNvPr>
          <p:cNvGrpSpPr>
            <a:grpSpLocks noChangeAspect="1"/>
          </p:cNvGrpSpPr>
          <p:nvPr/>
        </p:nvGrpSpPr>
        <p:grpSpPr bwMode="auto">
          <a:xfrm>
            <a:off x="5837283" y="1436533"/>
            <a:ext cx="581025" cy="400050"/>
            <a:chOff x="6217" y="3047"/>
            <a:chExt cx="366" cy="252"/>
          </a:xfrm>
          <a:solidFill>
            <a:schemeClr val="bg1"/>
          </a:solidFill>
        </p:grpSpPr>
        <p:sp>
          <p:nvSpPr>
            <p:cNvPr id="69" name="Freeform 5">
              <a:extLst>
                <a:ext uri="{FF2B5EF4-FFF2-40B4-BE49-F238E27FC236}">
                  <a16:creationId xmlns:a16="http://schemas.microsoft.com/office/drawing/2014/main" id="{41234878-97E2-9357-8F7B-6BCF6FE3029B}"/>
                </a:ext>
              </a:extLst>
            </p:cNvPr>
            <p:cNvSpPr>
              <a:spLocks noEditPoints="1"/>
            </p:cNvSpPr>
            <p:nvPr/>
          </p:nvSpPr>
          <p:spPr bwMode="auto">
            <a:xfrm>
              <a:off x="6274" y="3132"/>
              <a:ext cx="250" cy="102"/>
            </a:xfrm>
            <a:custGeom>
              <a:avLst/>
              <a:gdLst>
                <a:gd name="T0" fmla="*/ 120 w 122"/>
                <a:gd name="T1" fmla="*/ 24 h 49"/>
                <a:gd name="T2" fmla="*/ 61 w 122"/>
                <a:gd name="T3" fmla="*/ 0 h 49"/>
                <a:gd name="T4" fmla="*/ 1 w 122"/>
                <a:gd name="T5" fmla="*/ 25 h 49"/>
                <a:gd name="T6" fmla="*/ 0 w 122"/>
                <a:gd name="T7" fmla="*/ 28 h 49"/>
                <a:gd name="T8" fmla="*/ 1 w 122"/>
                <a:gd name="T9" fmla="*/ 31 h 49"/>
                <a:gd name="T10" fmla="*/ 18 w 122"/>
                <a:gd name="T11" fmla="*/ 47 h 49"/>
                <a:gd name="T12" fmla="*/ 24 w 122"/>
                <a:gd name="T13" fmla="*/ 47 h 49"/>
                <a:gd name="T14" fmla="*/ 61 w 122"/>
                <a:gd name="T15" fmla="*/ 32 h 49"/>
                <a:gd name="T16" fmla="*/ 98 w 122"/>
                <a:gd name="T17" fmla="*/ 47 h 49"/>
                <a:gd name="T18" fmla="*/ 101 w 122"/>
                <a:gd name="T19" fmla="*/ 49 h 49"/>
                <a:gd name="T20" fmla="*/ 104 w 122"/>
                <a:gd name="T21" fmla="*/ 47 h 49"/>
                <a:gd name="T22" fmla="*/ 120 w 122"/>
                <a:gd name="T23" fmla="*/ 31 h 49"/>
                <a:gd name="T24" fmla="*/ 120 w 122"/>
                <a:gd name="T25" fmla="*/ 25 h 49"/>
                <a:gd name="T26" fmla="*/ 120 w 122"/>
                <a:gd name="T27" fmla="*/ 24 h 49"/>
                <a:gd name="T28" fmla="*/ 101 w 122"/>
                <a:gd name="T29" fmla="*/ 44 h 49"/>
                <a:gd name="T30" fmla="*/ 61 w 122"/>
                <a:gd name="T31" fmla="*/ 27 h 49"/>
                <a:gd name="T32" fmla="*/ 21 w 122"/>
                <a:gd name="T33" fmla="*/ 44 h 49"/>
                <a:gd name="T34" fmla="*/ 5 w 122"/>
                <a:gd name="T35" fmla="*/ 28 h 49"/>
                <a:gd name="T36" fmla="*/ 61 w 122"/>
                <a:gd name="T37" fmla="*/ 5 h 49"/>
                <a:gd name="T38" fmla="*/ 116 w 122"/>
                <a:gd name="T39" fmla="*/ 28 h 49"/>
                <a:gd name="T40" fmla="*/ 116 w 122"/>
                <a:gd name="T41" fmla="*/ 28 h 49"/>
                <a:gd name="T42" fmla="*/ 101 w 122"/>
                <a:gd name="T43" fmla="*/ 44 h 49"/>
                <a:gd name="T44" fmla="*/ 101 w 122"/>
                <a:gd name="T45" fmla="*/ 44 h 49"/>
                <a:gd name="T46" fmla="*/ 101 w 122"/>
                <a:gd name="T4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49">
                  <a:moveTo>
                    <a:pt x="120" y="24"/>
                  </a:moveTo>
                  <a:cubicBezTo>
                    <a:pt x="104" y="9"/>
                    <a:pt x="83" y="0"/>
                    <a:pt x="61" y="0"/>
                  </a:cubicBezTo>
                  <a:cubicBezTo>
                    <a:pt x="38" y="0"/>
                    <a:pt x="17" y="9"/>
                    <a:pt x="1" y="25"/>
                  </a:cubicBezTo>
                  <a:cubicBezTo>
                    <a:pt x="0" y="26"/>
                    <a:pt x="0" y="27"/>
                    <a:pt x="0" y="28"/>
                  </a:cubicBezTo>
                  <a:cubicBezTo>
                    <a:pt x="0" y="29"/>
                    <a:pt x="0" y="30"/>
                    <a:pt x="1" y="31"/>
                  </a:cubicBezTo>
                  <a:cubicBezTo>
                    <a:pt x="18" y="47"/>
                    <a:pt x="18" y="47"/>
                    <a:pt x="18" y="47"/>
                  </a:cubicBezTo>
                  <a:cubicBezTo>
                    <a:pt x="19" y="49"/>
                    <a:pt x="22" y="49"/>
                    <a:pt x="24" y="47"/>
                  </a:cubicBezTo>
                  <a:cubicBezTo>
                    <a:pt x="34" y="38"/>
                    <a:pt x="47" y="32"/>
                    <a:pt x="61" y="32"/>
                  </a:cubicBezTo>
                  <a:cubicBezTo>
                    <a:pt x="75" y="32"/>
                    <a:pt x="88" y="38"/>
                    <a:pt x="98" y="47"/>
                  </a:cubicBezTo>
                  <a:cubicBezTo>
                    <a:pt x="98" y="48"/>
                    <a:pt x="99" y="49"/>
                    <a:pt x="101" y="49"/>
                  </a:cubicBezTo>
                  <a:cubicBezTo>
                    <a:pt x="102" y="49"/>
                    <a:pt x="103" y="48"/>
                    <a:pt x="104" y="47"/>
                  </a:cubicBezTo>
                  <a:cubicBezTo>
                    <a:pt x="120" y="31"/>
                    <a:pt x="120" y="31"/>
                    <a:pt x="120" y="31"/>
                  </a:cubicBezTo>
                  <a:cubicBezTo>
                    <a:pt x="122" y="29"/>
                    <a:pt x="122" y="26"/>
                    <a:pt x="120" y="25"/>
                  </a:cubicBezTo>
                  <a:lnTo>
                    <a:pt x="120" y="24"/>
                  </a:lnTo>
                  <a:close/>
                  <a:moveTo>
                    <a:pt x="101" y="44"/>
                  </a:moveTo>
                  <a:cubicBezTo>
                    <a:pt x="90" y="33"/>
                    <a:pt x="76" y="27"/>
                    <a:pt x="61" y="27"/>
                  </a:cubicBezTo>
                  <a:cubicBezTo>
                    <a:pt x="46" y="27"/>
                    <a:pt x="32" y="33"/>
                    <a:pt x="21" y="44"/>
                  </a:cubicBezTo>
                  <a:cubicBezTo>
                    <a:pt x="5" y="28"/>
                    <a:pt x="5" y="28"/>
                    <a:pt x="5" y="28"/>
                  </a:cubicBezTo>
                  <a:cubicBezTo>
                    <a:pt x="20" y="13"/>
                    <a:pt x="40" y="5"/>
                    <a:pt x="61" y="5"/>
                  </a:cubicBezTo>
                  <a:cubicBezTo>
                    <a:pt x="82" y="5"/>
                    <a:pt x="101" y="13"/>
                    <a:pt x="116" y="28"/>
                  </a:cubicBezTo>
                  <a:cubicBezTo>
                    <a:pt x="116" y="28"/>
                    <a:pt x="116" y="28"/>
                    <a:pt x="116" y="28"/>
                  </a:cubicBezTo>
                  <a:lnTo>
                    <a:pt x="101" y="44"/>
                  </a:lnTo>
                  <a:close/>
                  <a:moveTo>
                    <a:pt x="101" y="44"/>
                  </a:moveTo>
                  <a:cubicBezTo>
                    <a:pt x="101" y="44"/>
                    <a:pt x="101" y="44"/>
                    <a:pt x="101"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71A24983-61C5-EEB6-26D7-823D68FC7188}"/>
                </a:ext>
              </a:extLst>
            </p:cNvPr>
            <p:cNvSpPr>
              <a:spLocks noEditPoints="1"/>
            </p:cNvSpPr>
            <p:nvPr/>
          </p:nvSpPr>
          <p:spPr bwMode="auto">
            <a:xfrm>
              <a:off x="6217" y="3047"/>
              <a:ext cx="366" cy="127"/>
            </a:xfrm>
            <a:custGeom>
              <a:avLst/>
              <a:gdLst>
                <a:gd name="T0" fmla="*/ 178 w 179"/>
                <a:gd name="T1" fmla="*/ 36 h 61"/>
                <a:gd name="T2" fmla="*/ 177 w 179"/>
                <a:gd name="T3" fmla="*/ 36 h 61"/>
                <a:gd name="T4" fmla="*/ 89 w 179"/>
                <a:gd name="T5" fmla="*/ 0 h 61"/>
                <a:gd name="T6" fmla="*/ 1 w 179"/>
                <a:gd name="T7" fmla="*/ 36 h 61"/>
                <a:gd name="T8" fmla="*/ 1 w 179"/>
                <a:gd name="T9" fmla="*/ 43 h 61"/>
                <a:gd name="T10" fmla="*/ 18 w 179"/>
                <a:gd name="T11" fmla="*/ 60 h 61"/>
                <a:gd name="T12" fmla="*/ 24 w 179"/>
                <a:gd name="T13" fmla="*/ 60 h 61"/>
                <a:gd name="T14" fmla="*/ 89 w 179"/>
                <a:gd name="T15" fmla="*/ 33 h 61"/>
                <a:gd name="T16" fmla="*/ 154 w 179"/>
                <a:gd name="T17" fmla="*/ 60 h 61"/>
                <a:gd name="T18" fmla="*/ 157 w 179"/>
                <a:gd name="T19" fmla="*/ 61 h 61"/>
                <a:gd name="T20" fmla="*/ 160 w 179"/>
                <a:gd name="T21" fmla="*/ 60 h 61"/>
                <a:gd name="T22" fmla="*/ 178 w 179"/>
                <a:gd name="T23" fmla="*/ 42 h 61"/>
                <a:gd name="T24" fmla="*/ 179 w 179"/>
                <a:gd name="T25" fmla="*/ 39 h 61"/>
                <a:gd name="T26" fmla="*/ 178 w 179"/>
                <a:gd name="T27" fmla="*/ 36 h 61"/>
                <a:gd name="T28" fmla="*/ 157 w 179"/>
                <a:gd name="T29" fmla="*/ 56 h 61"/>
                <a:gd name="T30" fmla="*/ 89 w 179"/>
                <a:gd name="T31" fmla="*/ 28 h 61"/>
                <a:gd name="T32" fmla="*/ 21 w 179"/>
                <a:gd name="T33" fmla="*/ 56 h 61"/>
                <a:gd name="T34" fmla="*/ 5 w 179"/>
                <a:gd name="T35" fmla="*/ 39 h 61"/>
                <a:gd name="T36" fmla="*/ 89 w 179"/>
                <a:gd name="T37" fmla="*/ 5 h 61"/>
                <a:gd name="T38" fmla="*/ 174 w 179"/>
                <a:gd name="T39" fmla="*/ 39 h 61"/>
                <a:gd name="T40" fmla="*/ 174 w 179"/>
                <a:gd name="T41" fmla="*/ 39 h 61"/>
                <a:gd name="T42" fmla="*/ 157 w 179"/>
                <a:gd name="T43" fmla="*/ 56 h 61"/>
                <a:gd name="T44" fmla="*/ 157 w 179"/>
                <a:gd name="T45" fmla="*/ 56 h 61"/>
                <a:gd name="T46" fmla="*/ 157 w 179"/>
                <a:gd name="T4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61">
                  <a:moveTo>
                    <a:pt x="178" y="36"/>
                  </a:moveTo>
                  <a:cubicBezTo>
                    <a:pt x="177" y="36"/>
                    <a:pt x="177" y="36"/>
                    <a:pt x="177" y="36"/>
                  </a:cubicBezTo>
                  <a:cubicBezTo>
                    <a:pt x="153" y="13"/>
                    <a:pt x="122" y="0"/>
                    <a:pt x="89" y="0"/>
                  </a:cubicBezTo>
                  <a:cubicBezTo>
                    <a:pt x="56" y="0"/>
                    <a:pt x="25" y="13"/>
                    <a:pt x="1" y="36"/>
                  </a:cubicBezTo>
                  <a:cubicBezTo>
                    <a:pt x="0" y="38"/>
                    <a:pt x="0" y="41"/>
                    <a:pt x="1" y="43"/>
                  </a:cubicBezTo>
                  <a:cubicBezTo>
                    <a:pt x="18" y="60"/>
                    <a:pt x="18" y="60"/>
                    <a:pt x="18" y="60"/>
                  </a:cubicBezTo>
                  <a:cubicBezTo>
                    <a:pt x="20" y="61"/>
                    <a:pt x="23" y="61"/>
                    <a:pt x="24" y="60"/>
                  </a:cubicBezTo>
                  <a:cubicBezTo>
                    <a:pt x="42" y="42"/>
                    <a:pt x="65" y="33"/>
                    <a:pt x="89" y="33"/>
                  </a:cubicBezTo>
                  <a:cubicBezTo>
                    <a:pt x="114" y="33"/>
                    <a:pt x="137" y="42"/>
                    <a:pt x="154" y="60"/>
                  </a:cubicBezTo>
                  <a:cubicBezTo>
                    <a:pt x="155" y="60"/>
                    <a:pt x="156" y="61"/>
                    <a:pt x="157" y="61"/>
                  </a:cubicBezTo>
                  <a:cubicBezTo>
                    <a:pt x="159" y="61"/>
                    <a:pt x="160" y="60"/>
                    <a:pt x="160" y="60"/>
                  </a:cubicBezTo>
                  <a:cubicBezTo>
                    <a:pt x="178" y="42"/>
                    <a:pt x="178" y="42"/>
                    <a:pt x="178" y="42"/>
                  </a:cubicBezTo>
                  <a:cubicBezTo>
                    <a:pt x="178" y="42"/>
                    <a:pt x="179" y="41"/>
                    <a:pt x="179" y="39"/>
                  </a:cubicBezTo>
                  <a:cubicBezTo>
                    <a:pt x="179" y="38"/>
                    <a:pt x="178" y="37"/>
                    <a:pt x="178" y="36"/>
                  </a:cubicBezTo>
                  <a:close/>
                  <a:moveTo>
                    <a:pt x="157" y="56"/>
                  </a:moveTo>
                  <a:cubicBezTo>
                    <a:pt x="139" y="38"/>
                    <a:pt x="115" y="28"/>
                    <a:pt x="89" y="28"/>
                  </a:cubicBezTo>
                  <a:cubicBezTo>
                    <a:pt x="64" y="28"/>
                    <a:pt x="40" y="38"/>
                    <a:pt x="21" y="56"/>
                  </a:cubicBezTo>
                  <a:cubicBezTo>
                    <a:pt x="5" y="39"/>
                    <a:pt x="5" y="39"/>
                    <a:pt x="5" y="39"/>
                  </a:cubicBezTo>
                  <a:cubicBezTo>
                    <a:pt x="28" y="17"/>
                    <a:pt x="57" y="5"/>
                    <a:pt x="89" y="5"/>
                  </a:cubicBezTo>
                  <a:cubicBezTo>
                    <a:pt x="121" y="5"/>
                    <a:pt x="151" y="17"/>
                    <a:pt x="174" y="39"/>
                  </a:cubicBezTo>
                  <a:cubicBezTo>
                    <a:pt x="174" y="39"/>
                    <a:pt x="174" y="39"/>
                    <a:pt x="174" y="39"/>
                  </a:cubicBezTo>
                  <a:lnTo>
                    <a:pt x="157" y="56"/>
                  </a:lnTo>
                  <a:close/>
                  <a:moveTo>
                    <a:pt x="157" y="56"/>
                  </a:moveTo>
                  <a:cubicBezTo>
                    <a:pt x="157" y="56"/>
                    <a:pt x="157" y="56"/>
                    <a:pt x="157"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
              <a:extLst>
                <a:ext uri="{FF2B5EF4-FFF2-40B4-BE49-F238E27FC236}">
                  <a16:creationId xmlns:a16="http://schemas.microsoft.com/office/drawing/2014/main" id="{8EEC0F20-5C90-A880-5EF1-72365E069C8E}"/>
                </a:ext>
              </a:extLst>
            </p:cNvPr>
            <p:cNvSpPr>
              <a:spLocks noEditPoints="1"/>
            </p:cNvSpPr>
            <p:nvPr/>
          </p:nvSpPr>
          <p:spPr bwMode="auto">
            <a:xfrm>
              <a:off x="6342" y="3224"/>
              <a:ext cx="112" cy="75"/>
            </a:xfrm>
            <a:custGeom>
              <a:avLst/>
              <a:gdLst>
                <a:gd name="T0" fmla="*/ 27 w 55"/>
                <a:gd name="T1" fmla="*/ 0 h 36"/>
                <a:gd name="T2" fmla="*/ 3 w 55"/>
                <a:gd name="T3" fmla="*/ 9 h 36"/>
                <a:gd name="T4" fmla="*/ 0 w 55"/>
                <a:gd name="T5" fmla="*/ 11 h 36"/>
                <a:gd name="T6" fmla="*/ 28 w 55"/>
                <a:gd name="T7" fmla="*/ 36 h 36"/>
                <a:gd name="T8" fmla="*/ 55 w 55"/>
                <a:gd name="T9" fmla="*/ 11 h 36"/>
                <a:gd name="T10" fmla="*/ 53 w 55"/>
                <a:gd name="T11" fmla="*/ 9 h 36"/>
                <a:gd name="T12" fmla="*/ 27 w 55"/>
                <a:gd name="T13" fmla="*/ 0 h 36"/>
                <a:gd name="T14" fmla="*/ 28 w 55"/>
                <a:gd name="T15" fmla="*/ 30 h 36"/>
                <a:gd name="T16" fmla="*/ 8 w 55"/>
                <a:gd name="T17" fmla="*/ 11 h 36"/>
                <a:gd name="T18" fmla="*/ 27 w 55"/>
                <a:gd name="T19" fmla="*/ 5 h 36"/>
                <a:gd name="T20" fmla="*/ 48 w 55"/>
                <a:gd name="T21" fmla="*/ 11 h 36"/>
                <a:gd name="T22" fmla="*/ 28 w 55"/>
                <a:gd name="T23" fmla="*/ 30 h 36"/>
                <a:gd name="T24" fmla="*/ 28 w 55"/>
                <a:gd name="T25" fmla="*/ 30 h 36"/>
                <a:gd name="T26" fmla="*/ 28 w 55"/>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6">
                  <a:moveTo>
                    <a:pt x="27" y="0"/>
                  </a:moveTo>
                  <a:cubicBezTo>
                    <a:pt x="19" y="0"/>
                    <a:pt x="10" y="3"/>
                    <a:pt x="3" y="9"/>
                  </a:cubicBezTo>
                  <a:cubicBezTo>
                    <a:pt x="0" y="11"/>
                    <a:pt x="0" y="11"/>
                    <a:pt x="0" y="11"/>
                  </a:cubicBezTo>
                  <a:cubicBezTo>
                    <a:pt x="28" y="36"/>
                    <a:pt x="28" y="36"/>
                    <a:pt x="28" y="36"/>
                  </a:cubicBezTo>
                  <a:cubicBezTo>
                    <a:pt x="55" y="11"/>
                    <a:pt x="55" y="11"/>
                    <a:pt x="55" y="11"/>
                  </a:cubicBezTo>
                  <a:cubicBezTo>
                    <a:pt x="53" y="9"/>
                    <a:pt x="53" y="9"/>
                    <a:pt x="53" y="9"/>
                  </a:cubicBezTo>
                  <a:cubicBezTo>
                    <a:pt x="53" y="9"/>
                    <a:pt x="42" y="0"/>
                    <a:pt x="27" y="0"/>
                  </a:cubicBezTo>
                  <a:close/>
                  <a:moveTo>
                    <a:pt x="28" y="30"/>
                  </a:moveTo>
                  <a:cubicBezTo>
                    <a:pt x="8" y="11"/>
                    <a:pt x="8" y="11"/>
                    <a:pt x="8" y="11"/>
                  </a:cubicBezTo>
                  <a:cubicBezTo>
                    <a:pt x="14" y="7"/>
                    <a:pt x="21" y="5"/>
                    <a:pt x="27" y="5"/>
                  </a:cubicBezTo>
                  <a:cubicBezTo>
                    <a:pt x="37" y="5"/>
                    <a:pt x="44" y="9"/>
                    <a:pt x="48" y="11"/>
                  </a:cubicBezTo>
                  <a:lnTo>
                    <a:pt x="28" y="30"/>
                  </a:lnTo>
                  <a:close/>
                  <a:moveTo>
                    <a:pt x="28" y="30"/>
                  </a:moveTo>
                  <a:cubicBezTo>
                    <a:pt x="28" y="30"/>
                    <a:pt x="28" y="30"/>
                    <a:pt x="2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Icon">
            <a:extLst>
              <a:ext uri="{FF2B5EF4-FFF2-40B4-BE49-F238E27FC236}">
                <a16:creationId xmlns:a16="http://schemas.microsoft.com/office/drawing/2014/main" id="{25A9047F-8D56-C311-A9C7-EA5BFE495CCC}"/>
              </a:ext>
            </a:extLst>
          </p:cNvPr>
          <p:cNvGrpSpPr>
            <a:grpSpLocks noChangeAspect="1"/>
          </p:cNvGrpSpPr>
          <p:nvPr/>
        </p:nvGrpSpPr>
        <p:grpSpPr bwMode="auto">
          <a:xfrm>
            <a:off x="5803950" y="1594218"/>
            <a:ext cx="581025" cy="400050"/>
            <a:chOff x="6217" y="3047"/>
            <a:chExt cx="366" cy="252"/>
          </a:xfrm>
          <a:solidFill>
            <a:sysClr val="window" lastClr="FFFFFF"/>
          </a:solidFill>
        </p:grpSpPr>
        <p:sp>
          <p:nvSpPr>
            <p:cNvPr id="76" name="Freeform 5">
              <a:extLst>
                <a:ext uri="{FF2B5EF4-FFF2-40B4-BE49-F238E27FC236}">
                  <a16:creationId xmlns:a16="http://schemas.microsoft.com/office/drawing/2014/main" id="{FA94DA5F-090F-A589-BE3D-C0D0FCA5A6B3}"/>
                </a:ext>
              </a:extLst>
            </p:cNvPr>
            <p:cNvSpPr>
              <a:spLocks noEditPoints="1"/>
            </p:cNvSpPr>
            <p:nvPr/>
          </p:nvSpPr>
          <p:spPr bwMode="auto">
            <a:xfrm>
              <a:off x="6274" y="3132"/>
              <a:ext cx="250" cy="102"/>
            </a:xfrm>
            <a:custGeom>
              <a:avLst/>
              <a:gdLst>
                <a:gd name="T0" fmla="*/ 120 w 122"/>
                <a:gd name="T1" fmla="*/ 24 h 49"/>
                <a:gd name="T2" fmla="*/ 61 w 122"/>
                <a:gd name="T3" fmla="*/ 0 h 49"/>
                <a:gd name="T4" fmla="*/ 1 w 122"/>
                <a:gd name="T5" fmla="*/ 25 h 49"/>
                <a:gd name="T6" fmla="*/ 0 w 122"/>
                <a:gd name="T7" fmla="*/ 28 h 49"/>
                <a:gd name="T8" fmla="*/ 1 w 122"/>
                <a:gd name="T9" fmla="*/ 31 h 49"/>
                <a:gd name="T10" fmla="*/ 18 w 122"/>
                <a:gd name="T11" fmla="*/ 47 h 49"/>
                <a:gd name="T12" fmla="*/ 24 w 122"/>
                <a:gd name="T13" fmla="*/ 47 h 49"/>
                <a:gd name="T14" fmla="*/ 61 w 122"/>
                <a:gd name="T15" fmla="*/ 32 h 49"/>
                <a:gd name="T16" fmla="*/ 98 w 122"/>
                <a:gd name="T17" fmla="*/ 47 h 49"/>
                <a:gd name="T18" fmla="*/ 101 w 122"/>
                <a:gd name="T19" fmla="*/ 49 h 49"/>
                <a:gd name="T20" fmla="*/ 104 w 122"/>
                <a:gd name="T21" fmla="*/ 47 h 49"/>
                <a:gd name="T22" fmla="*/ 120 w 122"/>
                <a:gd name="T23" fmla="*/ 31 h 49"/>
                <a:gd name="T24" fmla="*/ 120 w 122"/>
                <a:gd name="T25" fmla="*/ 25 h 49"/>
                <a:gd name="T26" fmla="*/ 120 w 122"/>
                <a:gd name="T27" fmla="*/ 24 h 49"/>
                <a:gd name="T28" fmla="*/ 101 w 122"/>
                <a:gd name="T29" fmla="*/ 44 h 49"/>
                <a:gd name="T30" fmla="*/ 61 w 122"/>
                <a:gd name="T31" fmla="*/ 27 h 49"/>
                <a:gd name="T32" fmla="*/ 21 w 122"/>
                <a:gd name="T33" fmla="*/ 44 h 49"/>
                <a:gd name="T34" fmla="*/ 5 w 122"/>
                <a:gd name="T35" fmla="*/ 28 h 49"/>
                <a:gd name="T36" fmla="*/ 61 w 122"/>
                <a:gd name="T37" fmla="*/ 5 h 49"/>
                <a:gd name="T38" fmla="*/ 116 w 122"/>
                <a:gd name="T39" fmla="*/ 28 h 49"/>
                <a:gd name="T40" fmla="*/ 116 w 122"/>
                <a:gd name="T41" fmla="*/ 28 h 49"/>
                <a:gd name="T42" fmla="*/ 101 w 122"/>
                <a:gd name="T43" fmla="*/ 44 h 49"/>
                <a:gd name="T44" fmla="*/ 101 w 122"/>
                <a:gd name="T45" fmla="*/ 44 h 49"/>
                <a:gd name="T46" fmla="*/ 101 w 122"/>
                <a:gd name="T4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49">
                  <a:moveTo>
                    <a:pt x="120" y="24"/>
                  </a:moveTo>
                  <a:cubicBezTo>
                    <a:pt x="104" y="9"/>
                    <a:pt x="83" y="0"/>
                    <a:pt x="61" y="0"/>
                  </a:cubicBezTo>
                  <a:cubicBezTo>
                    <a:pt x="38" y="0"/>
                    <a:pt x="17" y="9"/>
                    <a:pt x="1" y="25"/>
                  </a:cubicBezTo>
                  <a:cubicBezTo>
                    <a:pt x="0" y="26"/>
                    <a:pt x="0" y="27"/>
                    <a:pt x="0" y="28"/>
                  </a:cubicBezTo>
                  <a:cubicBezTo>
                    <a:pt x="0" y="29"/>
                    <a:pt x="0" y="30"/>
                    <a:pt x="1" y="31"/>
                  </a:cubicBezTo>
                  <a:cubicBezTo>
                    <a:pt x="18" y="47"/>
                    <a:pt x="18" y="47"/>
                    <a:pt x="18" y="47"/>
                  </a:cubicBezTo>
                  <a:cubicBezTo>
                    <a:pt x="19" y="49"/>
                    <a:pt x="22" y="49"/>
                    <a:pt x="24" y="47"/>
                  </a:cubicBezTo>
                  <a:cubicBezTo>
                    <a:pt x="34" y="38"/>
                    <a:pt x="47" y="32"/>
                    <a:pt x="61" y="32"/>
                  </a:cubicBezTo>
                  <a:cubicBezTo>
                    <a:pt x="75" y="32"/>
                    <a:pt x="88" y="38"/>
                    <a:pt x="98" y="47"/>
                  </a:cubicBezTo>
                  <a:cubicBezTo>
                    <a:pt x="98" y="48"/>
                    <a:pt x="99" y="49"/>
                    <a:pt x="101" y="49"/>
                  </a:cubicBezTo>
                  <a:cubicBezTo>
                    <a:pt x="102" y="49"/>
                    <a:pt x="103" y="48"/>
                    <a:pt x="104" y="47"/>
                  </a:cubicBezTo>
                  <a:cubicBezTo>
                    <a:pt x="120" y="31"/>
                    <a:pt x="120" y="31"/>
                    <a:pt x="120" y="31"/>
                  </a:cubicBezTo>
                  <a:cubicBezTo>
                    <a:pt x="122" y="29"/>
                    <a:pt x="122" y="26"/>
                    <a:pt x="120" y="25"/>
                  </a:cubicBezTo>
                  <a:lnTo>
                    <a:pt x="120" y="24"/>
                  </a:lnTo>
                  <a:close/>
                  <a:moveTo>
                    <a:pt x="101" y="44"/>
                  </a:moveTo>
                  <a:cubicBezTo>
                    <a:pt x="90" y="33"/>
                    <a:pt x="76" y="27"/>
                    <a:pt x="61" y="27"/>
                  </a:cubicBezTo>
                  <a:cubicBezTo>
                    <a:pt x="46" y="27"/>
                    <a:pt x="32" y="33"/>
                    <a:pt x="21" y="44"/>
                  </a:cubicBezTo>
                  <a:cubicBezTo>
                    <a:pt x="5" y="28"/>
                    <a:pt x="5" y="28"/>
                    <a:pt x="5" y="28"/>
                  </a:cubicBezTo>
                  <a:cubicBezTo>
                    <a:pt x="20" y="13"/>
                    <a:pt x="40" y="5"/>
                    <a:pt x="61" y="5"/>
                  </a:cubicBezTo>
                  <a:cubicBezTo>
                    <a:pt x="82" y="5"/>
                    <a:pt x="101" y="13"/>
                    <a:pt x="116" y="28"/>
                  </a:cubicBezTo>
                  <a:cubicBezTo>
                    <a:pt x="116" y="28"/>
                    <a:pt x="116" y="28"/>
                    <a:pt x="116" y="28"/>
                  </a:cubicBezTo>
                  <a:lnTo>
                    <a:pt x="101" y="44"/>
                  </a:lnTo>
                  <a:close/>
                  <a:moveTo>
                    <a:pt x="101" y="44"/>
                  </a:moveTo>
                  <a:cubicBezTo>
                    <a:pt x="101" y="44"/>
                    <a:pt x="101" y="44"/>
                    <a:pt x="101"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7" name="Freeform 6">
              <a:extLst>
                <a:ext uri="{FF2B5EF4-FFF2-40B4-BE49-F238E27FC236}">
                  <a16:creationId xmlns:a16="http://schemas.microsoft.com/office/drawing/2014/main" id="{71B803B0-4F9F-760F-ED9E-552F7DFF0B07}"/>
                </a:ext>
              </a:extLst>
            </p:cNvPr>
            <p:cNvSpPr>
              <a:spLocks noEditPoints="1"/>
            </p:cNvSpPr>
            <p:nvPr/>
          </p:nvSpPr>
          <p:spPr bwMode="auto">
            <a:xfrm>
              <a:off x="6217" y="3047"/>
              <a:ext cx="366" cy="127"/>
            </a:xfrm>
            <a:custGeom>
              <a:avLst/>
              <a:gdLst>
                <a:gd name="T0" fmla="*/ 178 w 179"/>
                <a:gd name="T1" fmla="*/ 36 h 61"/>
                <a:gd name="T2" fmla="*/ 177 w 179"/>
                <a:gd name="T3" fmla="*/ 36 h 61"/>
                <a:gd name="T4" fmla="*/ 89 w 179"/>
                <a:gd name="T5" fmla="*/ 0 h 61"/>
                <a:gd name="T6" fmla="*/ 1 w 179"/>
                <a:gd name="T7" fmla="*/ 36 h 61"/>
                <a:gd name="T8" fmla="*/ 1 w 179"/>
                <a:gd name="T9" fmla="*/ 43 h 61"/>
                <a:gd name="T10" fmla="*/ 18 w 179"/>
                <a:gd name="T11" fmla="*/ 60 h 61"/>
                <a:gd name="T12" fmla="*/ 24 w 179"/>
                <a:gd name="T13" fmla="*/ 60 h 61"/>
                <a:gd name="T14" fmla="*/ 89 w 179"/>
                <a:gd name="T15" fmla="*/ 33 h 61"/>
                <a:gd name="T16" fmla="*/ 154 w 179"/>
                <a:gd name="T17" fmla="*/ 60 h 61"/>
                <a:gd name="T18" fmla="*/ 157 w 179"/>
                <a:gd name="T19" fmla="*/ 61 h 61"/>
                <a:gd name="T20" fmla="*/ 160 w 179"/>
                <a:gd name="T21" fmla="*/ 60 h 61"/>
                <a:gd name="T22" fmla="*/ 178 w 179"/>
                <a:gd name="T23" fmla="*/ 42 h 61"/>
                <a:gd name="T24" fmla="*/ 179 w 179"/>
                <a:gd name="T25" fmla="*/ 39 h 61"/>
                <a:gd name="T26" fmla="*/ 178 w 179"/>
                <a:gd name="T27" fmla="*/ 36 h 61"/>
                <a:gd name="T28" fmla="*/ 157 w 179"/>
                <a:gd name="T29" fmla="*/ 56 h 61"/>
                <a:gd name="T30" fmla="*/ 89 w 179"/>
                <a:gd name="T31" fmla="*/ 28 h 61"/>
                <a:gd name="T32" fmla="*/ 21 w 179"/>
                <a:gd name="T33" fmla="*/ 56 h 61"/>
                <a:gd name="T34" fmla="*/ 5 w 179"/>
                <a:gd name="T35" fmla="*/ 39 h 61"/>
                <a:gd name="T36" fmla="*/ 89 w 179"/>
                <a:gd name="T37" fmla="*/ 5 h 61"/>
                <a:gd name="T38" fmla="*/ 174 w 179"/>
                <a:gd name="T39" fmla="*/ 39 h 61"/>
                <a:gd name="T40" fmla="*/ 174 w 179"/>
                <a:gd name="T41" fmla="*/ 39 h 61"/>
                <a:gd name="T42" fmla="*/ 157 w 179"/>
                <a:gd name="T43" fmla="*/ 56 h 61"/>
                <a:gd name="T44" fmla="*/ 157 w 179"/>
                <a:gd name="T45" fmla="*/ 56 h 61"/>
                <a:gd name="T46" fmla="*/ 157 w 179"/>
                <a:gd name="T4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61">
                  <a:moveTo>
                    <a:pt x="178" y="36"/>
                  </a:moveTo>
                  <a:cubicBezTo>
                    <a:pt x="177" y="36"/>
                    <a:pt x="177" y="36"/>
                    <a:pt x="177" y="36"/>
                  </a:cubicBezTo>
                  <a:cubicBezTo>
                    <a:pt x="153" y="13"/>
                    <a:pt x="122" y="0"/>
                    <a:pt x="89" y="0"/>
                  </a:cubicBezTo>
                  <a:cubicBezTo>
                    <a:pt x="56" y="0"/>
                    <a:pt x="25" y="13"/>
                    <a:pt x="1" y="36"/>
                  </a:cubicBezTo>
                  <a:cubicBezTo>
                    <a:pt x="0" y="38"/>
                    <a:pt x="0" y="41"/>
                    <a:pt x="1" y="43"/>
                  </a:cubicBezTo>
                  <a:cubicBezTo>
                    <a:pt x="18" y="60"/>
                    <a:pt x="18" y="60"/>
                    <a:pt x="18" y="60"/>
                  </a:cubicBezTo>
                  <a:cubicBezTo>
                    <a:pt x="20" y="61"/>
                    <a:pt x="23" y="61"/>
                    <a:pt x="24" y="60"/>
                  </a:cubicBezTo>
                  <a:cubicBezTo>
                    <a:pt x="42" y="42"/>
                    <a:pt x="65" y="33"/>
                    <a:pt x="89" y="33"/>
                  </a:cubicBezTo>
                  <a:cubicBezTo>
                    <a:pt x="114" y="33"/>
                    <a:pt x="137" y="42"/>
                    <a:pt x="154" y="60"/>
                  </a:cubicBezTo>
                  <a:cubicBezTo>
                    <a:pt x="155" y="60"/>
                    <a:pt x="156" y="61"/>
                    <a:pt x="157" y="61"/>
                  </a:cubicBezTo>
                  <a:cubicBezTo>
                    <a:pt x="159" y="61"/>
                    <a:pt x="160" y="60"/>
                    <a:pt x="160" y="60"/>
                  </a:cubicBezTo>
                  <a:cubicBezTo>
                    <a:pt x="178" y="42"/>
                    <a:pt x="178" y="42"/>
                    <a:pt x="178" y="42"/>
                  </a:cubicBezTo>
                  <a:cubicBezTo>
                    <a:pt x="178" y="42"/>
                    <a:pt x="179" y="41"/>
                    <a:pt x="179" y="39"/>
                  </a:cubicBezTo>
                  <a:cubicBezTo>
                    <a:pt x="179" y="38"/>
                    <a:pt x="178" y="37"/>
                    <a:pt x="178" y="36"/>
                  </a:cubicBezTo>
                  <a:close/>
                  <a:moveTo>
                    <a:pt x="157" y="56"/>
                  </a:moveTo>
                  <a:cubicBezTo>
                    <a:pt x="139" y="38"/>
                    <a:pt x="115" y="28"/>
                    <a:pt x="89" y="28"/>
                  </a:cubicBezTo>
                  <a:cubicBezTo>
                    <a:pt x="64" y="28"/>
                    <a:pt x="40" y="38"/>
                    <a:pt x="21" y="56"/>
                  </a:cubicBezTo>
                  <a:cubicBezTo>
                    <a:pt x="5" y="39"/>
                    <a:pt x="5" y="39"/>
                    <a:pt x="5" y="39"/>
                  </a:cubicBezTo>
                  <a:cubicBezTo>
                    <a:pt x="28" y="17"/>
                    <a:pt x="57" y="5"/>
                    <a:pt x="89" y="5"/>
                  </a:cubicBezTo>
                  <a:cubicBezTo>
                    <a:pt x="121" y="5"/>
                    <a:pt x="151" y="17"/>
                    <a:pt x="174" y="39"/>
                  </a:cubicBezTo>
                  <a:cubicBezTo>
                    <a:pt x="174" y="39"/>
                    <a:pt x="174" y="39"/>
                    <a:pt x="174" y="39"/>
                  </a:cubicBezTo>
                  <a:lnTo>
                    <a:pt x="157" y="56"/>
                  </a:lnTo>
                  <a:close/>
                  <a:moveTo>
                    <a:pt x="157" y="56"/>
                  </a:moveTo>
                  <a:cubicBezTo>
                    <a:pt x="157" y="56"/>
                    <a:pt x="157" y="56"/>
                    <a:pt x="157"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78" name="Freeform 7">
              <a:extLst>
                <a:ext uri="{FF2B5EF4-FFF2-40B4-BE49-F238E27FC236}">
                  <a16:creationId xmlns:a16="http://schemas.microsoft.com/office/drawing/2014/main" id="{723A2D79-FC60-9BAB-73E1-2F1E90AABEF9}"/>
                </a:ext>
              </a:extLst>
            </p:cNvPr>
            <p:cNvSpPr>
              <a:spLocks noEditPoints="1"/>
            </p:cNvSpPr>
            <p:nvPr/>
          </p:nvSpPr>
          <p:spPr bwMode="auto">
            <a:xfrm>
              <a:off x="6342" y="3224"/>
              <a:ext cx="112" cy="75"/>
            </a:xfrm>
            <a:custGeom>
              <a:avLst/>
              <a:gdLst>
                <a:gd name="T0" fmla="*/ 27 w 55"/>
                <a:gd name="T1" fmla="*/ 0 h 36"/>
                <a:gd name="T2" fmla="*/ 3 w 55"/>
                <a:gd name="T3" fmla="*/ 9 h 36"/>
                <a:gd name="T4" fmla="*/ 0 w 55"/>
                <a:gd name="T5" fmla="*/ 11 h 36"/>
                <a:gd name="T6" fmla="*/ 28 w 55"/>
                <a:gd name="T7" fmla="*/ 36 h 36"/>
                <a:gd name="T8" fmla="*/ 55 w 55"/>
                <a:gd name="T9" fmla="*/ 11 h 36"/>
                <a:gd name="T10" fmla="*/ 53 w 55"/>
                <a:gd name="T11" fmla="*/ 9 h 36"/>
                <a:gd name="T12" fmla="*/ 27 w 55"/>
                <a:gd name="T13" fmla="*/ 0 h 36"/>
                <a:gd name="T14" fmla="*/ 28 w 55"/>
                <a:gd name="T15" fmla="*/ 30 h 36"/>
                <a:gd name="T16" fmla="*/ 8 w 55"/>
                <a:gd name="T17" fmla="*/ 11 h 36"/>
                <a:gd name="T18" fmla="*/ 27 w 55"/>
                <a:gd name="T19" fmla="*/ 5 h 36"/>
                <a:gd name="T20" fmla="*/ 48 w 55"/>
                <a:gd name="T21" fmla="*/ 11 h 36"/>
                <a:gd name="T22" fmla="*/ 28 w 55"/>
                <a:gd name="T23" fmla="*/ 30 h 36"/>
                <a:gd name="T24" fmla="*/ 28 w 55"/>
                <a:gd name="T25" fmla="*/ 30 h 36"/>
                <a:gd name="T26" fmla="*/ 28 w 55"/>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6">
                  <a:moveTo>
                    <a:pt x="27" y="0"/>
                  </a:moveTo>
                  <a:cubicBezTo>
                    <a:pt x="19" y="0"/>
                    <a:pt x="10" y="3"/>
                    <a:pt x="3" y="9"/>
                  </a:cubicBezTo>
                  <a:cubicBezTo>
                    <a:pt x="0" y="11"/>
                    <a:pt x="0" y="11"/>
                    <a:pt x="0" y="11"/>
                  </a:cubicBezTo>
                  <a:cubicBezTo>
                    <a:pt x="28" y="36"/>
                    <a:pt x="28" y="36"/>
                    <a:pt x="28" y="36"/>
                  </a:cubicBezTo>
                  <a:cubicBezTo>
                    <a:pt x="55" y="11"/>
                    <a:pt x="55" y="11"/>
                    <a:pt x="55" y="11"/>
                  </a:cubicBezTo>
                  <a:cubicBezTo>
                    <a:pt x="53" y="9"/>
                    <a:pt x="53" y="9"/>
                    <a:pt x="53" y="9"/>
                  </a:cubicBezTo>
                  <a:cubicBezTo>
                    <a:pt x="53" y="9"/>
                    <a:pt x="42" y="0"/>
                    <a:pt x="27" y="0"/>
                  </a:cubicBezTo>
                  <a:close/>
                  <a:moveTo>
                    <a:pt x="28" y="30"/>
                  </a:moveTo>
                  <a:cubicBezTo>
                    <a:pt x="8" y="11"/>
                    <a:pt x="8" y="11"/>
                    <a:pt x="8" y="11"/>
                  </a:cubicBezTo>
                  <a:cubicBezTo>
                    <a:pt x="14" y="7"/>
                    <a:pt x="21" y="5"/>
                    <a:pt x="27" y="5"/>
                  </a:cubicBezTo>
                  <a:cubicBezTo>
                    <a:pt x="37" y="5"/>
                    <a:pt x="44" y="9"/>
                    <a:pt x="48" y="11"/>
                  </a:cubicBezTo>
                  <a:lnTo>
                    <a:pt x="28" y="30"/>
                  </a:lnTo>
                  <a:close/>
                  <a:moveTo>
                    <a:pt x="28" y="30"/>
                  </a:moveTo>
                  <a:cubicBezTo>
                    <a:pt x="28" y="30"/>
                    <a:pt x="28" y="30"/>
                    <a:pt x="2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79" name="TextBox 78">
            <a:extLst>
              <a:ext uri="{FF2B5EF4-FFF2-40B4-BE49-F238E27FC236}">
                <a16:creationId xmlns:a16="http://schemas.microsoft.com/office/drawing/2014/main" id="{2210976C-0353-BC4A-EB1B-53CE6A0E7293}"/>
              </a:ext>
            </a:extLst>
          </p:cNvPr>
          <p:cNvSpPr txBox="1"/>
          <p:nvPr/>
        </p:nvSpPr>
        <p:spPr>
          <a:xfrm>
            <a:off x="5886816" y="1824406"/>
            <a:ext cx="4375681" cy="3816429"/>
          </a:xfrm>
          <a:prstGeom prst="rect">
            <a:avLst/>
          </a:prstGeom>
          <a:noFill/>
        </p:spPr>
        <p:txBody>
          <a:bodyPr wrap="square">
            <a:spAutoFit/>
          </a:bodyPr>
          <a:lstStyle/>
          <a:p>
            <a:pPr algn="just"/>
            <a:r>
              <a:rPr lang="en-US" sz="2200" dirty="0">
                <a:solidFill>
                  <a:schemeClr val="accent1"/>
                </a:solidFill>
              </a:rPr>
              <a:t>“Data Fiduciary means any person who alone or in conjunction with other persons determines the purpose and means of processing of personal data”.</a:t>
            </a:r>
          </a:p>
          <a:p>
            <a:pPr algn="just"/>
            <a:endParaRPr lang="en-US" sz="2400" dirty="0">
              <a:solidFill>
                <a:schemeClr val="accent1"/>
              </a:solidFill>
            </a:endParaRPr>
          </a:p>
          <a:p>
            <a:pPr lvl="1" algn="just"/>
            <a:r>
              <a:rPr lang="en-US" sz="2000" dirty="0">
                <a:solidFill>
                  <a:schemeClr val="accent1"/>
                </a:solidFill>
              </a:rPr>
              <a:t>Personal Data means any data about an individual who is identifiable by or in relation to such data</a:t>
            </a:r>
            <a:r>
              <a:rPr lang="en-US" sz="2400" dirty="0">
                <a:solidFill>
                  <a:schemeClr val="accent1"/>
                </a:solidFill>
              </a:rPr>
              <a:t>.</a:t>
            </a:r>
          </a:p>
          <a:p>
            <a:pPr marL="285750" indent="-285750">
              <a:buFont typeface="Arial" panose="020B0604020202020204" pitchFamily="34" charset="0"/>
              <a:buChar char="•"/>
            </a:pPr>
            <a:endParaRPr lang="en-IN" sz="2400" dirty="0">
              <a:solidFill>
                <a:schemeClr val="accent1"/>
              </a:solidFill>
            </a:endParaRPr>
          </a:p>
        </p:txBody>
      </p:sp>
      <p:sp>
        <p:nvSpPr>
          <p:cNvPr id="80" name="Title Text Box">
            <a:extLst>
              <a:ext uri="{FF2B5EF4-FFF2-40B4-BE49-F238E27FC236}">
                <a16:creationId xmlns:a16="http://schemas.microsoft.com/office/drawing/2014/main" id="{00BA6084-903B-3878-1D0B-F48048B1C9BE}"/>
              </a:ext>
            </a:extLst>
          </p:cNvPr>
          <p:cNvSpPr txBox="1"/>
          <p:nvPr/>
        </p:nvSpPr>
        <p:spPr>
          <a:xfrm>
            <a:off x="6287185" y="882650"/>
            <a:ext cx="4037037" cy="523220"/>
          </a:xfrm>
          <a:prstGeom prst="rect">
            <a:avLst/>
          </a:prstGeom>
          <a:noFill/>
        </p:spPr>
        <p:txBody>
          <a:bodyPr wrap="square" rtlCol="0">
            <a:spAutoFit/>
          </a:bodyPr>
          <a:lstStyle/>
          <a:p>
            <a:r>
              <a:rPr lang="fr-FR" sz="2800" dirty="0">
                <a:solidFill>
                  <a:schemeClr val="bg1"/>
                </a:solidFill>
              </a:rPr>
              <a:t>DATA FIDUCIARY [S. 2(i)]</a:t>
            </a:r>
            <a:endParaRPr lang="en-US" sz="2800" dirty="0">
              <a:solidFill>
                <a:schemeClr val="bg1"/>
              </a:solidFill>
            </a:endParaRPr>
          </a:p>
        </p:txBody>
      </p:sp>
      <p:grpSp>
        <p:nvGrpSpPr>
          <p:cNvPr id="81" name="Icon">
            <a:extLst>
              <a:ext uri="{FF2B5EF4-FFF2-40B4-BE49-F238E27FC236}">
                <a16:creationId xmlns:a16="http://schemas.microsoft.com/office/drawing/2014/main" id="{170F35E6-36B5-927C-9273-9882A5C2EABB}"/>
              </a:ext>
            </a:extLst>
          </p:cNvPr>
          <p:cNvGrpSpPr>
            <a:grpSpLocks noChangeAspect="1"/>
          </p:cNvGrpSpPr>
          <p:nvPr/>
        </p:nvGrpSpPr>
        <p:grpSpPr bwMode="auto">
          <a:xfrm>
            <a:off x="5312892" y="938595"/>
            <a:ext cx="581025" cy="400050"/>
            <a:chOff x="6217" y="3047"/>
            <a:chExt cx="366" cy="252"/>
          </a:xfrm>
          <a:solidFill>
            <a:schemeClr val="bg1"/>
          </a:solidFill>
        </p:grpSpPr>
        <p:sp>
          <p:nvSpPr>
            <p:cNvPr id="82" name="Freeform 5">
              <a:extLst>
                <a:ext uri="{FF2B5EF4-FFF2-40B4-BE49-F238E27FC236}">
                  <a16:creationId xmlns:a16="http://schemas.microsoft.com/office/drawing/2014/main" id="{7018C7F9-CE45-5F68-681F-C26FEACC222F}"/>
                </a:ext>
              </a:extLst>
            </p:cNvPr>
            <p:cNvSpPr>
              <a:spLocks noEditPoints="1"/>
            </p:cNvSpPr>
            <p:nvPr/>
          </p:nvSpPr>
          <p:spPr bwMode="auto">
            <a:xfrm>
              <a:off x="6274" y="3132"/>
              <a:ext cx="250" cy="102"/>
            </a:xfrm>
            <a:custGeom>
              <a:avLst/>
              <a:gdLst>
                <a:gd name="T0" fmla="*/ 120 w 122"/>
                <a:gd name="T1" fmla="*/ 24 h 49"/>
                <a:gd name="T2" fmla="*/ 61 w 122"/>
                <a:gd name="T3" fmla="*/ 0 h 49"/>
                <a:gd name="T4" fmla="*/ 1 w 122"/>
                <a:gd name="T5" fmla="*/ 25 h 49"/>
                <a:gd name="T6" fmla="*/ 0 w 122"/>
                <a:gd name="T7" fmla="*/ 28 h 49"/>
                <a:gd name="T8" fmla="*/ 1 w 122"/>
                <a:gd name="T9" fmla="*/ 31 h 49"/>
                <a:gd name="T10" fmla="*/ 18 w 122"/>
                <a:gd name="T11" fmla="*/ 47 h 49"/>
                <a:gd name="T12" fmla="*/ 24 w 122"/>
                <a:gd name="T13" fmla="*/ 47 h 49"/>
                <a:gd name="T14" fmla="*/ 61 w 122"/>
                <a:gd name="T15" fmla="*/ 32 h 49"/>
                <a:gd name="T16" fmla="*/ 98 w 122"/>
                <a:gd name="T17" fmla="*/ 47 h 49"/>
                <a:gd name="T18" fmla="*/ 101 w 122"/>
                <a:gd name="T19" fmla="*/ 49 h 49"/>
                <a:gd name="T20" fmla="*/ 104 w 122"/>
                <a:gd name="T21" fmla="*/ 47 h 49"/>
                <a:gd name="T22" fmla="*/ 120 w 122"/>
                <a:gd name="T23" fmla="*/ 31 h 49"/>
                <a:gd name="T24" fmla="*/ 120 w 122"/>
                <a:gd name="T25" fmla="*/ 25 h 49"/>
                <a:gd name="T26" fmla="*/ 120 w 122"/>
                <a:gd name="T27" fmla="*/ 24 h 49"/>
                <a:gd name="T28" fmla="*/ 101 w 122"/>
                <a:gd name="T29" fmla="*/ 44 h 49"/>
                <a:gd name="T30" fmla="*/ 61 w 122"/>
                <a:gd name="T31" fmla="*/ 27 h 49"/>
                <a:gd name="T32" fmla="*/ 21 w 122"/>
                <a:gd name="T33" fmla="*/ 44 h 49"/>
                <a:gd name="T34" fmla="*/ 5 w 122"/>
                <a:gd name="T35" fmla="*/ 28 h 49"/>
                <a:gd name="T36" fmla="*/ 61 w 122"/>
                <a:gd name="T37" fmla="*/ 5 h 49"/>
                <a:gd name="T38" fmla="*/ 116 w 122"/>
                <a:gd name="T39" fmla="*/ 28 h 49"/>
                <a:gd name="T40" fmla="*/ 116 w 122"/>
                <a:gd name="T41" fmla="*/ 28 h 49"/>
                <a:gd name="T42" fmla="*/ 101 w 122"/>
                <a:gd name="T43" fmla="*/ 44 h 49"/>
                <a:gd name="T44" fmla="*/ 101 w 122"/>
                <a:gd name="T45" fmla="*/ 44 h 49"/>
                <a:gd name="T46" fmla="*/ 101 w 122"/>
                <a:gd name="T4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49">
                  <a:moveTo>
                    <a:pt x="120" y="24"/>
                  </a:moveTo>
                  <a:cubicBezTo>
                    <a:pt x="104" y="9"/>
                    <a:pt x="83" y="0"/>
                    <a:pt x="61" y="0"/>
                  </a:cubicBezTo>
                  <a:cubicBezTo>
                    <a:pt x="38" y="0"/>
                    <a:pt x="17" y="9"/>
                    <a:pt x="1" y="25"/>
                  </a:cubicBezTo>
                  <a:cubicBezTo>
                    <a:pt x="0" y="26"/>
                    <a:pt x="0" y="27"/>
                    <a:pt x="0" y="28"/>
                  </a:cubicBezTo>
                  <a:cubicBezTo>
                    <a:pt x="0" y="29"/>
                    <a:pt x="0" y="30"/>
                    <a:pt x="1" y="31"/>
                  </a:cubicBezTo>
                  <a:cubicBezTo>
                    <a:pt x="18" y="47"/>
                    <a:pt x="18" y="47"/>
                    <a:pt x="18" y="47"/>
                  </a:cubicBezTo>
                  <a:cubicBezTo>
                    <a:pt x="19" y="49"/>
                    <a:pt x="22" y="49"/>
                    <a:pt x="24" y="47"/>
                  </a:cubicBezTo>
                  <a:cubicBezTo>
                    <a:pt x="34" y="38"/>
                    <a:pt x="47" y="32"/>
                    <a:pt x="61" y="32"/>
                  </a:cubicBezTo>
                  <a:cubicBezTo>
                    <a:pt x="75" y="32"/>
                    <a:pt x="88" y="38"/>
                    <a:pt x="98" y="47"/>
                  </a:cubicBezTo>
                  <a:cubicBezTo>
                    <a:pt x="98" y="48"/>
                    <a:pt x="99" y="49"/>
                    <a:pt x="101" y="49"/>
                  </a:cubicBezTo>
                  <a:cubicBezTo>
                    <a:pt x="102" y="49"/>
                    <a:pt x="103" y="48"/>
                    <a:pt x="104" y="47"/>
                  </a:cubicBezTo>
                  <a:cubicBezTo>
                    <a:pt x="120" y="31"/>
                    <a:pt x="120" y="31"/>
                    <a:pt x="120" y="31"/>
                  </a:cubicBezTo>
                  <a:cubicBezTo>
                    <a:pt x="122" y="29"/>
                    <a:pt x="122" y="26"/>
                    <a:pt x="120" y="25"/>
                  </a:cubicBezTo>
                  <a:lnTo>
                    <a:pt x="120" y="24"/>
                  </a:lnTo>
                  <a:close/>
                  <a:moveTo>
                    <a:pt x="101" y="44"/>
                  </a:moveTo>
                  <a:cubicBezTo>
                    <a:pt x="90" y="33"/>
                    <a:pt x="76" y="27"/>
                    <a:pt x="61" y="27"/>
                  </a:cubicBezTo>
                  <a:cubicBezTo>
                    <a:pt x="46" y="27"/>
                    <a:pt x="32" y="33"/>
                    <a:pt x="21" y="44"/>
                  </a:cubicBezTo>
                  <a:cubicBezTo>
                    <a:pt x="5" y="28"/>
                    <a:pt x="5" y="28"/>
                    <a:pt x="5" y="28"/>
                  </a:cubicBezTo>
                  <a:cubicBezTo>
                    <a:pt x="20" y="13"/>
                    <a:pt x="40" y="5"/>
                    <a:pt x="61" y="5"/>
                  </a:cubicBezTo>
                  <a:cubicBezTo>
                    <a:pt x="82" y="5"/>
                    <a:pt x="101" y="13"/>
                    <a:pt x="116" y="28"/>
                  </a:cubicBezTo>
                  <a:cubicBezTo>
                    <a:pt x="116" y="28"/>
                    <a:pt x="116" y="28"/>
                    <a:pt x="116" y="28"/>
                  </a:cubicBezTo>
                  <a:lnTo>
                    <a:pt x="101" y="44"/>
                  </a:lnTo>
                  <a:close/>
                  <a:moveTo>
                    <a:pt x="101" y="44"/>
                  </a:moveTo>
                  <a:cubicBezTo>
                    <a:pt x="101" y="44"/>
                    <a:pt x="101" y="44"/>
                    <a:pt x="101"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
              <a:extLst>
                <a:ext uri="{FF2B5EF4-FFF2-40B4-BE49-F238E27FC236}">
                  <a16:creationId xmlns:a16="http://schemas.microsoft.com/office/drawing/2014/main" id="{D3FB00D8-802B-65F7-8420-4FE0764694D4}"/>
                </a:ext>
              </a:extLst>
            </p:cNvPr>
            <p:cNvSpPr>
              <a:spLocks noEditPoints="1"/>
            </p:cNvSpPr>
            <p:nvPr/>
          </p:nvSpPr>
          <p:spPr bwMode="auto">
            <a:xfrm>
              <a:off x="6217" y="3047"/>
              <a:ext cx="366" cy="127"/>
            </a:xfrm>
            <a:custGeom>
              <a:avLst/>
              <a:gdLst>
                <a:gd name="T0" fmla="*/ 178 w 179"/>
                <a:gd name="T1" fmla="*/ 36 h 61"/>
                <a:gd name="T2" fmla="*/ 177 w 179"/>
                <a:gd name="T3" fmla="*/ 36 h 61"/>
                <a:gd name="T4" fmla="*/ 89 w 179"/>
                <a:gd name="T5" fmla="*/ 0 h 61"/>
                <a:gd name="T6" fmla="*/ 1 w 179"/>
                <a:gd name="T7" fmla="*/ 36 h 61"/>
                <a:gd name="T8" fmla="*/ 1 w 179"/>
                <a:gd name="T9" fmla="*/ 43 h 61"/>
                <a:gd name="T10" fmla="*/ 18 w 179"/>
                <a:gd name="T11" fmla="*/ 60 h 61"/>
                <a:gd name="T12" fmla="*/ 24 w 179"/>
                <a:gd name="T13" fmla="*/ 60 h 61"/>
                <a:gd name="T14" fmla="*/ 89 w 179"/>
                <a:gd name="T15" fmla="*/ 33 h 61"/>
                <a:gd name="T16" fmla="*/ 154 w 179"/>
                <a:gd name="T17" fmla="*/ 60 h 61"/>
                <a:gd name="T18" fmla="*/ 157 w 179"/>
                <a:gd name="T19" fmla="*/ 61 h 61"/>
                <a:gd name="T20" fmla="*/ 160 w 179"/>
                <a:gd name="T21" fmla="*/ 60 h 61"/>
                <a:gd name="T22" fmla="*/ 178 w 179"/>
                <a:gd name="T23" fmla="*/ 42 h 61"/>
                <a:gd name="T24" fmla="*/ 179 w 179"/>
                <a:gd name="T25" fmla="*/ 39 h 61"/>
                <a:gd name="T26" fmla="*/ 178 w 179"/>
                <a:gd name="T27" fmla="*/ 36 h 61"/>
                <a:gd name="T28" fmla="*/ 157 w 179"/>
                <a:gd name="T29" fmla="*/ 56 h 61"/>
                <a:gd name="T30" fmla="*/ 89 w 179"/>
                <a:gd name="T31" fmla="*/ 28 h 61"/>
                <a:gd name="T32" fmla="*/ 21 w 179"/>
                <a:gd name="T33" fmla="*/ 56 h 61"/>
                <a:gd name="T34" fmla="*/ 5 w 179"/>
                <a:gd name="T35" fmla="*/ 39 h 61"/>
                <a:gd name="T36" fmla="*/ 89 w 179"/>
                <a:gd name="T37" fmla="*/ 5 h 61"/>
                <a:gd name="T38" fmla="*/ 174 w 179"/>
                <a:gd name="T39" fmla="*/ 39 h 61"/>
                <a:gd name="T40" fmla="*/ 174 w 179"/>
                <a:gd name="T41" fmla="*/ 39 h 61"/>
                <a:gd name="T42" fmla="*/ 157 w 179"/>
                <a:gd name="T43" fmla="*/ 56 h 61"/>
                <a:gd name="T44" fmla="*/ 157 w 179"/>
                <a:gd name="T45" fmla="*/ 56 h 61"/>
                <a:gd name="T46" fmla="*/ 157 w 179"/>
                <a:gd name="T4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61">
                  <a:moveTo>
                    <a:pt x="178" y="36"/>
                  </a:moveTo>
                  <a:cubicBezTo>
                    <a:pt x="177" y="36"/>
                    <a:pt x="177" y="36"/>
                    <a:pt x="177" y="36"/>
                  </a:cubicBezTo>
                  <a:cubicBezTo>
                    <a:pt x="153" y="13"/>
                    <a:pt x="122" y="0"/>
                    <a:pt x="89" y="0"/>
                  </a:cubicBezTo>
                  <a:cubicBezTo>
                    <a:pt x="56" y="0"/>
                    <a:pt x="25" y="13"/>
                    <a:pt x="1" y="36"/>
                  </a:cubicBezTo>
                  <a:cubicBezTo>
                    <a:pt x="0" y="38"/>
                    <a:pt x="0" y="41"/>
                    <a:pt x="1" y="43"/>
                  </a:cubicBezTo>
                  <a:cubicBezTo>
                    <a:pt x="18" y="60"/>
                    <a:pt x="18" y="60"/>
                    <a:pt x="18" y="60"/>
                  </a:cubicBezTo>
                  <a:cubicBezTo>
                    <a:pt x="20" y="61"/>
                    <a:pt x="23" y="61"/>
                    <a:pt x="24" y="60"/>
                  </a:cubicBezTo>
                  <a:cubicBezTo>
                    <a:pt x="42" y="42"/>
                    <a:pt x="65" y="33"/>
                    <a:pt x="89" y="33"/>
                  </a:cubicBezTo>
                  <a:cubicBezTo>
                    <a:pt x="114" y="33"/>
                    <a:pt x="137" y="42"/>
                    <a:pt x="154" y="60"/>
                  </a:cubicBezTo>
                  <a:cubicBezTo>
                    <a:pt x="155" y="60"/>
                    <a:pt x="156" y="61"/>
                    <a:pt x="157" y="61"/>
                  </a:cubicBezTo>
                  <a:cubicBezTo>
                    <a:pt x="159" y="61"/>
                    <a:pt x="160" y="60"/>
                    <a:pt x="160" y="60"/>
                  </a:cubicBezTo>
                  <a:cubicBezTo>
                    <a:pt x="178" y="42"/>
                    <a:pt x="178" y="42"/>
                    <a:pt x="178" y="42"/>
                  </a:cubicBezTo>
                  <a:cubicBezTo>
                    <a:pt x="178" y="42"/>
                    <a:pt x="179" y="41"/>
                    <a:pt x="179" y="39"/>
                  </a:cubicBezTo>
                  <a:cubicBezTo>
                    <a:pt x="179" y="38"/>
                    <a:pt x="178" y="37"/>
                    <a:pt x="178" y="36"/>
                  </a:cubicBezTo>
                  <a:close/>
                  <a:moveTo>
                    <a:pt x="157" y="56"/>
                  </a:moveTo>
                  <a:cubicBezTo>
                    <a:pt x="139" y="38"/>
                    <a:pt x="115" y="28"/>
                    <a:pt x="89" y="28"/>
                  </a:cubicBezTo>
                  <a:cubicBezTo>
                    <a:pt x="64" y="28"/>
                    <a:pt x="40" y="38"/>
                    <a:pt x="21" y="56"/>
                  </a:cubicBezTo>
                  <a:cubicBezTo>
                    <a:pt x="5" y="39"/>
                    <a:pt x="5" y="39"/>
                    <a:pt x="5" y="39"/>
                  </a:cubicBezTo>
                  <a:cubicBezTo>
                    <a:pt x="28" y="17"/>
                    <a:pt x="57" y="5"/>
                    <a:pt x="89" y="5"/>
                  </a:cubicBezTo>
                  <a:cubicBezTo>
                    <a:pt x="121" y="5"/>
                    <a:pt x="151" y="17"/>
                    <a:pt x="174" y="39"/>
                  </a:cubicBezTo>
                  <a:cubicBezTo>
                    <a:pt x="174" y="39"/>
                    <a:pt x="174" y="39"/>
                    <a:pt x="174" y="39"/>
                  </a:cubicBezTo>
                  <a:lnTo>
                    <a:pt x="157" y="56"/>
                  </a:lnTo>
                  <a:close/>
                  <a:moveTo>
                    <a:pt x="157" y="56"/>
                  </a:moveTo>
                  <a:cubicBezTo>
                    <a:pt x="157" y="56"/>
                    <a:pt x="157" y="56"/>
                    <a:pt x="157"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
              <a:extLst>
                <a:ext uri="{FF2B5EF4-FFF2-40B4-BE49-F238E27FC236}">
                  <a16:creationId xmlns:a16="http://schemas.microsoft.com/office/drawing/2014/main" id="{51D4E5FF-0C71-8715-0227-50D40051C0DE}"/>
                </a:ext>
              </a:extLst>
            </p:cNvPr>
            <p:cNvSpPr>
              <a:spLocks noEditPoints="1"/>
            </p:cNvSpPr>
            <p:nvPr/>
          </p:nvSpPr>
          <p:spPr bwMode="auto">
            <a:xfrm>
              <a:off x="6342" y="3224"/>
              <a:ext cx="112" cy="75"/>
            </a:xfrm>
            <a:custGeom>
              <a:avLst/>
              <a:gdLst>
                <a:gd name="T0" fmla="*/ 27 w 55"/>
                <a:gd name="T1" fmla="*/ 0 h 36"/>
                <a:gd name="T2" fmla="*/ 3 w 55"/>
                <a:gd name="T3" fmla="*/ 9 h 36"/>
                <a:gd name="T4" fmla="*/ 0 w 55"/>
                <a:gd name="T5" fmla="*/ 11 h 36"/>
                <a:gd name="T6" fmla="*/ 28 w 55"/>
                <a:gd name="T7" fmla="*/ 36 h 36"/>
                <a:gd name="T8" fmla="*/ 55 w 55"/>
                <a:gd name="T9" fmla="*/ 11 h 36"/>
                <a:gd name="T10" fmla="*/ 53 w 55"/>
                <a:gd name="T11" fmla="*/ 9 h 36"/>
                <a:gd name="T12" fmla="*/ 27 w 55"/>
                <a:gd name="T13" fmla="*/ 0 h 36"/>
                <a:gd name="T14" fmla="*/ 28 w 55"/>
                <a:gd name="T15" fmla="*/ 30 h 36"/>
                <a:gd name="T16" fmla="*/ 8 w 55"/>
                <a:gd name="T17" fmla="*/ 11 h 36"/>
                <a:gd name="T18" fmla="*/ 27 w 55"/>
                <a:gd name="T19" fmla="*/ 5 h 36"/>
                <a:gd name="T20" fmla="*/ 48 w 55"/>
                <a:gd name="T21" fmla="*/ 11 h 36"/>
                <a:gd name="T22" fmla="*/ 28 w 55"/>
                <a:gd name="T23" fmla="*/ 30 h 36"/>
                <a:gd name="T24" fmla="*/ 28 w 55"/>
                <a:gd name="T25" fmla="*/ 30 h 36"/>
                <a:gd name="T26" fmla="*/ 28 w 55"/>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6">
                  <a:moveTo>
                    <a:pt x="27" y="0"/>
                  </a:moveTo>
                  <a:cubicBezTo>
                    <a:pt x="19" y="0"/>
                    <a:pt x="10" y="3"/>
                    <a:pt x="3" y="9"/>
                  </a:cubicBezTo>
                  <a:cubicBezTo>
                    <a:pt x="0" y="11"/>
                    <a:pt x="0" y="11"/>
                    <a:pt x="0" y="11"/>
                  </a:cubicBezTo>
                  <a:cubicBezTo>
                    <a:pt x="28" y="36"/>
                    <a:pt x="28" y="36"/>
                    <a:pt x="28" y="36"/>
                  </a:cubicBezTo>
                  <a:cubicBezTo>
                    <a:pt x="55" y="11"/>
                    <a:pt x="55" y="11"/>
                    <a:pt x="55" y="11"/>
                  </a:cubicBezTo>
                  <a:cubicBezTo>
                    <a:pt x="53" y="9"/>
                    <a:pt x="53" y="9"/>
                    <a:pt x="53" y="9"/>
                  </a:cubicBezTo>
                  <a:cubicBezTo>
                    <a:pt x="53" y="9"/>
                    <a:pt x="42" y="0"/>
                    <a:pt x="27" y="0"/>
                  </a:cubicBezTo>
                  <a:close/>
                  <a:moveTo>
                    <a:pt x="28" y="30"/>
                  </a:moveTo>
                  <a:cubicBezTo>
                    <a:pt x="8" y="11"/>
                    <a:pt x="8" y="11"/>
                    <a:pt x="8" y="11"/>
                  </a:cubicBezTo>
                  <a:cubicBezTo>
                    <a:pt x="14" y="7"/>
                    <a:pt x="21" y="5"/>
                    <a:pt x="27" y="5"/>
                  </a:cubicBezTo>
                  <a:cubicBezTo>
                    <a:pt x="37" y="5"/>
                    <a:pt x="44" y="9"/>
                    <a:pt x="48" y="11"/>
                  </a:cubicBezTo>
                  <a:lnTo>
                    <a:pt x="28" y="30"/>
                  </a:lnTo>
                  <a:close/>
                  <a:moveTo>
                    <a:pt x="28" y="30"/>
                  </a:moveTo>
                  <a:cubicBezTo>
                    <a:pt x="28" y="30"/>
                    <a:pt x="28" y="30"/>
                    <a:pt x="2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Title Shape">
            <a:extLst>
              <a:ext uri="{FF2B5EF4-FFF2-40B4-BE49-F238E27FC236}">
                <a16:creationId xmlns:a16="http://schemas.microsoft.com/office/drawing/2014/main" id="{BC4E509C-634E-B120-0B27-DD0473769CE2}"/>
              </a:ext>
            </a:extLst>
          </p:cNvPr>
          <p:cNvSpPr/>
          <p:nvPr/>
        </p:nvSpPr>
        <p:spPr>
          <a:xfrm>
            <a:off x="5886816" y="968903"/>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52C6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86" name="Title Text Box">
            <a:extLst>
              <a:ext uri="{FF2B5EF4-FFF2-40B4-BE49-F238E27FC236}">
                <a16:creationId xmlns:a16="http://schemas.microsoft.com/office/drawing/2014/main" id="{31CA9A1F-D0C3-4563-5261-96679723D390}"/>
              </a:ext>
            </a:extLst>
          </p:cNvPr>
          <p:cNvSpPr txBox="1"/>
          <p:nvPr/>
        </p:nvSpPr>
        <p:spPr>
          <a:xfrm>
            <a:off x="6248880" y="1014716"/>
            <a:ext cx="3970527" cy="523220"/>
          </a:xfrm>
          <a:prstGeom prst="rect">
            <a:avLst/>
          </a:prstGeom>
          <a:noFill/>
        </p:spPr>
        <p:txBody>
          <a:bodyPr wrap="square" rtlCol="0">
            <a:spAutoFit/>
          </a:bodyPr>
          <a:lstStyle/>
          <a:p>
            <a:r>
              <a:rPr lang="fr-FR" sz="2800" dirty="0">
                <a:solidFill>
                  <a:prstClr val="white"/>
                </a:solidFill>
                <a:latin typeface="Calibri" panose="020F0502020204030204"/>
              </a:rPr>
              <a:t>DATA FIDUCIARY [S. 2(i)]</a:t>
            </a:r>
            <a:endParaRPr lang="en-US" sz="2800" dirty="0">
              <a:solidFill>
                <a:prstClr val="white"/>
              </a:solidFill>
              <a:latin typeface="Calibri" panose="020F0502020204030204"/>
            </a:endParaRPr>
          </a:p>
        </p:txBody>
      </p:sp>
      <p:sp>
        <p:nvSpPr>
          <p:cNvPr id="87" name="Active Option 2">
            <a:extLst>
              <a:ext uri="{FF2B5EF4-FFF2-40B4-BE49-F238E27FC236}">
                <a16:creationId xmlns:a16="http://schemas.microsoft.com/office/drawing/2014/main" id="{1739EF23-A67D-2F78-432A-2F156E503A27}"/>
              </a:ext>
            </a:extLst>
          </p:cNvPr>
          <p:cNvSpPr/>
          <p:nvPr/>
        </p:nvSpPr>
        <p:spPr>
          <a:xfrm>
            <a:off x="5194300" y="882650"/>
            <a:ext cx="775855" cy="775855"/>
          </a:xfrm>
          <a:prstGeom prst="ellipse">
            <a:avLst/>
          </a:prstGeom>
          <a:solidFill>
            <a:srgbClr val="52C6BB"/>
          </a:solidFill>
          <a:ln w="12700" cap="flat" cmpd="sng" algn="ctr">
            <a:noFill/>
            <a:prstDash val="solid"/>
            <a:miter lim="800000"/>
          </a:ln>
          <a:effectLst>
            <a:outerShdw blurRad="63500" sx="102000" sy="102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88" name="Icon">
            <a:extLst>
              <a:ext uri="{FF2B5EF4-FFF2-40B4-BE49-F238E27FC236}">
                <a16:creationId xmlns:a16="http://schemas.microsoft.com/office/drawing/2014/main" id="{0A88751F-43C7-13EB-DE3F-9C48FF1F3A97}"/>
              </a:ext>
            </a:extLst>
          </p:cNvPr>
          <p:cNvGrpSpPr>
            <a:grpSpLocks noChangeAspect="1"/>
          </p:cNvGrpSpPr>
          <p:nvPr/>
        </p:nvGrpSpPr>
        <p:grpSpPr bwMode="auto">
          <a:xfrm>
            <a:off x="5279559" y="1096280"/>
            <a:ext cx="581025" cy="400050"/>
            <a:chOff x="6217" y="3047"/>
            <a:chExt cx="366" cy="252"/>
          </a:xfrm>
          <a:solidFill>
            <a:sysClr val="window" lastClr="FFFFFF"/>
          </a:solidFill>
        </p:grpSpPr>
        <p:sp>
          <p:nvSpPr>
            <p:cNvPr id="89" name="Freeform 5">
              <a:extLst>
                <a:ext uri="{FF2B5EF4-FFF2-40B4-BE49-F238E27FC236}">
                  <a16:creationId xmlns:a16="http://schemas.microsoft.com/office/drawing/2014/main" id="{879228E8-91E7-51DF-06DA-CFABF9FA6B6A}"/>
                </a:ext>
              </a:extLst>
            </p:cNvPr>
            <p:cNvSpPr>
              <a:spLocks noEditPoints="1"/>
            </p:cNvSpPr>
            <p:nvPr/>
          </p:nvSpPr>
          <p:spPr bwMode="auto">
            <a:xfrm>
              <a:off x="6274" y="3132"/>
              <a:ext cx="250" cy="102"/>
            </a:xfrm>
            <a:custGeom>
              <a:avLst/>
              <a:gdLst>
                <a:gd name="T0" fmla="*/ 120 w 122"/>
                <a:gd name="T1" fmla="*/ 24 h 49"/>
                <a:gd name="T2" fmla="*/ 61 w 122"/>
                <a:gd name="T3" fmla="*/ 0 h 49"/>
                <a:gd name="T4" fmla="*/ 1 w 122"/>
                <a:gd name="T5" fmla="*/ 25 h 49"/>
                <a:gd name="T6" fmla="*/ 0 w 122"/>
                <a:gd name="T7" fmla="*/ 28 h 49"/>
                <a:gd name="T8" fmla="*/ 1 w 122"/>
                <a:gd name="T9" fmla="*/ 31 h 49"/>
                <a:gd name="T10" fmla="*/ 18 w 122"/>
                <a:gd name="T11" fmla="*/ 47 h 49"/>
                <a:gd name="T12" fmla="*/ 24 w 122"/>
                <a:gd name="T13" fmla="*/ 47 h 49"/>
                <a:gd name="T14" fmla="*/ 61 w 122"/>
                <a:gd name="T15" fmla="*/ 32 h 49"/>
                <a:gd name="T16" fmla="*/ 98 w 122"/>
                <a:gd name="T17" fmla="*/ 47 h 49"/>
                <a:gd name="T18" fmla="*/ 101 w 122"/>
                <a:gd name="T19" fmla="*/ 49 h 49"/>
                <a:gd name="T20" fmla="*/ 104 w 122"/>
                <a:gd name="T21" fmla="*/ 47 h 49"/>
                <a:gd name="T22" fmla="*/ 120 w 122"/>
                <a:gd name="T23" fmla="*/ 31 h 49"/>
                <a:gd name="T24" fmla="*/ 120 w 122"/>
                <a:gd name="T25" fmla="*/ 25 h 49"/>
                <a:gd name="T26" fmla="*/ 120 w 122"/>
                <a:gd name="T27" fmla="*/ 24 h 49"/>
                <a:gd name="T28" fmla="*/ 101 w 122"/>
                <a:gd name="T29" fmla="*/ 44 h 49"/>
                <a:gd name="T30" fmla="*/ 61 w 122"/>
                <a:gd name="T31" fmla="*/ 27 h 49"/>
                <a:gd name="T32" fmla="*/ 21 w 122"/>
                <a:gd name="T33" fmla="*/ 44 h 49"/>
                <a:gd name="T34" fmla="*/ 5 w 122"/>
                <a:gd name="T35" fmla="*/ 28 h 49"/>
                <a:gd name="T36" fmla="*/ 61 w 122"/>
                <a:gd name="T37" fmla="*/ 5 h 49"/>
                <a:gd name="T38" fmla="*/ 116 w 122"/>
                <a:gd name="T39" fmla="*/ 28 h 49"/>
                <a:gd name="T40" fmla="*/ 116 w 122"/>
                <a:gd name="T41" fmla="*/ 28 h 49"/>
                <a:gd name="T42" fmla="*/ 101 w 122"/>
                <a:gd name="T43" fmla="*/ 44 h 49"/>
                <a:gd name="T44" fmla="*/ 101 w 122"/>
                <a:gd name="T45" fmla="*/ 44 h 49"/>
                <a:gd name="T46" fmla="*/ 101 w 122"/>
                <a:gd name="T4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49">
                  <a:moveTo>
                    <a:pt x="120" y="24"/>
                  </a:moveTo>
                  <a:cubicBezTo>
                    <a:pt x="104" y="9"/>
                    <a:pt x="83" y="0"/>
                    <a:pt x="61" y="0"/>
                  </a:cubicBezTo>
                  <a:cubicBezTo>
                    <a:pt x="38" y="0"/>
                    <a:pt x="17" y="9"/>
                    <a:pt x="1" y="25"/>
                  </a:cubicBezTo>
                  <a:cubicBezTo>
                    <a:pt x="0" y="26"/>
                    <a:pt x="0" y="27"/>
                    <a:pt x="0" y="28"/>
                  </a:cubicBezTo>
                  <a:cubicBezTo>
                    <a:pt x="0" y="29"/>
                    <a:pt x="0" y="30"/>
                    <a:pt x="1" y="31"/>
                  </a:cubicBezTo>
                  <a:cubicBezTo>
                    <a:pt x="18" y="47"/>
                    <a:pt x="18" y="47"/>
                    <a:pt x="18" y="47"/>
                  </a:cubicBezTo>
                  <a:cubicBezTo>
                    <a:pt x="19" y="49"/>
                    <a:pt x="22" y="49"/>
                    <a:pt x="24" y="47"/>
                  </a:cubicBezTo>
                  <a:cubicBezTo>
                    <a:pt x="34" y="38"/>
                    <a:pt x="47" y="32"/>
                    <a:pt x="61" y="32"/>
                  </a:cubicBezTo>
                  <a:cubicBezTo>
                    <a:pt x="75" y="32"/>
                    <a:pt x="88" y="38"/>
                    <a:pt x="98" y="47"/>
                  </a:cubicBezTo>
                  <a:cubicBezTo>
                    <a:pt x="98" y="48"/>
                    <a:pt x="99" y="49"/>
                    <a:pt x="101" y="49"/>
                  </a:cubicBezTo>
                  <a:cubicBezTo>
                    <a:pt x="102" y="49"/>
                    <a:pt x="103" y="48"/>
                    <a:pt x="104" y="47"/>
                  </a:cubicBezTo>
                  <a:cubicBezTo>
                    <a:pt x="120" y="31"/>
                    <a:pt x="120" y="31"/>
                    <a:pt x="120" y="31"/>
                  </a:cubicBezTo>
                  <a:cubicBezTo>
                    <a:pt x="122" y="29"/>
                    <a:pt x="122" y="26"/>
                    <a:pt x="120" y="25"/>
                  </a:cubicBezTo>
                  <a:lnTo>
                    <a:pt x="120" y="24"/>
                  </a:lnTo>
                  <a:close/>
                  <a:moveTo>
                    <a:pt x="101" y="44"/>
                  </a:moveTo>
                  <a:cubicBezTo>
                    <a:pt x="90" y="33"/>
                    <a:pt x="76" y="27"/>
                    <a:pt x="61" y="27"/>
                  </a:cubicBezTo>
                  <a:cubicBezTo>
                    <a:pt x="46" y="27"/>
                    <a:pt x="32" y="33"/>
                    <a:pt x="21" y="44"/>
                  </a:cubicBezTo>
                  <a:cubicBezTo>
                    <a:pt x="5" y="28"/>
                    <a:pt x="5" y="28"/>
                    <a:pt x="5" y="28"/>
                  </a:cubicBezTo>
                  <a:cubicBezTo>
                    <a:pt x="20" y="13"/>
                    <a:pt x="40" y="5"/>
                    <a:pt x="61" y="5"/>
                  </a:cubicBezTo>
                  <a:cubicBezTo>
                    <a:pt x="82" y="5"/>
                    <a:pt x="101" y="13"/>
                    <a:pt x="116" y="28"/>
                  </a:cubicBezTo>
                  <a:cubicBezTo>
                    <a:pt x="116" y="28"/>
                    <a:pt x="116" y="28"/>
                    <a:pt x="116" y="28"/>
                  </a:cubicBezTo>
                  <a:lnTo>
                    <a:pt x="101" y="44"/>
                  </a:lnTo>
                  <a:close/>
                  <a:moveTo>
                    <a:pt x="101" y="44"/>
                  </a:moveTo>
                  <a:cubicBezTo>
                    <a:pt x="101" y="44"/>
                    <a:pt x="101" y="44"/>
                    <a:pt x="101"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0" name="Freeform 6">
              <a:extLst>
                <a:ext uri="{FF2B5EF4-FFF2-40B4-BE49-F238E27FC236}">
                  <a16:creationId xmlns:a16="http://schemas.microsoft.com/office/drawing/2014/main" id="{5B965B78-B0FF-5723-F74D-35B9A0FF18B0}"/>
                </a:ext>
              </a:extLst>
            </p:cNvPr>
            <p:cNvSpPr>
              <a:spLocks noEditPoints="1"/>
            </p:cNvSpPr>
            <p:nvPr/>
          </p:nvSpPr>
          <p:spPr bwMode="auto">
            <a:xfrm>
              <a:off x="6217" y="3047"/>
              <a:ext cx="366" cy="127"/>
            </a:xfrm>
            <a:custGeom>
              <a:avLst/>
              <a:gdLst>
                <a:gd name="T0" fmla="*/ 178 w 179"/>
                <a:gd name="T1" fmla="*/ 36 h 61"/>
                <a:gd name="T2" fmla="*/ 177 w 179"/>
                <a:gd name="T3" fmla="*/ 36 h 61"/>
                <a:gd name="T4" fmla="*/ 89 w 179"/>
                <a:gd name="T5" fmla="*/ 0 h 61"/>
                <a:gd name="T6" fmla="*/ 1 w 179"/>
                <a:gd name="T7" fmla="*/ 36 h 61"/>
                <a:gd name="T8" fmla="*/ 1 w 179"/>
                <a:gd name="T9" fmla="*/ 43 h 61"/>
                <a:gd name="T10" fmla="*/ 18 w 179"/>
                <a:gd name="T11" fmla="*/ 60 h 61"/>
                <a:gd name="T12" fmla="*/ 24 w 179"/>
                <a:gd name="T13" fmla="*/ 60 h 61"/>
                <a:gd name="T14" fmla="*/ 89 w 179"/>
                <a:gd name="T15" fmla="*/ 33 h 61"/>
                <a:gd name="T16" fmla="*/ 154 w 179"/>
                <a:gd name="T17" fmla="*/ 60 h 61"/>
                <a:gd name="T18" fmla="*/ 157 w 179"/>
                <a:gd name="T19" fmla="*/ 61 h 61"/>
                <a:gd name="T20" fmla="*/ 160 w 179"/>
                <a:gd name="T21" fmla="*/ 60 h 61"/>
                <a:gd name="T22" fmla="*/ 178 w 179"/>
                <a:gd name="T23" fmla="*/ 42 h 61"/>
                <a:gd name="T24" fmla="*/ 179 w 179"/>
                <a:gd name="T25" fmla="*/ 39 h 61"/>
                <a:gd name="T26" fmla="*/ 178 w 179"/>
                <a:gd name="T27" fmla="*/ 36 h 61"/>
                <a:gd name="T28" fmla="*/ 157 w 179"/>
                <a:gd name="T29" fmla="*/ 56 h 61"/>
                <a:gd name="T30" fmla="*/ 89 w 179"/>
                <a:gd name="T31" fmla="*/ 28 h 61"/>
                <a:gd name="T32" fmla="*/ 21 w 179"/>
                <a:gd name="T33" fmla="*/ 56 h 61"/>
                <a:gd name="T34" fmla="*/ 5 w 179"/>
                <a:gd name="T35" fmla="*/ 39 h 61"/>
                <a:gd name="T36" fmla="*/ 89 w 179"/>
                <a:gd name="T37" fmla="*/ 5 h 61"/>
                <a:gd name="T38" fmla="*/ 174 w 179"/>
                <a:gd name="T39" fmla="*/ 39 h 61"/>
                <a:gd name="T40" fmla="*/ 174 w 179"/>
                <a:gd name="T41" fmla="*/ 39 h 61"/>
                <a:gd name="T42" fmla="*/ 157 w 179"/>
                <a:gd name="T43" fmla="*/ 56 h 61"/>
                <a:gd name="T44" fmla="*/ 157 w 179"/>
                <a:gd name="T45" fmla="*/ 56 h 61"/>
                <a:gd name="T46" fmla="*/ 157 w 179"/>
                <a:gd name="T4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61">
                  <a:moveTo>
                    <a:pt x="178" y="36"/>
                  </a:moveTo>
                  <a:cubicBezTo>
                    <a:pt x="177" y="36"/>
                    <a:pt x="177" y="36"/>
                    <a:pt x="177" y="36"/>
                  </a:cubicBezTo>
                  <a:cubicBezTo>
                    <a:pt x="153" y="13"/>
                    <a:pt x="122" y="0"/>
                    <a:pt x="89" y="0"/>
                  </a:cubicBezTo>
                  <a:cubicBezTo>
                    <a:pt x="56" y="0"/>
                    <a:pt x="25" y="13"/>
                    <a:pt x="1" y="36"/>
                  </a:cubicBezTo>
                  <a:cubicBezTo>
                    <a:pt x="0" y="38"/>
                    <a:pt x="0" y="41"/>
                    <a:pt x="1" y="43"/>
                  </a:cubicBezTo>
                  <a:cubicBezTo>
                    <a:pt x="18" y="60"/>
                    <a:pt x="18" y="60"/>
                    <a:pt x="18" y="60"/>
                  </a:cubicBezTo>
                  <a:cubicBezTo>
                    <a:pt x="20" y="61"/>
                    <a:pt x="23" y="61"/>
                    <a:pt x="24" y="60"/>
                  </a:cubicBezTo>
                  <a:cubicBezTo>
                    <a:pt x="42" y="42"/>
                    <a:pt x="65" y="33"/>
                    <a:pt x="89" y="33"/>
                  </a:cubicBezTo>
                  <a:cubicBezTo>
                    <a:pt x="114" y="33"/>
                    <a:pt x="137" y="42"/>
                    <a:pt x="154" y="60"/>
                  </a:cubicBezTo>
                  <a:cubicBezTo>
                    <a:pt x="155" y="60"/>
                    <a:pt x="156" y="61"/>
                    <a:pt x="157" y="61"/>
                  </a:cubicBezTo>
                  <a:cubicBezTo>
                    <a:pt x="159" y="61"/>
                    <a:pt x="160" y="60"/>
                    <a:pt x="160" y="60"/>
                  </a:cubicBezTo>
                  <a:cubicBezTo>
                    <a:pt x="178" y="42"/>
                    <a:pt x="178" y="42"/>
                    <a:pt x="178" y="42"/>
                  </a:cubicBezTo>
                  <a:cubicBezTo>
                    <a:pt x="178" y="42"/>
                    <a:pt x="179" y="41"/>
                    <a:pt x="179" y="39"/>
                  </a:cubicBezTo>
                  <a:cubicBezTo>
                    <a:pt x="179" y="38"/>
                    <a:pt x="178" y="37"/>
                    <a:pt x="178" y="36"/>
                  </a:cubicBezTo>
                  <a:close/>
                  <a:moveTo>
                    <a:pt x="157" y="56"/>
                  </a:moveTo>
                  <a:cubicBezTo>
                    <a:pt x="139" y="38"/>
                    <a:pt x="115" y="28"/>
                    <a:pt x="89" y="28"/>
                  </a:cubicBezTo>
                  <a:cubicBezTo>
                    <a:pt x="64" y="28"/>
                    <a:pt x="40" y="38"/>
                    <a:pt x="21" y="56"/>
                  </a:cubicBezTo>
                  <a:cubicBezTo>
                    <a:pt x="5" y="39"/>
                    <a:pt x="5" y="39"/>
                    <a:pt x="5" y="39"/>
                  </a:cubicBezTo>
                  <a:cubicBezTo>
                    <a:pt x="28" y="17"/>
                    <a:pt x="57" y="5"/>
                    <a:pt x="89" y="5"/>
                  </a:cubicBezTo>
                  <a:cubicBezTo>
                    <a:pt x="121" y="5"/>
                    <a:pt x="151" y="17"/>
                    <a:pt x="174" y="39"/>
                  </a:cubicBezTo>
                  <a:cubicBezTo>
                    <a:pt x="174" y="39"/>
                    <a:pt x="174" y="39"/>
                    <a:pt x="174" y="39"/>
                  </a:cubicBezTo>
                  <a:lnTo>
                    <a:pt x="157" y="56"/>
                  </a:lnTo>
                  <a:close/>
                  <a:moveTo>
                    <a:pt x="157" y="56"/>
                  </a:moveTo>
                  <a:cubicBezTo>
                    <a:pt x="157" y="56"/>
                    <a:pt x="157" y="56"/>
                    <a:pt x="157"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1" name="Freeform 7">
              <a:extLst>
                <a:ext uri="{FF2B5EF4-FFF2-40B4-BE49-F238E27FC236}">
                  <a16:creationId xmlns:a16="http://schemas.microsoft.com/office/drawing/2014/main" id="{C6B843E9-DF3D-9F52-343A-07187EA6A354}"/>
                </a:ext>
              </a:extLst>
            </p:cNvPr>
            <p:cNvSpPr>
              <a:spLocks noEditPoints="1"/>
            </p:cNvSpPr>
            <p:nvPr/>
          </p:nvSpPr>
          <p:spPr bwMode="auto">
            <a:xfrm>
              <a:off x="6342" y="3224"/>
              <a:ext cx="112" cy="75"/>
            </a:xfrm>
            <a:custGeom>
              <a:avLst/>
              <a:gdLst>
                <a:gd name="T0" fmla="*/ 27 w 55"/>
                <a:gd name="T1" fmla="*/ 0 h 36"/>
                <a:gd name="T2" fmla="*/ 3 w 55"/>
                <a:gd name="T3" fmla="*/ 9 h 36"/>
                <a:gd name="T4" fmla="*/ 0 w 55"/>
                <a:gd name="T5" fmla="*/ 11 h 36"/>
                <a:gd name="T6" fmla="*/ 28 w 55"/>
                <a:gd name="T7" fmla="*/ 36 h 36"/>
                <a:gd name="T8" fmla="*/ 55 w 55"/>
                <a:gd name="T9" fmla="*/ 11 h 36"/>
                <a:gd name="T10" fmla="*/ 53 w 55"/>
                <a:gd name="T11" fmla="*/ 9 h 36"/>
                <a:gd name="T12" fmla="*/ 27 w 55"/>
                <a:gd name="T13" fmla="*/ 0 h 36"/>
                <a:gd name="T14" fmla="*/ 28 w 55"/>
                <a:gd name="T15" fmla="*/ 30 h 36"/>
                <a:gd name="T16" fmla="*/ 8 w 55"/>
                <a:gd name="T17" fmla="*/ 11 h 36"/>
                <a:gd name="T18" fmla="*/ 27 w 55"/>
                <a:gd name="T19" fmla="*/ 5 h 36"/>
                <a:gd name="T20" fmla="*/ 48 w 55"/>
                <a:gd name="T21" fmla="*/ 11 h 36"/>
                <a:gd name="T22" fmla="*/ 28 w 55"/>
                <a:gd name="T23" fmla="*/ 30 h 36"/>
                <a:gd name="T24" fmla="*/ 28 w 55"/>
                <a:gd name="T25" fmla="*/ 30 h 36"/>
                <a:gd name="T26" fmla="*/ 28 w 55"/>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6">
                  <a:moveTo>
                    <a:pt x="27" y="0"/>
                  </a:moveTo>
                  <a:cubicBezTo>
                    <a:pt x="19" y="0"/>
                    <a:pt x="10" y="3"/>
                    <a:pt x="3" y="9"/>
                  </a:cubicBezTo>
                  <a:cubicBezTo>
                    <a:pt x="0" y="11"/>
                    <a:pt x="0" y="11"/>
                    <a:pt x="0" y="11"/>
                  </a:cubicBezTo>
                  <a:cubicBezTo>
                    <a:pt x="28" y="36"/>
                    <a:pt x="28" y="36"/>
                    <a:pt x="28" y="36"/>
                  </a:cubicBezTo>
                  <a:cubicBezTo>
                    <a:pt x="55" y="11"/>
                    <a:pt x="55" y="11"/>
                    <a:pt x="55" y="11"/>
                  </a:cubicBezTo>
                  <a:cubicBezTo>
                    <a:pt x="53" y="9"/>
                    <a:pt x="53" y="9"/>
                    <a:pt x="53" y="9"/>
                  </a:cubicBezTo>
                  <a:cubicBezTo>
                    <a:pt x="53" y="9"/>
                    <a:pt x="42" y="0"/>
                    <a:pt x="27" y="0"/>
                  </a:cubicBezTo>
                  <a:close/>
                  <a:moveTo>
                    <a:pt x="28" y="30"/>
                  </a:moveTo>
                  <a:cubicBezTo>
                    <a:pt x="8" y="11"/>
                    <a:pt x="8" y="11"/>
                    <a:pt x="8" y="11"/>
                  </a:cubicBezTo>
                  <a:cubicBezTo>
                    <a:pt x="14" y="7"/>
                    <a:pt x="21" y="5"/>
                    <a:pt x="27" y="5"/>
                  </a:cubicBezTo>
                  <a:cubicBezTo>
                    <a:pt x="37" y="5"/>
                    <a:pt x="44" y="9"/>
                    <a:pt x="48" y="11"/>
                  </a:cubicBezTo>
                  <a:lnTo>
                    <a:pt x="28" y="30"/>
                  </a:lnTo>
                  <a:close/>
                  <a:moveTo>
                    <a:pt x="28" y="30"/>
                  </a:moveTo>
                  <a:cubicBezTo>
                    <a:pt x="28" y="30"/>
                    <a:pt x="28" y="30"/>
                    <a:pt x="2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92" name="Star Element">
            <a:extLst>
              <a:ext uri="{FF2B5EF4-FFF2-40B4-BE49-F238E27FC236}">
                <a16:creationId xmlns:a16="http://schemas.microsoft.com/office/drawing/2014/main" id="{33518262-35B4-461E-FCF7-2FCF8783A7B8}"/>
              </a:ext>
            </a:extLst>
          </p:cNvPr>
          <p:cNvGrpSpPr/>
          <p:nvPr/>
        </p:nvGrpSpPr>
        <p:grpSpPr>
          <a:xfrm>
            <a:off x="694315" y="1351882"/>
            <a:ext cx="4025196" cy="4472248"/>
            <a:chOff x="1155127" y="1187681"/>
            <a:chExt cx="4025196" cy="4472248"/>
          </a:xfrm>
          <a:effectLst>
            <a:outerShdw blurRad="50800" dist="38100" dir="8100000" algn="tr" rotWithShape="0">
              <a:prstClr val="black">
                <a:alpha val="25000"/>
              </a:prstClr>
            </a:outerShdw>
          </a:effectLst>
        </p:grpSpPr>
        <p:grpSp>
          <p:nvGrpSpPr>
            <p:cNvPr id="93" name="Group 92">
              <a:extLst>
                <a:ext uri="{FF2B5EF4-FFF2-40B4-BE49-F238E27FC236}">
                  <a16:creationId xmlns:a16="http://schemas.microsoft.com/office/drawing/2014/main" id="{AD5F4C49-E17C-2531-93E1-B84B9DF29D77}"/>
                </a:ext>
              </a:extLst>
            </p:cNvPr>
            <p:cNvGrpSpPr/>
            <p:nvPr/>
          </p:nvGrpSpPr>
          <p:grpSpPr>
            <a:xfrm>
              <a:off x="1155127" y="1311010"/>
              <a:ext cx="4001992" cy="4348919"/>
              <a:chOff x="1155127" y="1311010"/>
              <a:chExt cx="4001992" cy="4348919"/>
            </a:xfrm>
          </p:grpSpPr>
          <p:sp>
            <p:nvSpPr>
              <p:cNvPr id="102" name="Freeform 86">
                <a:extLst>
                  <a:ext uri="{FF2B5EF4-FFF2-40B4-BE49-F238E27FC236}">
                    <a16:creationId xmlns:a16="http://schemas.microsoft.com/office/drawing/2014/main" id="{5AE86E01-A4E9-FAAE-4EB8-1CFAD9F74B85}"/>
                  </a:ext>
                </a:extLst>
              </p:cNvPr>
              <p:cNvSpPr/>
              <p:nvPr/>
            </p:nvSpPr>
            <p:spPr>
              <a:xfrm rot="12600000" flipV="1">
                <a:off x="1216768" y="1311010"/>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03" name="Freeform 87">
                <a:extLst>
                  <a:ext uri="{FF2B5EF4-FFF2-40B4-BE49-F238E27FC236}">
                    <a16:creationId xmlns:a16="http://schemas.microsoft.com/office/drawing/2014/main" id="{40F48C4B-2638-3320-2EEE-D67F683D18C7}"/>
                  </a:ext>
                </a:extLst>
              </p:cNvPr>
              <p:cNvSpPr/>
              <p:nvPr/>
            </p:nvSpPr>
            <p:spPr>
              <a:xfrm rot="12600000" flipV="1">
                <a:off x="3796277" y="1860486"/>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4" name="Freeform 88">
                <a:extLst>
                  <a:ext uri="{FF2B5EF4-FFF2-40B4-BE49-F238E27FC236}">
                    <a16:creationId xmlns:a16="http://schemas.microsoft.com/office/drawing/2014/main" id="{A0C62FFF-0C62-711C-E2E9-3BAC0B621F50}"/>
                  </a:ext>
                </a:extLst>
              </p:cNvPr>
              <p:cNvSpPr/>
              <p:nvPr/>
            </p:nvSpPr>
            <p:spPr>
              <a:xfrm rot="12600000" flipV="1">
                <a:off x="2566181" y="3982100"/>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5" name="Freeform 89">
                <a:extLst>
                  <a:ext uri="{FF2B5EF4-FFF2-40B4-BE49-F238E27FC236}">
                    <a16:creationId xmlns:a16="http://schemas.microsoft.com/office/drawing/2014/main" id="{5316F07C-2537-FB5F-B1F2-767C113C4131}"/>
                  </a:ext>
                </a:extLst>
              </p:cNvPr>
              <p:cNvSpPr/>
              <p:nvPr/>
            </p:nvSpPr>
            <p:spPr>
              <a:xfrm rot="12600000" flipV="1">
                <a:off x="1155127" y="2303033"/>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6" name="Freeform 90">
                <a:extLst>
                  <a:ext uri="{FF2B5EF4-FFF2-40B4-BE49-F238E27FC236}">
                    <a16:creationId xmlns:a16="http://schemas.microsoft.com/office/drawing/2014/main" id="{34E3951D-F81D-323F-A7FD-1B74A776F000}"/>
                  </a:ext>
                </a:extLst>
              </p:cNvPr>
              <p:cNvSpPr/>
              <p:nvPr/>
            </p:nvSpPr>
            <p:spPr>
              <a:xfrm>
                <a:off x="2870221" y="2722297"/>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7" name="Freeform 91">
                <a:extLst>
                  <a:ext uri="{FF2B5EF4-FFF2-40B4-BE49-F238E27FC236}">
                    <a16:creationId xmlns:a16="http://schemas.microsoft.com/office/drawing/2014/main" id="{02ADB42A-A5C6-92CB-77B0-EF4BE64DF823}"/>
                  </a:ext>
                </a:extLst>
              </p:cNvPr>
              <p:cNvSpPr/>
              <p:nvPr/>
            </p:nvSpPr>
            <p:spPr>
              <a:xfrm rot="14395026">
                <a:off x="2432835" y="3425160"/>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8" name="Freeform 92">
                <a:extLst>
                  <a:ext uri="{FF2B5EF4-FFF2-40B4-BE49-F238E27FC236}">
                    <a16:creationId xmlns:a16="http://schemas.microsoft.com/office/drawing/2014/main" id="{A317235C-3DEA-8FD9-6D4F-B6AF0709EF8E}"/>
                  </a:ext>
                </a:extLst>
              </p:cNvPr>
              <p:cNvSpPr/>
              <p:nvPr/>
            </p:nvSpPr>
            <p:spPr>
              <a:xfrm rot="7204974" flipH="1">
                <a:off x="3261372" y="343650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nvGrpSpPr>
            <p:cNvPr id="94" name="Group 93">
              <a:extLst>
                <a:ext uri="{FF2B5EF4-FFF2-40B4-BE49-F238E27FC236}">
                  <a16:creationId xmlns:a16="http://schemas.microsoft.com/office/drawing/2014/main" id="{0090261D-ED8B-CD00-216E-604FC96CC07C}"/>
                </a:ext>
              </a:extLst>
            </p:cNvPr>
            <p:cNvGrpSpPr/>
            <p:nvPr/>
          </p:nvGrpSpPr>
          <p:grpSpPr>
            <a:xfrm>
              <a:off x="1178251" y="1187681"/>
              <a:ext cx="4002072" cy="4348919"/>
              <a:chOff x="1178251" y="1187681"/>
              <a:chExt cx="4002072" cy="4348919"/>
            </a:xfrm>
          </p:grpSpPr>
          <p:sp>
            <p:nvSpPr>
              <p:cNvPr id="95" name="Freeform 79">
                <a:extLst>
                  <a:ext uri="{FF2B5EF4-FFF2-40B4-BE49-F238E27FC236}">
                    <a16:creationId xmlns:a16="http://schemas.microsoft.com/office/drawing/2014/main" id="{42500438-C929-DE73-7C86-D1F35C6D4C51}"/>
                  </a:ext>
                </a:extLst>
              </p:cNvPr>
              <p:cNvSpPr/>
              <p:nvPr/>
            </p:nvSpPr>
            <p:spPr>
              <a:xfrm rot="9000000">
                <a:off x="1239892" y="1792944"/>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6" name="Freeform 80">
                <a:extLst>
                  <a:ext uri="{FF2B5EF4-FFF2-40B4-BE49-F238E27FC236}">
                    <a16:creationId xmlns:a16="http://schemas.microsoft.com/office/drawing/2014/main" id="{968BA15F-F8AD-374B-645E-04E171153115}"/>
                  </a:ext>
                </a:extLst>
              </p:cNvPr>
              <p:cNvSpPr/>
              <p:nvPr/>
            </p:nvSpPr>
            <p:spPr>
              <a:xfrm rot="9000000">
                <a:off x="3818290" y="3321349"/>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7" name="Freeform 81">
                <a:extLst>
                  <a:ext uri="{FF2B5EF4-FFF2-40B4-BE49-F238E27FC236}">
                    <a16:creationId xmlns:a16="http://schemas.microsoft.com/office/drawing/2014/main" id="{A6606930-00D5-FE1C-05B2-33E5276E4074}"/>
                  </a:ext>
                </a:extLst>
              </p:cNvPr>
              <p:cNvSpPr/>
              <p:nvPr/>
            </p:nvSpPr>
            <p:spPr>
              <a:xfrm rot="9000000">
                <a:off x="2589306" y="1187681"/>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rgbClr val="52C6B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8" name="Freeform 82">
                <a:extLst>
                  <a:ext uri="{FF2B5EF4-FFF2-40B4-BE49-F238E27FC236}">
                    <a16:creationId xmlns:a16="http://schemas.microsoft.com/office/drawing/2014/main" id="{84AB8B94-F640-5762-1C3E-23526B2A1870}"/>
                  </a:ext>
                </a:extLst>
              </p:cNvPr>
              <p:cNvSpPr/>
              <p:nvPr/>
            </p:nvSpPr>
            <p:spPr>
              <a:xfrm rot="9000000">
                <a:off x="1178251" y="3757686"/>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9" name="Freeform 83">
                <a:extLst>
                  <a:ext uri="{FF2B5EF4-FFF2-40B4-BE49-F238E27FC236}">
                    <a16:creationId xmlns:a16="http://schemas.microsoft.com/office/drawing/2014/main" id="{255DF175-BE87-3649-2E26-4BD4E7F3A3A4}"/>
                  </a:ext>
                </a:extLst>
              </p:cNvPr>
              <p:cNvSpPr/>
              <p:nvPr/>
            </p:nvSpPr>
            <p:spPr>
              <a:xfrm flipV="1">
                <a:off x="2893345" y="3682922"/>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839527"/>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0" name="Freeform 84">
                <a:extLst>
                  <a:ext uri="{FF2B5EF4-FFF2-40B4-BE49-F238E27FC236}">
                    <a16:creationId xmlns:a16="http://schemas.microsoft.com/office/drawing/2014/main" id="{879991B7-96F5-F304-FB84-1BB1EB86BEFA}"/>
                  </a:ext>
                </a:extLst>
              </p:cNvPr>
              <p:cNvSpPr/>
              <p:nvPr/>
            </p:nvSpPr>
            <p:spPr>
              <a:xfrm rot="7204974" flipV="1">
                <a:off x="2455959" y="298128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52C6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1" name="Freeform 85">
                <a:extLst>
                  <a:ext uri="{FF2B5EF4-FFF2-40B4-BE49-F238E27FC236}">
                    <a16:creationId xmlns:a16="http://schemas.microsoft.com/office/drawing/2014/main" id="{10B16273-2F30-263A-0745-6C3149C8B973}"/>
                  </a:ext>
                </a:extLst>
              </p:cNvPr>
              <p:cNvSpPr/>
              <p:nvPr/>
            </p:nvSpPr>
            <p:spPr>
              <a:xfrm rot="14395026" flipH="1" flipV="1">
                <a:off x="3285010" y="2969049"/>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52C6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109" name="Option 6">
            <a:extLst>
              <a:ext uri="{FF2B5EF4-FFF2-40B4-BE49-F238E27FC236}">
                <a16:creationId xmlns:a16="http://schemas.microsoft.com/office/drawing/2014/main" id="{AC7BA1BC-6B13-3EF3-B89D-CCA90322CADE}"/>
              </a:ext>
            </a:extLst>
          </p:cNvPr>
          <p:cNvSpPr/>
          <p:nvPr/>
        </p:nvSpPr>
        <p:spPr>
          <a:xfrm>
            <a:off x="241300" y="1972181"/>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333F50"/>
                </a:solidFill>
                <a:latin typeface="Calibri" panose="020F0502020204030204"/>
              </a:rPr>
              <a:t>6</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110" name="Option 5">
            <a:extLst>
              <a:ext uri="{FF2B5EF4-FFF2-40B4-BE49-F238E27FC236}">
                <a16:creationId xmlns:a16="http://schemas.microsoft.com/office/drawing/2014/main" id="{B76CF750-B360-4675-3760-CDD9D6ED4281}"/>
              </a:ext>
            </a:extLst>
          </p:cNvPr>
          <p:cNvSpPr/>
          <p:nvPr/>
        </p:nvSpPr>
        <p:spPr>
          <a:xfrm>
            <a:off x="247560" y="4805914"/>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333F50"/>
                </a:solidFill>
                <a:latin typeface="Calibri" panose="020F0502020204030204"/>
              </a:rPr>
              <a:t>5</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111" name="Option 3">
            <a:extLst>
              <a:ext uri="{FF2B5EF4-FFF2-40B4-BE49-F238E27FC236}">
                <a16:creationId xmlns:a16="http://schemas.microsoft.com/office/drawing/2014/main" id="{8AEBFD3D-9BD7-7D53-94FE-5CE3486D5912}"/>
              </a:ext>
            </a:extLst>
          </p:cNvPr>
          <p:cNvSpPr/>
          <p:nvPr/>
        </p:nvSpPr>
        <p:spPr>
          <a:xfrm>
            <a:off x="5045276" y="4804834"/>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3</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112" name="Option 2">
            <a:extLst>
              <a:ext uri="{FF2B5EF4-FFF2-40B4-BE49-F238E27FC236}">
                <a16:creationId xmlns:a16="http://schemas.microsoft.com/office/drawing/2014/main" id="{09F3572C-BCA9-3113-482A-9F6105AC7BFD}"/>
              </a:ext>
            </a:extLst>
          </p:cNvPr>
          <p:cNvSpPr/>
          <p:nvPr/>
        </p:nvSpPr>
        <p:spPr>
          <a:xfrm>
            <a:off x="5038579" y="1972181"/>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2</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113" name="Option 1">
            <a:extLst>
              <a:ext uri="{FF2B5EF4-FFF2-40B4-BE49-F238E27FC236}">
                <a16:creationId xmlns:a16="http://schemas.microsoft.com/office/drawing/2014/main" id="{2629FAE5-DC88-C333-77B7-11CB12486813}"/>
              </a:ext>
            </a:extLst>
          </p:cNvPr>
          <p:cNvSpPr/>
          <p:nvPr/>
        </p:nvSpPr>
        <p:spPr>
          <a:xfrm>
            <a:off x="2665773" y="730250"/>
            <a:ext cx="374487" cy="374487"/>
          </a:xfrm>
          <a:prstGeom prst="ellipse">
            <a:avLst/>
          </a:prstGeom>
          <a:solidFill>
            <a:srgbClr val="52C6BB"/>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rPr>
              <a:t>1</a:t>
            </a: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14" name="Option 4">
            <a:extLst>
              <a:ext uri="{FF2B5EF4-FFF2-40B4-BE49-F238E27FC236}">
                <a16:creationId xmlns:a16="http://schemas.microsoft.com/office/drawing/2014/main" id="{649EC132-1900-F0A9-1912-D4D1A9E505D6}"/>
              </a:ext>
            </a:extLst>
          </p:cNvPr>
          <p:cNvSpPr/>
          <p:nvPr/>
        </p:nvSpPr>
        <p:spPr>
          <a:xfrm>
            <a:off x="2619007" y="6171394"/>
            <a:ext cx="374487" cy="374487"/>
          </a:xfrm>
          <a:prstGeom prst="ellipse">
            <a:avLst/>
          </a:prstGeom>
          <a:solidFill>
            <a:schemeClr val="bg2"/>
          </a:solidFill>
          <a:ln>
            <a:noFill/>
          </a:ln>
          <a:effectLst>
            <a:outerShdw blurRad="508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44546A"/>
                </a:solidFill>
              </a:rPr>
              <a:t>4</a:t>
            </a:r>
            <a:endParaRPr lang="en-US" dirty="0">
              <a:solidFill>
                <a:srgbClr val="44546A"/>
              </a:solidFill>
            </a:endParaRPr>
          </a:p>
        </p:txBody>
      </p:sp>
    </p:spTree>
    <p:extLst>
      <p:ext uri="{BB962C8B-B14F-4D97-AF65-F5344CB8AC3E}">
        <p14:creationId xmlns:p14="http://schemas.microsoft.com/office/powerpoint/2010/main" val="103073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a:extLst>
              <a:ext uri="{FF2B5EF4-FFF2-40B4-BE49-F238E27FC236}">
                <a16:creationId xmlns:a16="http://schemas.microsoft.com/office/drawing/2014/main" id="{1501F1C7-137D-9504-F54F-D3552E3C4153}"/>
              </a:ext>
            </a:extLst>
          </p:cNvPr>
          <p:cNvSpPr txBox="1">
            <a:spLocks/>
          </p:cNvSpPr>
          <p:nvPr/>
        </p:nvSpPr>
        <p:spPr>
          <a:xfrm>
            <a:off x="5978374" y="3748500"/>
            <a:ext cx="4322173" cy="16987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chemeClr val="accent6"/>
              </a:solidFill>
              <a:latin typeface="+mj-lt"/>
            </a:endParaRPr>
          </a:p>
        </p:txBody>
      </p:sp>
      <p:sp>
        <p:nvSpPr>
          <p:cNvPr id="36" name="TextBox 35">
            <a:extLst>
              <a:ext uri="{FF2B5EF4-FFF2-40B4-BE49-F238E27FC236}">
                <a16:creationId xmlns:a16="http://schemas.microsoft.com/office/drawing/2014/main" id="{8E64610C-D910-21A6-9E43-0543C178C5E3}"/>
              </a:ext>
            </a:extLst>
          </p:cNvPr>
          <p:cNvSpPr txBox="1"/>
          <p:nvPr/>
        </p:nvSpPr>
        <p:spPr>
          <a:xfrm>
            <a:off x="5929036" y="1743163"/>
            <a:ext cx="4395445" cy="1107996"/>
          </a:xfrm>
          <a:prstGeom prst="rect">
            <a:avLst/>
          </a:prstGeom>
          <a:noFill/>
        </p:spPr>
        <p:txBody>
          <a:bodyPr wrap="square" rtlCol="0">
            <a:spAutoFit/>
          </a:bodyPr>
          <a:lstStyle/>
          <a:p>
            <a:pPr algn="just"/>
            <a:r>
              <a:rPr lang="en-US" sz="2200" dirty="0">
                <a:solidFill>
                  <a:schemeClr val="accent6">
                    <a:lumMod val="50000"/>
                  </a:schemeClr>
                </a:solidFill>
              </a:rPr>
              <a:t>“Data Processor means any person who processes personal data on behalf of a Data Fiduciary.”</a:t>
            </a:r>
          </a:p>
        </p:txBody>
      </p:sp>
      <p:sp>
        <p:nvSpPr>
          <p:cNvPr id="37" name="Title Shape">
            <a:extLst>
              <a:ext uri="{FF2B5EF4-FFF2-40B4-BE49-F238E27FC236}">
                <a16:creationId xmlns:a16="http://schemas.microsoft.com/office/drawing/2014/main" id="{831C8551-0EE1-20FC-24E9-A8E99917E692}"/>
              </a:ext>
            </a:extLst>
          </p:cNvPr>
          <p:cNvSpPr/>
          <p:nvPr/>
        </p:nvSpPr>
        <p:spPr>
          <a:xfrm>
            <a:off x="6004214" y="810754"/>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FF62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38" name="Star Elemnt">
            <a:extLst>
              <a:ext uri="{FF2B5EF4-FFF2-40B4-BE49-F238E27FC236}">
                <a16:creationId xmlns:a16="http://schemas.microsoft.com/office/drawing/2014/main" id="{CF03EE91-56FF-1CEB-DFE5-7DB79A7DD7C8}"/>
              </a:ext>
            </a:extLst>
          </p:cNvPr>
          <p:cNvGrpSpPr/>
          <p:nvPr/>
        </p:nvGrpSpPr>
        <p:grpSpPr>
          <a:xfrm>
            <a:off x="682052" y="1403651"/>
            <a:ext cx="4025196" cy="4472248"/>
            <a:chOff x="4073237" y="1191200"/>
            <a:chExt cx="4025196" cy="4472248"/>
          </a:xfrm>
          <a:effectLst>
            <a:outerShdw blurRad="50800" dist="38100" dir="10800000" algn="r" rotWithShape="0">
              <a:prstClr val="black">
                <a:alpha val="30000"/>
              </a:prstClr>
            </a:outerShdw>
          </a:effectLst>
        </p:grpSpPr>
        <p:sp>
          <p:nvSpPr>
            <p:cNvPr id="39" name="Freeform 73">
              <a:extLst>
                <a:ext uri="{FF2B5EF4-FFF2-40B4-BE49-F238E27FC236}">
                  <a16:creationId xmlns:a16="http://schemas.microsoft.com/office/drawing/2014/main" id="{8103620C-E8F5-F3A7-F6E9-AA2C26E670A3}"/>
                </a:ext>
              </a:extLst>
            </p:cNvPr>
            <p:cNvSpPr/>
            <p:nvPr/>
          </p:nvSpPr>
          <p:spPr>
            <a:xfrm rot="9000000">
              <a:off x="4158002" y="1796463"/>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0" name="Freeform 74">
              <a:extLst>
                <a:ext uri="{FF2B5EF4-FFF2-40B4-BE49-F238E27FC236}">
                  <a16:creationId xmlns:a16="http://schemas.microsoft.com/office/drawing/2014/main" id="{8D5DF829-76CA-0153-9B99-33B7A06C263A}"/>
                </a:ext>
              </a:extLst>
            </p:cNvPr>
            <p:cNvSpPr/>
            <p:nvPr/>
          </p:nvSpPr>
          <p:spPr>
            <a:xfrm rot="9000000">
              <a:off x="6736400" y="3324868"/>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1" name="Freeform 75">
              <a:extLst>
                <a:ext uri="{FF2B5EF4-FFF2-40B4-BE49-F238E27FC236}">
                  <a16:creationId xmlns:a16="http://schemas.microsoft.com/office/drawing/2014/main" id="{B06D7F5B-0484-78BD-4626-494F2B2E7334}"/>
                </a:ext>
              </a:extLst>
            </p:cNvPr>
            <p:cNvSpPr/>
            <p:nvPr/>
          </p:nvSpPr>
          <p:spPr>
            <a:xfrm rot="9000000">
              <a:off x="5507416" y="1191200"/>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2" name="Freeform 76">
              <a:extLst>
                <a:ext uri="{FF2B5EF4-FFF2-40B4-BE49-F238E27FC236}">
                  <a16:creationId xmlns:a16="http://schemas.microsoft.com/office/drawing/2014/main" id="{749918DC-F1E2-C075-B423-115C4402EBA6}"/>
                </a:ext>
              </a:extLst>
            </p:cNvPr>
            <p:cNvSpPr/>
            <p:nvPr/>
          </p:nvSpPr>
          <p:spPr>
            <a:xfrm rot="9000000">
              <a:off x="4096361" y="3761205"/>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3" name="Freeform 77">
              <a:extLst>
                <a:ext uri="{FF2B5EF4-FFF2-40B4-BE49-F238E27FC236}">
                  <a16:creationId xmlns:a16="http://schemas.microsoft.com/office/drawing/2014/main" id="{2D123CED-F2C8-47B6-C682-3AC2F6146393}"/>
                </a:ext>
              </a:extLst>
            </p:cNvPr>
            <p:cNvSpPr/>
            <p:nvPr/>
          </p:nvSpPr>
          <p:spPr>
            <a:xfrm flipV="1">
              <a:off x="5811455" y="3686441"/>
              <a:ext cx="809958" cy="435025"/>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3 h 5734059"/>
                <a:gd name="connsiteX1" fmla="*/ 4499487 w 11052687"/>
                <a:gd name="connsiteY1" fmla="*/ 2455610 h 5734059"/>
                <a:gd name="connsiteX2" fmla="*/ 6480687 w 11052687"/>
                <a:gd name="connsiteY2" fmla="*/ 2464213 h 5734059"/>
                <a:gd name="connsiteX3" fmla="*/ 10655887 w 11052687"/>
                <a:gd name="connsiteY3" fmla="*/ 122623 h 5734059"/>
                <a:gd name="connsiteX4" fmla="*/ 11052687 w 11052687"/>
                <a:gd name="connsiteY4" fmla="*/ 2742436 h 5734059"/>
                <a:gd name="connsiteX5" fmla="*/ 8279990 w 11052687"/>
                <a:gd name="connsiteY5" fmla="*/ 4411000 h 5734059"/>
                <a:gd name="connsiteX6" fmla="*/ 2974258 w 11052687"/>
                <a:gd name="connsiteY6" fmla="*/ 4646974 h 5734059"/>
                <a:gd name="connsiteX7" fmla="*/ 12290 w 11052687"/>
                <a:gd name="connsiteY7" fmla="*/ 2945994 h 5734059"/>
                <a:gd name="connsiteX8" fmla="*/ 0 w 11052687"/>
                <a:gd name="connsiteY8" fmla="*/ 3 h 5734059"/>
                <a:gd name="connsiteX0" fmla="*/ 0 w 10738821"/>
                <a:gd name="connsiteY0" fmla="*/ 3 h 5734059"/>
                <a:gd name="connsiteX1" fmla="*/ 4499487 w 10738821"/>
                <a:gd name="connsiteY1" fmla="*/ 2455610 h 5734059"/>
                <a:gd name="connsiteX2" fmla="*/ 6480687 w 10738821"/>
                <a:gd name="connsiteY2" fmla="*/ 2464213 h 5734059"/>
                <a:gd name="connsiteX3" fmla="*/ 10655887 w 10738821"/>
                <a:gd name="connsiteY3" fmla="*/ 122623 h 5734059"/>
                <a:gd name="connsiteX4" fmla="*/ 10738821 w 10738821"/>
                <a:gd name="connsiteY4" fmla="*/ 2962150 h 5734059"/>
                <a:gd name="connsiteX5" fmla="*/ 8279990 w 10738821"/>
                <a:gd name="connsiteY5" fmla="*/ 4411000 h 5734059"/>
                <a:gd name="connsiteX6" fmla="*/ 2974258 w 10738821"/>
                <a:gd name="connsiteY6" fmla="*/ 4646974 h 5734059"/>
                <a:gd name="connsiteX7" fmla="*/ 12290 w 10738821"/>
                <a:gd name="connsiteY7" fmla="*/ 2945994 h 5734059"/>
                <a:gd name="connsiteX8" fmla="*/ 0 w 10738821"/>
                <a:gd name="connsiteY8" fmla="*/ 3 h 5734059"/>
                <a:gd name="connsiteX0" fmla="*/ 0 w 10676040"/>
                <a:gd name="connsiteY0" fmla="*/ 3 h 5734059"/>
                <a:gd name="connsiteX1" fmla="*/ 4499487 w 10676040"/>
                <a:gd name="connsiteY1" fmla="*/ 2455610 h 5734059"/>
                <a:gd name="connsiteX2" fmla="*/ 6480687 w 10676040"/>
                <a:gd name="connsiteY2" fmla="*/ 2464213 h 5734059"/>
                <a:gd name="connsiteX3" fmla="*/ 10655887 w 10676040"/>
                <a:gd name="connsiteY3" fmla="*/ 122623 h 5734059"/>
                <a:gd name="connsiteX4" fmla="*/ 10676040 w 10676040"/>
                <a:gd name="connsiteY4" fmla="*/ 2962150 h 5734059"/>
                <a:gd name="connsiteX5" fmla="*/ 8279990 w 10676040"/>
                <a:gd name="connsiteY5" fmla="*/ 4411000 h 5734059"/>
                <a:gd name="connsiteX6" fmla="*/ 2974258 w 10676040"/>
                <a:gd name="connsiteY6" fmla="*/ 4646974 h 5734059"/>
                <a:gd name="connsiteX7" fmla="*/ 12290 w 10676040"/>
                <a:gd name="connsiteY7" fmla="*/ 2945994 h 5734059"/>
                <a:gd name="connsiteX8" fmla="*/ 0 w 10676040"/>
                <a:gd name="connsiteY8" fmla="*/ 3 h 5734059"/>
                <a:gd name="connsiteX0" fmla="*/ 0 w 10676040"/>
                <a:gd name="connsiteY0" fmla="*/ 3 h 5734059"/>
                <a:gd name="connsiteX1" fmla="*/ 4499487 w 10676040"/>
                <a:gd name="connsiteY1" fmla="*/ 2455610 h 5734059"/>
                <a:gd name="connsiteX2" fmla="*/ 6480687 w 10676040"/>
                <a:gd name="connsiteY2" fmla="*/ 2464213 h 5734059"/>
                <a:gd name="connsiteX3" fmla="*/ 10655886 w 10676040"/>
                <a:gd name="connsiteY3" fmla="*/ 28458 h 5734059"/>
                <a:gd name="connsiteX4" fmla="*/ 10676040 w 10676040"/>
                <a:gd name="connsiteY4" fmla="*/ 2962150 h 5734059"/>
                <a:gd name="connsiteX5" fmla="*/ 8279990 w 10676040"/>
                <a:gd name="connsiteY5" fmla="*/ 4411000 h 5734059"/>
                <a:gd name="connsiteX6" fmla="*/ 2974258 w 10676040"/>
                <a:gd name="connsiteY6" fmla="*/ 4646974 h 5734059"/>
                <a:gd name="connsiteX7" fmla="*/ 12290 w 10676040"/>
                <a:gd name="connsiteY7" fmla="*/ 2945994 h 5734059"/>
                <a:gd name="connsiteX8" fmla="*/ 0 w 10676040"/>
                <a:gd name="connsiteY8" fmla="*/ 3 h 57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6040" h="5734059">
                  <a:moveTo>
                    <a:pt x="0" y="3"/>
                  </a:moveTo>
                  <a:lnTo>
                    <a:pt x="4499487" y="2455610"/>
                  </a:lnTo>
                  <a:cubicBezTo>
                    <a:pt x="5274187" y="2811210"/>
                    <a:pt x="5553587" y="2946813"/>
                    <a:pt x="6480687" y="2464213"/>
                  </a:cubicBezTo>
                  <a:lnTo>
                    <a:pt x="10655886" y="28458"/>
                  </a:lnTo>
                  <a:lnTo>
                    <a:pt x="10676040" y="2962150"/>
                  </a:lnTo>
                  <a:lnTo>
                    <a:pt x="8279990" y="4411000"/>
                  </a:lnTo>
                  <a:cubicBezTo>
                    <a:pt x="5270090" y="6087400"/>
                    <a:pt x="5579806" y="6175890"/>
                    <a:pt x="2974258" y="4646974"/>
                  </a:cubicBezTo>
                  <a:lnTo>
                    <a:pt x="12290" y="2945994"/>
                  </a:lnTo>
                  <a:cubicBezTo>
                    <a:pt x="8193" y="1963997"/>
                    <a:pt x="4097" y="982000"/>
                    <a:pt x="0" y="3"/>
                  </a:cubicBezTo>
                  <a:close/>
                </a:path>
              </a:pathLst>
            </a:cu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4" name="Freeform 78">
              <a:extLst>
                <a:ext uri="{FF2B5EF4-FFF2-40B4-BE49-F238E27FC236}">
                  <a16:creationId xmlns:a16="http://schemas.microsoft.com/office/drawing/2014/main" id="{B29A607F-2401-EBAC-BE4A-A8C1DE6F4524}"/>
                </a:ext>
              </a:extLst>
            </p:cNvPr>
            <p:cNvSpPr/>
            <p:nvPr/>
          </p:nvSpPr>
          <p:spPr>
            <a:xfrm rot="7204974" flipV="1">
              <a:off x="5374069" y="2984801"/>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5" name="Freeform 79">
              <a:extLst>
                <a:ext uri="{FF2B5EF4-FFF2-40B4-BE49-F238E27FC236}">
                  <a16:creationId xmlns:a16="http://schemas.microsoft.com/office/drawing/2014/main" id="{B5C85933-8F9C-5DF9-039B-CA8D48B59B36}"/>
                </a:ext>
              </a:extLst>
            </p:cNvPr>
            <p:cNvSpPr/>
            <p:nvPr/>
          </p:nvSpPr>
          <p:spPr>
            <a:xfrm rot="14395026" flipH="1" flipV="1">
              <a:off x="6203120" y="2972568"/>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6" name="Freeform 80">
              <a:extLst>
                <a:ext uri="{FF2B5EF4-FFF2-40B4-BE49-F238E27FC236}">
                  <a16:creationId xmlns:a16="http://schemas.microsoft.com/office/drawing/2014/main" id="{4FBB8B97-9BC8-7E2F-6BF5-D1B8032AEB35}"/>
                </a:ext>
              </a:extLst>
            </p:cNvPr>
            <p:cNvSpPr/>
            <p:nvPr/>
          </p:nvSpPr>
          <p:spPr>
            <a:xfrm rot="12600000" flipV="1">
              <a:off x="4134878" y="1314529"/>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47" name="Freeform 81">
              <a:extLst>
                <a:ext uri="{FF2B5EF4-FFF2-40B4-BE49-F238E27FC236}">
                  <a16:creationId xmlns:a16="http://schemas.microsoft.com/office/drawing/2014/main" id="{3E8ED9E0-4B11-0F14-3363-1C984693BBB6}"/>
                </a:ext>
              </a:extLst>
            </p:cNvPr>
            <p:cNvSpPr/>
            <p:nvPr/>
          </p:nvSpPr>
          <p:spPr>
            <a:xfrm rot="12600000" flipV="1">
              <a:off x="6714387" y="1864005"/>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FF629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48" name="Freeform 82">
              <a:extLst>
                <a:ext uri="{FF2B5EF4-FFF2-40B4-BE49-F238E27FC236}">
                  <a16:creationId xmlns:a16="http://schemas.microsoft.com/office/drawing/2014/main" id="{F50A2733-6D96-ED0D-4C23-AAF45DA5065E}"/>
                </a:ext>
              </a:extLst>
            </p:cNvPr>
            <p:cNvSpPr/>
            <p:nvPr/>
          </p:nvSpPr>
          <p:spPr>
            <a:xfrm rot="12600000" flipV="1">
              <a:off x="5484291" y="3985619"/>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49" name="Freeform 83">
              <a:extLst>
                <a:ext uri="{FF2B5EF4-FFF2-40B4-BE49-F238E27FC236}">
                  <a16:creationId xmlns:a16="http://schemas.microsoft.com/office/drawing/2014/main" id="{11239694-F097-513D-7B48-2EEC3E75F1AA}"/>
                </a:ext>
              </a:extLst>
            </p:cNvPr>
            <p:cNvSpPr/>
            <p:nvPr/>
          </p:nvSpPr>
          <p:spPr>
            <a:xfrm rot="12600000" flipV="1">
              <a:off x="4073237" y="2306552"/>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50" name="Freeform 84">
              <a:extLst>
                <a:ext uri="{FF2B5EF4-FFF2-40B4-BE49-F238E27FC236}">
                  <a16:creationId xmlns:a16="http://schemas.microsoft.com/office/drawing/2014/main" id="{A8BD0D13-80DE-B768-6CE6-164E4EEF44C1}"/>
                </a:ext>
              </a:extLst>
            </p:cNvPr>
            <p:cNvSpPr/>
            <p:nvPr/>
          </p:nvSpPr>
          <p:spPr>
            <a:xfrm>
              <a:off x="5788331" y="2725816"/>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FF62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51" name="Freeform 85">
              <a:extLst>
                <a:ext uri="{FF2B5EF4-FFF2-40B4-BE49-F238E27FC236}">
                  <a16:creationId xmlns:a16="http://schemas.microsoft.com/office/drawing/2014/main" id="{0DC22747-6623-8418-3C79-A9F959E274DD}"/>
                </a:ext>
              </a:extLst>
            </p:cNvPr>
            <p:cNvSpPr/>
            <p:nvPr/>
          </p:nvSpPr>
          <p:spPr>
            <a:xfrm rot="14395026">
              <a:off x="5350945" y="3428679"/>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52" name="Freeform 86">
              <a:extLst>
                <a:ext uri="{FF2B5EF4-FFF2-40B4-BE49-F238E27FC236}">
                  <a16:creationId xmlns:a16="http://schemas.microsoft.com/office/drawing/2014/main" id="{DEEB7E9F-9C61-1B3A-AB81-2D63DB121793}"/>
                </a:ext>
              </a:extLst>
            </p:cNvPr>
            <p:cNvSpPr/>
            <p:nvPr/>
          </p:nvSpPr>
          <p:spPr>
            <a:xfrm rot="7204974" flipH="1">
              <a:off x="6179482" y="3440021"/>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FF62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sp>
        <p:nvSpPr>
          <p:cNvPr id="53" name="Option 6">
            <a:extLst>
              <a:ext uri="{FF2B5EF4-FFF2-40B4-BE49-F238E27FC236}">
                <a16:creationId xmlns:a16="http://schemas.microsoft.com/office/drawing/2014/main" id="{293F3614-9DCE-78F2-3299-3B64C9069919}"/>
              </a:ext>
            </a:extLst>
          </p:cNvPr>
          <p:cNvSpPr/>
          <p:nvPr/>
        </p:nvSpPr>
        <p:spPr>
          <a:xfrm>
            <a:off x="229037" y="2023950"/>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44546A"/>
                </a:solidFill>
                <a:latin typeface="Calibri" panose="020F0502020204030204"/>
              </a:rPr>
              <a:t>6</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54" name="Option 5">
            <a:extLst>
              <a:ext uri="{FF2B5EF4-FFF2-40B4-BE49-F238E27FC236}">
                <a16:creationId xmlns:a16="http://schemas.microsoft.com/office/drawing/2014/main" id="{DC7745ED-EBEF-1091-3AA3-170E321D1C78}"/>
              </a:ext>
            </a:extLst>
          </p:cNvPr>
          <p:cNvSpPr/>
          <p:nvPr/>
        </p:nvSpPr>
        <p:spPr>
          <a:xfrm>
            <a:off x="235297" y="485768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44546A"/>
                </a:solidFill>
                <a:latin typeface="Calibri" panose="020F0502020204030204"/>
              </a:rPr>
              <a:t>5</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55" name="Option 3">
            <a:extLst>
              <a:ext uri="{FF2B5EF4-FFF2-40B4-BE49-F238E27FC236}">
                <a16:creationId xmlns:a16="http://schemas.microsoft.com/office/drawing/2014/main" id="{8599A427-A988-1357-088D-4E8F8D1E25EE}"/>
              </a:ext>
            </a:extLst>
          </p:cNvPr>
          <p:cNvSpPr/>
          <p:nvPr/>
        </p:nvSpPr>
        <p:spPr>
          <a:xfrm>
            <a:off x="5033013" y="485660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3</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56" name="Active Option 2">
            <a:extLst>
              <a:ext uri="{FF2B5EF4-FFF2-40B4-BE49-F238E27FC236}">
                <a16:creationId xmlns:a16="http://schemas.microsoft.com/office/drawing/2014/main" id="{C9500135-F66F-9AB2-F6C3-8BBDC223E534}"/>
              </a:ext>
            </a:extLst>
          </p:cNvPr>
          <p:cNvSpPr/>
          <p:nvPr/>
        </p:nvSpPr>
        <p:spPr>
          <a:xfrm>
            <a:off x="5228359" y="730250"/>
            <a:ext cx="775855" cy="775855"/>
          </a:xfrm>
          <a:prstGeom prst="ellipse">
            <a:avLst/>
          </a:prstGeom>
          <a:solidFill>
            <a:srgbClr val="FF6295"/>
          </a:solidFill>
          <a:ln w="12700" cap="flat" cmpd="sng" algn="ctr">
            <a:noFill/>
            <a:prstDash val="solid"/>
            <a:miter lim="800000"/>
          </a:ln>
          <a:effectLst>
            <a:outerShdw blurRad="63500" sx="102000" sy="102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57" name="Option 1">
            <a:extLst>
              <a:ext uri="{FF2B5EF4-FFF2-40B4-BE49-F238E27FC236}">
                <a16:creationId xmlns:a16="http://schemas.microsoft.com/office/drawing/2014/main" id="{7A87BC7B-EE20-1F41-B5B0-C217D400AB00}"/>
              </a:ext>
            </a:extLst>
          </p:cNvPr>
          <p:cNvSpPr/>
          <p:nvPr/>
        </p:nvSpPr>
        <p:spPr>
          <a:xfrm>
            <a:off x="2652292" y="692291"/>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1</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grpSp>
        <p:nvGrpSpPr>
          <p:cNvPr id="58" name="Icons">
            <a:extLst>
              <a:ext uri="{FF2B5EF4-FFF2-40B4-BE49-F238E27FC236}">
                <a16:creationId xmlns:a16="http://schemas.microsoft.com/office/drawing/2014/main" id="{BA5597AB-B008-1217-CEA6-6237B512FF4F}"/>
              </a:ext>
            </a:extLst>
          </p:cNvPr>
          <p:cNvGrpSpPr>
            <a:grpSpLocks noChangeAspect="1"/>
          </p:cNvGrpSpPr>
          <p:nvPr/>
        </p:nvGrpSpPr>
        <p:grpSpPr bwMode="auto">
          <a:xfrm>
            <a:off x="5432735" y="856567"/>
            <a:ext cx="366637" cy="523452"/>
            <a:chOff x="4446" y="2453"/>
            <a:chExt cx="830" cy="1185"/>
          </a:xfrm>
          <a:solidFill>
            <a:sysClr val="window" lastClr="FFFFFF"/>
          </a:solidFill>
        </p:grpSpPr>
        <p:sp>
          <p:nvSpPr>
            <p:cNvPr id="59" name="Freeform 5">
              <a:extLst>
                <a:ext uri="{FF2B5EF4-FFF2-40B4-BE49-F238E27FC236}">
                  <a16:creationId xmlns:a16="http://schemas.microsoft.com/office/drawing/2014/main" id="{3EA32D84-B357-718D-52A4-4DADA107D158}"/>
                </a:ext>
              </a:extLst>
            </p:cNvPr>
            <p:cNvSpPr>
              <a:spLocks noEditPoints="1"/>
            </p:cNvSpPr>
            <p:nvPr/>
          </p:nvSpPr>
          <p:spPr bwMode="auto">
            <a:xfrm>
              <a:off x="4446" y="2453"/>
              <a:ext cx="830" cy="1185"/>
            </a:xfrm>
            <a:custGeom>
              <a:avLst/>
              <a:gdLst>
                <a:gd name="T0" fmla="*/ 961 w 1053"/>
                <a:gd name="T1" fmla="*/ 861 h 1488"/>
                <a:gd name="T2" fmla="*/ 897 w 1053"/>
                <a:gd name="T3" fmla="*/ 861 h 1488"/>
                <a:gd name="T4" fmla="*/ 897 w 1053"/>
                <a:gd name="T5" fmla="*/ 116 h 1488"/>
                <a:gd name="T6" fmla="*/ 780 w 1053"/>
                <a:gd name="T7" fmla="*/ 0 h 1488"/>
                <a:gd name="T8" fmla="*/ 273 w 1053"/>
                <a:gd name="T9" fmla="*/ 0 h 1488"/>
                <a:gd name="T10" fmla="*/ 156 w 1053"/>
                <a:gd name="T11" fmla="*/ 116 h 1488"/>
                <a:gd name="T12" fmla="*/ 156 w 1053"/>
                <a:gd name="T13" fmla="*/ 861 h 1488"/>
                <a:gd name="T14" fmla="*/ 92 w 1053"/>
                <a:gd name="T15" fmla="*/ 861 h 1488"/>
                <a:gd name="T16" fmla="*/ 0 w 1053"/>
                <a:gd name="T17" fmla="*/ 953 h 1488"/>
                <a:gd name="T18" fmla="*/ 0 w 1053"/>
                <a:gd name="T19" fmla="*/ 1396 h 1488"/>
                <a:gd name="T20" fmla="*/ 92 w 1053"/>
                <a:gd name="T21" fmla="*/ 1488 h 1488"/>
                <a:gd name="T22" fmla="*/ 961 w 1053"/>
                <a:gd name="T23" fmla="*/ 1488 h 1488"/>
                <a:gd name="T24" fmla="*/ 1053 w 1053"/>
                <a:gd name="T25" fmla="*/ 1396 h 1488"/>
                <a:gd name="T26" fmla="*/ 1053 w 1053"/>
                <a:gd name="T27" fmla="*/ 953 h 1488"/>
                <a:gd name="T28" fmla="*/ 961 w 1053"/>
                <a:gd name="T29" fmla="*/ 861 h 1488"/>
                <a:gd name="T30" fmla="*/ 204 w 1053"/>
                <a:gd name="T31" fmla="*/ 885 h 1488"/>
                <a:gd name="T32" fmla="*/ 204 w 1053"/>
                <a:gd name="T33" fmla="*/ 885 h 1488"/>
                <a:gd name="T34" fmla="*/ 204 w 1053"/>
                <a:gd name="T35" fmla="*/ 885 h 1488"/>
                <a:gd name="T36" fmla="*/ 204 w 1053"/>
                <a:gd name="T37" fmla="*/ 229 h 1488"/>
                <a:gd name="T38" fmla="*/ 849 w 1053"/>
                <a:gd name="T39" fmla="*/ 229 h 1488"/>
                <a:gd name="T40" fmla="*/ 849 w 1053"/>
                <a:gd name="T41" fmla="*/ 962 h 1488"/>
                <a:gd name="T42" fmla="*/ 204 w 1053"/>
                <a:gd name="T43" fmla="*/ 962 h 1488"/>
                <a:gd name="T44" fmla="*/ 204 w 1053"/>
                <a:gd name="T45" fmla="*/ 885 h 1488"/>
                <a:gd name="T46" fmla="*/ 273 w 1053"/>
                <a:gd name="T47" fmla="*/ 48 h 1488"/>
                <a:gd name="T48" fmla="*/ 780 w 1053"/>
                <a:gd name="T49" fmla="*/ 48 h 1488"/>
                <a:gd name="T50" fmla="*/ 849 w 1053"/>
                <a:gd name="T51" fmla="*/ 116 h 1488"/>
                <a:gd name="T52" fmla="*/ 849 w 1053"/>
                <a:gd name="T53" fmla="*/ 181 h 1488"/>
                <a:gd name="T54" fmla="*/ 204 w 1053"/>
                <a:gd name="T55" fmla="*/ 181 h 1488"/>
                <a:gd name="T56" fmla="*/ 204 w 1053"/>
                <a:gd name="T57" fmla="*/ 116 h 1488"/>
                <a:gd name="T58" fmla="*/ 273 w 1053"/>
                <a:gd name="T59" fmla="*/ 48 h 1488"/>
                <a:gd name="T60" fmla="*/ 1005 w 1053"/>
                <a:gd name="T61" fmla="*/ 1396 h 1488"/>
                <a:gd name="T62" fmla="*/ 961 w 1053"/>
                <a:gd name="T63" fmla="*/ 1440 h 1488"/>
                <a:gd name="T64" fmla="*/ 92 w 1053"/>
                <a:gd name="T65" fmla="*/ 1440 h 1488"/>
                <a:gd name="T66" fmla="*/ 48 w 1053"/>
                <a:gd name="T67" fmla="*/ 1396 h 1488"/>
                <a:gd name="T68" fmla="*/ 48 w 1053"/>
                <a:gd name="T69" fmla="*/ 953 h 1488"/>
                <a:gd name="T70" fmla="*/ 92 w 1053"/>
                <a:gd name="T71" fmla="*/ 909 h 1488"/>
                <a:gd name="T72" fmla="*/ 156 w 1053"/>
                <a:gd name="T73" fmla="*/ 909 h 1488"/>
                <a:gd name="T74" fmla="*/ 156 w 1053"/>
                <a:gd name="T75" fmla="*/ 1074 h 1488"/>
                <a:gd name="T76" fmla="*/ 180 w 1053"/>
                <a:gd name="T77" fmla="*/ 1098 h 1488"/>
                <a:gd name="T78" fmla="*/ 204 w 1053"/>
                <a:gd name="T79" fmla="*/ 1074 h 1488"/>
                <a:gd name="T80" fmla="*/ 204 w 1053"/>
                <a:gd name="T81" fmla="*/ 1010 h 1488"/>
                <a:gd name="T82" fmla="*/ 849 w 1053"/>
                <a:gd name="T83" fmla="*/ 1010 h 1488"/>
                <a:gd name="T84" fmla="*/ 849 w 1053"/>
                <a:gd name="T85" fmla="*/ 1074 h 1488"/>
                <a:gd name="T86" fmla="*/ 873 w 1053"/>
                <a:gd name="T87" fmla="*/ 1098 h 1488"/>
                <a:gd name="T88" fmla="*/ 897 w 1053"/>
                <a:gd name="T89" fmla="*/ 1074 h 1488"/>
                <a:gd name="T90" fmla="*/ 897 w 1053"/>
                <a:gd name="T91" fmla="*/ 909 h 1488"/>
                <a:gd name="T92" fmla="*/ 961 w 1053"/>
                <a:gd name="T93" fmla="*/ 909 h 1488"/>
                <a:gd name="T94" fmla="*/ 1005 w 1053"/>
                <a:gd name="T95" fmla="*/ 953 h 1488"/>
                <a:gd name="T96" fmla="*/ 1005 w 1053"/>
                <a:gd name="T97" fmla="*/ 1396 h 1488"/>
                <a:gd name="T98" fmla="*/ 1005 w 1053"/>
                <a:gd name="T99" fmla="*/ 1396 h 1488"/>
                <a:gd name="T100" fmla="*/ 1005 w 1053"/>
                <a:gd name="T101" fmla="*/ 1396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3" h="1488">
                  <a:moveTo>
                    <a:pt x="961" y="861"/>
                  </a:moveTo>
                  <a:cubicBezTo>
                    <a:pt x="897" y="861"/>
                    <a:pt x="897" y="861"/>
                    <a:pt x="897" y="861"/>
                  </a:cubicBezTo>
                  <a:cubicBezTo>
                    <a:pt x="897" y="116"/>
                    <a:pt x="897" y="116"/>
                    <a:pt x="897" y="116"/>
                  </a:cubicBezTo>
                  <a:cubicBezTo>
                    <a:pt x="897" y="52"/>
                    <a:pt x="844" y="0"/>
                    <a:pt x="780" y="0"/>
                  </a:cubicBezTo>
                  <a:cubicBezTo>
                    <a:pt x="273" y="0"/>
                    <a:pt x="273" y="0"/>
                    <a:pt x="273" y="0"/>
                  </a:cubicBezTo>
                  <a:cubicBezTo>
                    <a:pt x="209" y="0"/>
                    <a:pt x="156" y="52"/>
                    <a:pt x="156" y="116"/>
                  </a:cubicBezTo>
                  <a:cubicBezTo>
                    <a:pt x="156" y="861"/>
                    <a:pt x="156" y="861"/>
                    <a:pt x="156" y="861"/>
                  </a:cubicBezTo>
                  <a:cubicBezTo>
                    <a:pt x="92" y="861"/>
                    <a:pt x="92" y="861"/>
                    <a:pt x="92" y="861"/>
                  </a:cubicBezTo>
                  <a:cubicBezTo>
                    <a:pt x="41" y="861"/>
                    <a:pt x="0" y="902"/>
                    <a:pt x="0" y="953"/>
                  </a:cubicBezTo>
                  <a:cubicBezTo>
                    <a:pt x="0" y="1396"/>
                    <a:pt x="0" y="1396"/>
                    <a:pt x="0" y="1396"/>
                  </a:cubicBezTo>
                  <a:cubicBezTo>
                    <a:pt x="0" y="1447"/>
                    <a:pt x="41" y="1488"/>
                    <a:pt x="92" y="1488"/>
                  </a:cubicBezTo>
                  <a:cubicBezTo>
                    <a:pt x="961" y="1488"/>
                    <a:pt x="961" y="1488"/>
                    <a:pt x="961" y="1488"/>
                  </a:cubicBezTo>
                  <a:cubicBezTo>
                    <a:pt x="1012" y="1488"/>
                    <a:pt x="1053" y="1447"/>
                    <a:pt x="1053" y="1396"/>
                  </a:cubicBezTo>
                  <a:cubicBezTo>
                    <a:pt x="1053" y="953"/>
                    <a:pt x="1053" y="953"/>
                    <a:pt x="1053" y="953"/>
                  </a:cubicBezTo>
                  <a:cubicBezTo>
                    <a:pt x="1053" y="902"/>
                    <a:pt x="1012" y="861"/>
                    <a:pt x="961" y="861"/>
                  </a:cubicBezTo>
                  <a:close/>
                  <a:moveTo>
                    <a:pt x="204" y="885"/>
                  </a:moveTo>
                  <a:cubicBezTo>
                    <a:pt x="204" y="885"/>
                    <a:pt x="204" y="885"/>
                    <a:pt x="204" y="885"/>
                  </a:cubicBezTo>
                  <a:cubicBezTo>
                    <a:pt x="204" y="885"/>
                    <a:pt x="204" y="885"/>
                    <a:pt x="204" y="885"/>
                  </a:cubicBezTo>
                  <a:cubicBezTo>
                    <a:pt x="204" y="229"/>
                    <a:pt x="204" y="229"/>
                    <a:pt x="204" y="229"/>
                  </a:cubicBezTo>
                  <a:cubicBezTo>
                    <a:pt x="849" y="229"/>
                    <a:pt x="849" y="229"/>
                    <a:pt x="849" y="229"/>
                  </a:cubicBezTo>
                  <a:cubicBezTo>
                    <a:pt x="849" y="962"/>
                    <a:pt x="849" y="962"/>
                    <a:pt x="849" y="962"/>
                  </a:cubicBezTo>
                  <a:cubicBezTo>
                    <a:pt x="204" y="962"/>
                    <a:pt x="204" y="962"/>
                    <a:pt x="204" y="962"/>
                  </a:cubicBezTo>
                  <a:lnTo>
                    <a:pt x="204" y="885"/>
                  </a:lnTo>
                  <a:close/>
                  <a:moveTo>
                    <a:pt x="273" y="48"/>
                  </a:moveTo>
                  <a:cubicBezTo>
                    <a:pt x="780" y="48"/>
                    <a:pt x="780" y="48"/>
                    <a:pt x="780" y="48"/>
                  </a:cubicBezTo>
                  <a:cubicBezTo>
                    <a:pt x="818" y="48"/>
                    <a:pt x="849" y="79"/>
                    <a:pt x="849" y="116"/>
                  </a:cubicBezTo>
                  <a:cubicBezTo>
                    <a:pt x="849" y="181"/>
                    <a:pt x="849" y="181"/>
                    <a:pt x="849" y="181"/>
                  </a:cubicBezTo>
                  <a:cubicBezTo>
                    <a:pt x="204" y="181"/>
                    <a:pt x="204" y="181"/>
                    <a:pt x="204" y="181"/>
                  </a:cubicBezTo>
                  <a:cubicBezTo>
                    <a:pt x="204" y="116"/>
                    <a:pt x="204" y="116"/>
                    <a:pt x="204" y="116"/>
                  </a:cubicBezTo>
                  <a:cubicBezTo>
                    <a:pt x="204" y="79"/>
                    <a:pt x="235" y="48"/>
                    <a:pt x="273" y="48"/>
                  </a:cubicBezTo>
                  <a:close/>
                  <a:moveTo>
                    <a:pt x="1005" y="1396"/>
                  </a:moveTo>
                  <a:cubicBezTo>
                    <a:pt x="1005" y="1420"/>
                    <a:pt x="985" y="1440"/>
                    <a:pt x="961" y="1440"/>
                  </a:cubicBezTo>
                  <a:cubicBezTo>
                    <a:pt x="92" y="1440"/>
                    <a:pt x="92" y="1440"/>
                    <a:pt x="92" y="1440"/>
                  </a:cubicBezTo>
                  <a:cubicBezTo>
                    <a:pt x="68" y="1440"/>
                    <a:pt x="48" y="1420"/>
                    <a:pt x="48" y="1396"/>
                  </a:cubicBezTo>
                  <a:cubicBezTo>
                    <a:pt x="48" y="953"/>
                    <a:pt x="48" y="953"/>
                    <a:pt x="48" y="953"/>
                  </a:cubicBezTo>
                  <a:cubicBezTo>
                    <a:pt x="48" y="929"/>
                    <a:pt x="68" y="909"/>
                    <a:pt x="92" y="909"/>
                  </a:cubicBezTo>
                  <a:cubicBezTo>
                    <a:pt x="156" y="909"/>
                    <a:pt x="156" y="909"/>
                    <a:pt x="156" y="909"/>
                  </a:cubicBezTo>
                  <a:cubicBezTo>
                    <a:pt x="156" y="1074"/>
                    <a:pt x="156" y="1074"/>
                    <a:pt x="156" y="1074"/>
                  </a:cubicBezTo>
                  <a:cubicBezTo>
                    <a:pt x="156" y="1088"/>
                    <a:pt x="167" y="1098"/>
                    <a:pt x="180" y="1098"/>
                  </a:cubicBezTo>
                  <a:cubicBezTo>
                    <a:pt x="194" y="1098"/>
                    <a:pt x="204" y="1088"/>
                    <a:pt x="204" y="1074"/>
                  </a:cubicBezTo>
                  <a:cubicBezTo>
                    <a:pt x="204" y="1010"/>
                    <a:pt x="204" y="1010"/>
                    <a:pt x="204" y="1010"/>
                  </a:cubicBezTo>
                  <a:cubicBezTo>
                    <a:pt x="849" y="1010"/>
                    <a:pt x="849" y="1010"/>
                    <a:pt x="849" y="1010"/>
                  </a:cubicBezTo>
                  <a:cubicBezTo>
                    <a:pt x="849" y="1074"/>
                    <a:pt x="849" y="1074"/>
                    <a:pt x="849" y="1074"/>
                  </a:cubicBezTo>
                  <a:cubicBezTo>
                    <a:pt x="849" y="1088"/>
                    <a:pt x="859" y="1098"/>
                    <a:pt x="873" y="1098"/>
                  </a:cubicBezTo>
                  <a:cubicBezTo>
                    <a:pt x="886" y="1098"/>
                    <a:pt x="897" y="1088"/>
                    <a:pt x="897" y="1074"/>
                  </a:cubicBezTo>
                  <a:cubicBezTo>
                    <a:pt x="897" y="909"/>
                    <a:pt x="897" y="909"/>
                    <a:pt x="897" y="909"/>
                  </a:cubicBezTo>
                  <a:cubicBezTo>
                    <a:pt x="961" y="909"/>
                    <a:pt x="961" y="909"/>
                    <a:pt x="961" y="909"/>
                  </a:cubicBezTo>
                  <a:cubicBezTo>
                    <a:pt x="985" y="909"/>
                    <a:pt x="1005" y="929"/>
                    <a:pt x="1005" y="953"/>
                  </a:cubicBezTo>
                  <a:lnTo>
                    <a:pt x="1005" y="1396"/>
                  </a:lnTo>
                  <a:close/>
                  <a:moveTo>
                    <a:pt x="1005" y="1396"/>
                  </a:moveTo>
                  <a:cubicBezTo>
                    <a:pt x="1005" y="1396"/>
                    <a:pt x="1005" y="1396"/>
                    <a:pt x="1005" y="13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0" name="Freeform 6">
              <a:extLst>
                <a:ext uri="{FF2B5EF4-FFF2-40B4-BE49-F238E27FC236}">
                  <a16:creationId xmlns:a16="http://schemas.microsoft.com/office/drawing/2014/main" id="{A0A81C5A-ABE5-4FC8-9677-2873B8D581D7}"/>
                </a:ext>
              </a:extLst>
            </p:cNvPr>
            <p:cNvSpPr>
              <a:spLocks noEditPoints="1"/>
            </p:cNvSpPr>
            <p:nvPr/>
          </p:nvSpPr>
          <p:spPr bwMode="auto">
            <a:xfrm>
              <a:off x="4516" y="3340"/>
              <a:ext cx="690" cy="194"/>
            </a:xfrm>
            <a:custGeom>
              <a:avLst/>
              <a:gdLst>
                <a:gd name="T0" fmla="*/ 784 w 875"/>
                <a:gd name="T1" fmla="*/ 0 h 244"/>
                <a:gd name="T2" fmla="*/ 91 w 875"/>
                <a:gd name="T3" fmla="*/ 0 h 244"/>
                <a:gd name="T4" fmla="*/ 0 w 875"/>
                <a:gd name="T5" fmla="*/ 92 h 244"/>
                <a:gd name="T6" fmla="*/ 0 w 875"/>
                <a:gd name="T7" fmla="*/ 220 h 244"/>
                <a:gd name="T8" fmla="*/ 24 w 875"/>
                <a:gd name="T9" fmla="*/ 244 h 244"/>
                <a:gd name="T10" fmla="*/ 48 w 875"/>
                <a:gd name="T11" fmla="*/ 220 h 244"/>
                <a:gd name="T12" fmla="*/ 48 w 875"/>
                <a:gd name="T13" fmla="*/ 92 h 244"/>
                <a:gd name="T14" fmla="*/ 91 w 875"/>
                <a:gd name="T15" fmla="*/ 48 h 244"/>
                <a:gd name="T16" fmla="*/ 784 w 875"/>
                <a:gd name="T17" fmla="*/ 48 h 244"/>
                <a:gd name="T18" fmla="*/ 827 w 875"/>
                <a:gd name="T19" fmla="*/ 92 h 244"/>
                <a:gd name="T20" fmla="*/ 827 w 875"/>
                <a:gd name="T21" fmla="*/ 220 h 244"/>
                <a:gd name="T22" fmla="*/ 851 w 875"/>
                <a:gd name="T23" fmla="*/ 244 h 244"/>
                <a:gd name="T24" fmla="*/ 875 w 875"/>
                <a:gd name="T25" fmla="*/ 220 h 244"/>
                <a:gd name="T26" fmla="*/ 875 w 875"/>
                <a:gd name="T27" fmla="*/ 92 h 244"/>
                <a:gd name="T28" fmla="*/ 784 w 875"/>
                <a:gd name="T29" fmla="*/ 0 h 244"/>
                <a:gd name="T30" fmla="*/ 784 w 875"/>
                <a:gd name="T31" fmla="*/ 0 h 244"/>
                <a:gd name="T32" fmla="*/ 784 w 875"/>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5" h="244">
                  <a:moveTo>
                    <a:pt x="784" y="0"/>
                  </a:moveTo>
                  <a:cubicBezTo>
                    <a:pt x="91" y="0"/>
                    <a:pt x="91" y="0"/>
                    <a:pt x="91" y="0"/>
                  </a:cubicBezTo>
                  <a:cubicBezTo>
                    <a:pt x="41" y="0"/>
                    <a:pt x="0" y="41"/>
                    <a:pt x="0" y="92"/>
                  </a:cubicBezTo>
                  <a:cubicBezTo>
                    <a:pt x="0" y="220"/>
                    <a:pt x="0" y="220"/>
                    <a:pt x="0" y="220"/>
                  </a:cubicBezTo>
                  <a:cubicBezTo>
                    <a:pt x="0" y="233"/>
                    <a:pt x="10" y="244"/>
                    <a:pt x="24" y="244"/>
                  </a:cubicBezTo>
                  <a:cubicBezTo>
                    <a:pt x="37" y="244"/>
                    <a:pt x="48" y="233"/>
                    <a:pt x="48" y="220"/>
                  </a:cubicBezTo>
                  <a:cubicBezTo>
                    <a:pt x="48" y="92"/>
                    <a:pt x="48" y="92"/>
                    <a:pt x="48" y="92"/>
                  </a:cubicBezTo>
                  <a:cubicBezTo>
                    <a:pt x="48" y="68"/>
                    <a:pt x="67" y="48"/>
                    <a:pt x="91" y="48"/>
                  </a:cubicBezTo>
                  <a:cubicBezTo>
                    <a:pt x="784" y="48"/>
                    <a:pt x="784" y="48"/>
                    <a:pt x="784" y="48"/>
                  </a:cubicBezTo>
                  <a:cubicBezTo>
                    <a:pt x="808" y="48"/>
                    <a:pt x="827" y="68"/>
                    <a:pt x="827" y="92"/>
                  </a:cubicBezTo>
                  <a:cubicBezTo>
                    <a:pt x="827" y="220"/>
                    <a:pt x="827" y="220"/>
                    <a:pt x="827" y="220"/>
                  </a:cubicBezTo>
                  <a:cubicBezTo>
                    <a:pt x="827" y="233"/>
                    <a:pt x="838" y="244"/>
                    <a:pt x="851" y="244"/>
                  </a:cubicBezTo>
                  <a:cubicBezTo>
                    <a:pt x="864" y="244"/>
                    <a:pt x="875" y="233"/>
                    <a:pt x="875" y="220"/>
                  </a:cubicBezTo>
                  <a:cubicBezTo>
                    <a:pt x="875" y="92"/>
                    <a:pt x="875" y="92"/>
                    <a:pt x="875" y="92"/>
                  </a:cubicBezTo>
                  <a:cubicBezTo>
                    <a:pt x="875" y="41"/>
                    <a:pt x="834" y="0"/>
                    <a:pt x="784" y="0"/>
                  </a:cubicBezTo>
                  <a:close/>
                  <a:moveTo>
                    <a:pt x="784" y="0"/>
                  </a:moveTo>
                  <a:cubicBezTo>
                    <a:pt x="784" y="0"/>
                    <a:pt x="784" y="0"/>
                    <a:pt x="7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1" name="Freeform 7">
              <a:extLst>
                <a:ext uri="{FF2B5EF4-FFF2-40B4-BE49-F238E27FC236}">
                  <a16:creationId xmlns:a16="http://schemas.microsoft.com/office/drawing/2014/main" id="{F633A438-3007-A490-15E0-55087858BB18}"/>
                </a:ext>
              </a:extLst>
            </p:cNvPr>
            <p:cNvSpPr>
              <a:spLocks noEditPoints="1"/>
            </p:cNvSpPr>
            <p:nvPr/>
          </p:nvSpPr>
          <p:spPr bwMode="auto">
            <a:xfrm>
              <a:off x="4746" y="2774"/>
              <a:ext cx="235" cy="379"/>
            </a:xfrm>
            <a:custGeom>
              <a:avLst/>
              <a:gdLst>
                <a:gd name="T0" fmla="*/ 274 w 298"/>
                <a:gd name="T1" fmla="*/ 0 h 476"/>
                <a:gd name="T2" fmla="*/ 24 w 298"/>
                <a:gd name="T3" fmla="*/ 0 h 476"/>
                <a:gd name="T4" fmla="*/ 0 w 298"/>
                <a:gd name="T5" fmla="*/ 24 h 476"/>
                <a:gd name="T6" fmla="*/ 0 w 298"/>
                <a:gd name="T7" fmla="*/ 452 h 476"/>
                <a:gd name="T8" fmla="*/ 24 w 298"/>
                <a:gd name="T9" fmla="*/ 476 h 476"/>
                <a:gd name="T10" fmla="*/ 274 w 298"/>
                <a:gd name="T11" fmla="*/ 476 h 476"/>
                <a:gd name="T12" fmla="*/ 298 w 298"/>
                <a:gd name="T13" fmla="*/ 452 h 476"/>
                <a:gd name="T14" fmla="*/ 298 w 298"/>
                <a:gd name="T15" fmla="*/ 24 h 476"/>
                <a:gd name="T16" fmla="*/ 274 w 298"/>
                <a:gd name="T17" fmla="*/ 0 h 476"/>
                <a:gd name="T18" fmla="*/ 250 w 298"/>
                <a:gd name="T19" fmla="*/ 428 h 476"/>
                <a:gd name="T20" fmla="*/ 48 w 298"/>
                <a:gd name="T21" fmla="*/ 428 h 476"/>
                <a:gd name="T22" fmla="*/ 48 w 298"/>
                <a:gd name="T23" fmla="*/ 48 h 476"/>
                <a:gd name="T24" fmla="*/ 250 w 298"/>
                <a:gd name="T25" fmla="*/ 48 h 476"/>
                <a:gd name="T26" fmla="*/ 250 w 298"/>
                <a:gd name="T27" fmla="*/ 428 h 476"/>
                <a:gd name="T28" fmla="*/ 250 w 298"/>
                <a:gd name="T29" fmla="*/ 428 h 476"/>
                <a:gd name="T30" fmla="*/ 250 w 298"/>
                <a:gd name="T31" fmla="*/ 42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476">
                  <a:moveTo>
                    <a:pt x="274" y="0"/>
                  </a:moveTo>
                  <a:cubicBezTo>
                    <a:pt x="24" y="0"/>
                    <a:pt x="24" y="0"/>
                    <a:pt x="24" y="0"/>
                  </a:cubicBezTo>
                  <a:cubicBezTo>
                    <a:pt x="11" y="0"/>
                    <a:pt x="0" y="11"/>
                    <a:pt x="0" y="24"/>
                  </a:cubicBezTo>
                  <a:cubicBezTo>
                    <a:pt x="0" y="452"/>
                    <a:pt x="0" y="452"/>
                    <a:pt x="0" y="452"/>
                  </a:cubicBezTo>
                  <a:cubicBezTo>
                    <a:pt x="0" y="465"/>
                    <a:pt x="11" y="476"/>
                    <a:pt x="24" y="476"/>
                  </a:cubicBezTo>
                  <a:cubicBezTo>
                    <a:pt x="274" y="476"/>
                    <a:pt x="274" y="476"/>
                    <a:pt x="274" y="476"/>
                  </a:cubicBezTo>
                  <a:cubicBezTo>
                    <a:pt x="287" y="476"/>
                    <a:pt x="298" y="465"/>
                    <a:pt x="298" y="452"/>
                  </a:cubicBezTo>
                  <a:cubicBezTo>
                    <a:pt x="298" y="24"/>
                    <a:pt x="298" y="24"/>
                    <a:pt x="298" y="24"/>
                  </a:cubicBezTo>
                  <a:cubicBezTo>
                    <a:pt x="298" y="11"/>
                    <a:pt x="287" y="0"/>
                    <a:pt x="274" y="0"/>
                  </a:cubicBezTo>
                  <a:close/>
                  <a:moveTo>
                    <a:pt x="250" y="428"/>
                  </a:moveTo>
                  <a:cubicBezTo>
                    <a:pt x="48" y="428"/>
                    <a:pt x="48" y="428"/>
                    <a:pt x="48" y="428"/>
                  </a:cubicBezTo>
                  <a:cubicBezTo>
                    <a:pt x="48" y="48"/>
                    <a:pt x="48" y="48"/>
                    <a:pt x="48" y="48"/>
                  </a:cubicBezTo>
                  <a:cubicBezTo>
                    <a:pt x="250" y="48"/>
                    <a:pt x="250" y="48"/>
                    <a:pt x="250" y="48"/>
                  </a:cubicBezTo>
                  <a:lnTo>
                    <a:pt x="250" y="428"/>
                  </a:lnTo>
                  <a:close/>
                  <a:moveTo>
                    <a:pt x="250" y="428"/>
                  </a:moveTo>
                  <a:cubicBezTo>
                    <a:pt x="250" y="428"/>
                    <a:pt x="250" y="428"/>
                    <a:pt x="250" y="4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2" name="Freeform 8">
              <a:extLst>
                <a:ext uri="{FF2B5EF4-FFF2-40B4-BE49-F238E27FC236}">
                  <a16:creationId xmlns:a16="http://schemas.microsoft.com/office/drawing/2014/main" id="{A38BF067-21A1-1A67-8CE3-B1CD23D417C9}"/>
                </a:ext>
              </a:extLst>
            </p:cNvPr>
            <p:cNvSpPr>
              <a:spLocks noEditPoints="1"/>
            </p:cNvSpPr>
            <p:nvPr/>
          </p:nvSpPr>
          <p:spPr bwMode="auto">
            <a:xfrm>
              <a:off x="4812" y="3053"/>
              <a:ext cx="104" cy="39"/>
            </a:xfrm>
            <a:custGeom>
              <a:avLst/>
              <a:gdLst>
                <a:gd name="T0" fmla="*/ 24 w 132"/>
                <a:gd name="T1" fmla="*/ 48 h 48"/>
                <a:gd name="T2" fmla="*/ 108 w 132"/>
                <a:gd name="T3" fmla="*/ 48 h 48"/>
                <a:gd name="T4" fmla="*/ 132 w 132"/>
                <a:gd name="T5" fmla="*/ 24 h 48"/>
                <a:gd name="T6" fmla="*/ 108 w 132"/>
                <a:gd name="T7" fmla="*/ 0 h 48"/>
                <a:gd name="T8" fmla="*/ 24 w 132"/>
                <a:gd name="T9" fmla="*/ 0 h 48"/>
                <a:gd name="T10" fmla="*/ 0 w 132"/>
                <a:gd name="T11" fmla="*/ 24 h 48"/>
                <a:gd name="T12" fmla="*/ 24 w 132"/>
                <a:gd name="T13" fmla="*/ 48 h 48"/>
                <a:gd name="T14" fmla="*/ 24 w 132"/>
                <a:gd name="T15" fmla="*/ 48 h 48"/>
                <a:gd name="T16" fmla="*/ 24 w 13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8">
                  <a:moveTo>
                    <a:pt x="24" y="48"/>
                  </a:moveTo>
                  <a:cubicBezTo>
                    <a:pt x="108" y="48"/>
                    <a:pt x="108" y="48"/>
                    <a:pt x="108" y="48"/>
                  </a:cubicBezTo>
                  <a:cubicBezTo>
                    <a:pt x="121" y="48"/>
                    <a:pt x="132" y="37"/>
                    <a:pt x="132" y="24"/>
                  </a:cubicBezTo>
                  <a:cubicBezTo>
                    <a:pt x="132" y="11"/>
                    <a:pt x="121" y="0"/>
                    <a:pt x="108" y="0"/>
                  </a:cubicBezTo>
                  <a:cubicBezTo>
                    <a:pt x="24" y="0"/>
                    <a:pt x="24"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3" name="Freeform 9">
              <a:extLst>
                <a:ext uri="{FF2B5EF4-FFF2-40B4-BE49-F238E27FC236}">
                  <a16:creationId xmlns:a16="http://schemas.microsoft.com/office/drawing/2014/main" id="{85B04F26-5CC1-A950-0AE3-DD18B9134470}"/>
                </a:ext>
              </a:extLst>
            </p:cNvPr>
            <p:cNvSpPr>
              <a:spLocks noEditPoints="1"/>
            </p:cNvSpPr>
            <p:nvPr/>
          </p:nvSpPr>
          <p:spPr bwMode="auto">
            <a:xfrm>
              <a:off x="4812" y="2992"/>
              <a:ext cx="104" cy="38"/>
            </a:xfrm>
            <a:custGeom>
              <a:avLst/>
              <a:gdLst>
                <a:gd name="T0" fmla="*/ 24 w 132"/>
                <a:gd name="T1" fmla="*/ 48 h 48"/>
                <a:gd name="T2" fmla="*/ 108 w 132"/>
                <a:gd name="T3" fmla="*/ 48 h 48"/>
                <a:gd name="T4" fmla="*/ 132 w 132"/>
                <a:gd name="T5" fmla="*/ 24 h 48"/>
                <a:gd name="T6" fmla="*/ 108 w 132"/>
                <a:gd name="T7" fmla="*/ 0 h 48"/>
                <a:gd name="T8" fmla="*/ 24 w 132"/>
                <a:gd name="T9" fmla="*/ 0 h 48"/>
                <a:gd name="T10" fmla="*/ 0 w 132"/>
                <a:gd name="T11" fmla="*/ 24 h 48"/>
                <a:gd name="T12" fmla="*/ 24 w 132"/>
                <a:gd name="T13" fmla="*/ 48 h 48"/>
                <a:gd name="T14" fmla="*/ 24 w 132"/>
                <a:gd name="T15" fmla="*/ 48 h 48"/>
                <a:gd name="T16" fmla="*/ 24 w 13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8">
                  <a:moveTo>
                    <a:pt x="24" y="48"/>
                  </a:moveTo>
                  <a:cubicBezTo>
                    <a:pt x="108" y="48"/>
                    <a:pt x="108" y="48"/>
                    <a:pt x="108" y="48"/>
                  </a:cubicBezTo>
                  <a:cubicBezTo>
                    <a:pt x="121" y="48"/>
                    <a:pt x="132" y="37"/>
                    <a:pt x="132" y="24"/>
                  </a:cubicBezTo>
                  <a:cubicBezTo>
                    <a:pt x="132" y="11"/>
                    <a:pt x="121" y="0"/>
                    <a:pt x="108" y="0"/>
                  </a:cubicBezTo>
                  <a:cubicBezTo>
                    <a:pt x="24" y="0"/>
                    <a:pt x="24"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4" name="Freeform 10">
              <a:extLst>
                <a:ext uri="{FF2B5EF4-FFF2-40B4-BE49-F238E27FC236}">
                  <a16:creationId xmlns:a16="http://schemas.microsoft.com/office/drawing/2014/main" id="{A767FE1C-4B0C-3FB5-6D9C-B8CD4A752A3A}"/>
                </a:ext>
              </a:extLst>
            </p:cNvPr>
            <p:cNvSpPr>
              <a:spLocks noEditPoints="1"/>
            </p:cNvSpPr>
            <p:nvPr/>
          </p:nvSpPr>
          <p:spPr bwMode="auto">
            <a:xfrm>
              <a:off x="4812" y="2931"/>
              <a:ext cx="104" cy="38"/>
            </a:xfrm>
            <a:custGeom>
              <a:avLst/>
              <a:gdLst>
                <a:gd name="T0" fmla="*/ 24 w 132"/>
                <a:gd name="T1" fmla="*/ 48 h 48"/>
                <a:gd name="T2" fmla="*/ 108 w 132"/>
                <a:gd name="T3" fmla="*/ 48 h 48"/>
                <a:gd name="T4" fmla="*/ 132 w 132"/>
                <a:gd name="T5" fmla="*/ 24 h 48"/>
                <a:gd name="T6" fmla="*/ 108 w 132"/>
                <a:gd name="T7" fmla="*/ 0 h 48"/>
                <a:gd name="T8" fmla="*/ 24 w 132"/>
                <a:gd name="T9" fmla="*/ 0 h 48"/>
                <a:gd name="T10" fmla="*/ 0 w 132"/>
                <a:gd name="T11" fmla="*/ 24 h 48"/>
                <a:gd name="T12" fmla="*/ 24 w 132"/>
                <a:gd name="T13" fmla="*/ 48 h 48"/>
                <a:gd name="T14" fmla="*/ 24 w 132"/>
                <a:gd name="T15" fmla="*/ 48 h 48"/>
                <a:gd name="T16" fmla="*/ 24 w 13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8">
                  <a:moveTo>
                    <a:pt x="24" y="48"/>
                  </a:moveTo>
                  <a:cubicBezTo>
                    <a:pt x="108" y="48"/>
                    <a:pt x="108" y="48"/>
                    <a:pt x="108" y="48"/>
                  </a:cubicBezTo>
                  <a:cubicBezTo>
                    <a:pt x="121" y="48"/>
                    <a:pt x="132" y="37"/>
                    <a:pt x="132" y="24"/>
                  </a:cubicBezTo>
                  <a:cubicBezTo>
                    <a:pt x="132" y="11"/>
                    <a:pt x="121" y="0"/>
                    <a:pt x="108" y="0"/>
                  </a:cubicBezTo>
                  <a:cubicBezTo>
                    <a:pt x="24" y="0"/>
                    <a:pt x="24"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5" name="Freeform 11">
              <a:extLst>
                <a:ext uri="{FF2B5EF4-FFF2-40B4-BE49-F238E27FC236}">
                  <a16:creationId xmlns:a16="http://schemas.microsoft.com/office/drawing/2014/main" id="{C146F804-FEC7-94D7-9DD6-69B300D603AF}"/>
                </a:ext>
              </a:extLst>
            </p:cNvPr>
            <p:cNvSpPr>
              <a:spLocks noEditPoints="1"/>
            </p:cNvSpPr>
            <p:nvPr/>
          </p:nvSpPr>
          <p:spPr bwMode="auto">
            <a:xfrm>
              <a:off x="4812" y="2713"/>
              <a:ext cx="104" cy="38"/>
            </a:xfrm>
            <a:custGeom>
              <a:avLst/>
              <a:gdLst>
                <a:gd name="T0" fmla="*/ 24 w 132"/>
                <a:gd name="T1" fmla="*/ 48 h 48"/>
                <a:gd name="T2" fmla="*/ 108 w 132"/>
                <a:gd name="T3" fmla="*/ 48 h 48"/>
                <a:gd name="T4" fmla="*/ 132 w 132"/>
                <a:gd name="T5" fmla="*/ 24 h 48"/>
                <a:gd name="T6" fmla="*/ 108 w 132"/>
                <a:gd name="T7" fmla="*/ 0 h 48"/>
                <a:gd name="T8" fmla="*/ 24 w 132"/>
                <a:gd name="T9" fmla="*/ 0 h 48"/>
                <a:gd name="T10" fmla="*/ 0 w 132"/>
                <a:gd name="T11" fmla="*/ 24 h 48"/>
                <a:gd name="T12" fmla="*/ 24 w 132"/>
                <a:gd name="T13" fmla="*/ 48 h 48"/>
                <a:gd name="T14" fmla="*/ 24 w 132"/>
                <a:gd name="T15" fmla="*/ 48 h 48"/>
                <a:gd name="T16" fmla="*/ 24 w 132"/>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8">
                  <a:moveTo>
                    <a:pt x="24" y="48"/>
                  </a:moveTo>
                  <a:cubicBezTo>
                    <a:pt x="108" y="48"/>
                    <a:pt x="108" y="48"/>
                    <a:pt x="108" y="48"/>
                  </a:cubicBezTo>
                  <a:cubicBezTo>
                    <a:pt x="121" y="48"/>
                    <a:pt x="132" y="37"/>
                    <a:pt x="132" y="24"/>
                  </a:cubicBezTo>
                  <a:cubicBezTo>
                    <a:pt x="132" y="11"/>
                    <a:pt x="121" y="0"/>
                    <a:pt x="108" y="0"/>
                  </a:cubicBezTo>
                  <a:cubicBezTo>
                    <a:pt x="24" y="0"/>
                    <a:pt x="24"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66" name="TextBox 65">
            <a:extLst>
              <a:ext uri="{FF2B5EF4-FFF2-40B4-BE49-F238E27FC236}">
                <a16:creationId xmlns:a16="http://schemas.microsoft.com/office/drawing/2014/main" id="{5C04D870-7C33-BC78-C1CC-9055BF361027}"/>
              </a:ext>
            </a:extLst>
          </p:cNvPr>
          <p:cNvSpPr txBox="1"/>
          <p:nvPr/>
        </p:nvSpPr>
        <p:spPr>
          <a:xfrm>
            <a:off x="6113129" y="841443"/>
            <a:ext cx="4491371" cy="523220"/>
          </a:xfrm>
          <a:prstGeom prst="rect">
            <a:avLst/>
          </a:prstGeom>
          <a:noFill/>
        </p:spPr>
        <p:txBody>
          <a:bodyPr wrap="square" rtlCol="0">
            <a:spAutoFit/>
          </a:bodyPr>
          <a:lstStyle/>
          <a:p>
            <a:r>
              <a:rPr lang="fr-FR" sz="2800" dirty="0">
                <a:solidFill>
                  <a:schemeClr val="bg1"/>
                </a:solidFill>
              </a:rPr>
              <a:t>DATA PROCESSOR [S. 2(K)]</a:t>
            </a:r>
            <a:endParaRPr lang="en-US" sz="2800" dirty="0">
              <a:solidFill>
                <a:schemeClr val="bg1"/>
              </a:solidFill>
            </a:endParaRPr>
          </a:p>
        </p:txBody>
      </p:sp>
      <p:sp>
        <p:nvSpPr>
          <p:cNvPr id="67" name="Option 4">
            <a:extLst>
              <a:ext uri="{FF2B5EF4-FFF2-40B4-BE49-F238E27FC236}">
                <a16:creationId xmlns:a16="http://schemas.microsoft.com/office/drawing/2014/main" id="{C0737B8D-118B-C4B3-0B29-DF0BAF2CDE92}"/>
              </a:ext>
            </a:extLst>
          </p:cNvPr>
          <p:cNvSpPr/>
          <p:nvPr/>
        </p:nvSpPr>
        <p:spPr>
          <a:xfrm>
            <a:off x="2606744" y="622316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4</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68" name="Option 2">
            <a:extLst>
              <a:ext uri="{FF2B5EF4-FFF2-40B4-BE49-F238E27FC236}">
                <a16:creationId xmlns:a16="http://schemas.microsoft.com/office/drawing/2014/main" id="{4F26CC94-4D13-BC04-C4CD-4DA7012228C8}"/>
              </a:ext>
            </a:extLst>
          </p:cNvPr>
          <p:cNvSpPr/>
          <p:nvPr/>
        </p:nvSpPr>
        <p:spPr>
          <a:xfrm>
            <a:off x="4889500" y="2183469"/>
            <a:ext cx="362951" cy="362951"/>
          </a:xfrm>
          <a:prstGeom prst="ellipse">
            <a:avLst/>
          </a:prstGeom>
          <a:solidFill>
            <a:srgbClr val="FF6295"/>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chemeClr val="bg1"/>
                </a:solidFill>
                <a:effectLst/>
                <a:uLnTx/>
                <a:uFillTx/>
                <a:latin typeface="Calibri" panose="020F0502020204030204"/>
              </a:rPr>
              <a:t>2</a:t>
            </a:r>
            <a:endParaRPr kumimoji="0" lang="en-US" sz="1800" b="0" i="0" u="none" strike="noStrike" kern="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320644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a:extLst>
              <a:ext uri="{FF2B5EF4-FFF2-40B4-BE49-F238E27FC236}">
                <a16:creationId xmlns:a16="http://schemas.microsoft.com/office/drawing/2014/main" id="{0E58C302-DC5D-EFAC-9584-F58CB038C2E9}"/>
              </a:ext>
            </a:extLst>
          </p:cNvPr>
          <p:cNvSpPr txBox="1">
            <a:spLocks/>
          </p:cNvSpPr>
          <p:nvPr/>
        </p:nvSpPr>
        <p:spPr>
          <a:xfrm>
            <a:off x="5886121" y="2797150"/>
            <a:ext cx="4526023" cy="273633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chemeClr val="accent4">
                    <a:lumMod val="50000"/>
                  </a:schemeClr>
                </a:solidFill>
                <a:latin typeface="+mj-lt"/>
              </a:rPr>
              <a:t>“Data Principal means the individual to whom the personal data relates and where such individual is—</a:t>
            </a:r>
          </a:p>
          <a:p>
            <a:pPr marL="0" indent="0" algn="just">
              <a:buNone/>
            </a:pPr>
            <a:r>
              <a:rPr lang="en-US" sz="2200" dirty="0">
                <a:solidFill>
                  <a:schemeClr val="accent4">
                    <a:lumMod val="50000"/>
                  </a:schemeClr>
                </a:solidFill>
                <a:latin typeface="+mj-lt"/>
              </a:rPr>
              <a:t>(i) a child, includes the parents or lawful guardian of such a child;</a:t>
            </a:r>
          </a:p>
          <a:p>
            <a:pPr marL="0" indent="0" algn="just">
              <a:buNone/>
            </a:pPr>
            <a:r>
              <a:rPr lang="en-US" sz="2200" dirty="0">
                <a:solidFill>
                  <a:schemeClr val="accent4">
                    <a:lumMod val="50000"/>
                  </a:schemeClr>
                </a:solidFill>
                <a:latin typeface="+mj-lt"/>
              </a:rPr>
              <a:t>(ii) a person with disability, includes her lawful guardian, acting on her behalf.”</a:t>
            </a:r>
          </a:p>
        </p:txBody>
      </p:sp>
      <p:grpSp>
        <p:nvGrpSpPr>
          <p:cNvPr id="3" name="Icon">
            <a:extLst>
              <a:ext uri="{FF2B5EF4-FFF2-40B4-BE49-F238E27FC236}">
                <a16:creationId xmlns:a16="http://schemas.microsoft.com/office/drawing/2014/main" id="{C6028526-F040-073F-6AB2-B804E2008843}"/>
              </a:ext>
            </a:extLst>
          </p:cNvPr>
          <p:cNvGrpSpPr>
            <a:grpSpLocks noChangeAspect="1"/>
          </p:cNvGrpSpPr>
          <p:nvPr/>
        </p:nvGrpSpPr>
        <p:grpSpPr bwMode="auto">
          <a:xfrm>
            <a:off x="5337523" y="5795430"/>
            <a:ext cx="532269" cy="371386"/>
            <a:chOff x="6353" y="2646"/>
            <a:chExt cx="354" cy="247"/>
          </a:xfrm>
          <a:solidFill>
            <a:schemeClr val="bg1"/>
          </a:solidFill>
        </p:grpSpPr>
        <p:sp>
          <p:nvSpPr>
            <p:cNvPr id="4" name="Freeform 5">
              <a:extLst>
                <a:ext uri="{FF2B5EF4-FFF2-40B4-BE49-F238E27FC236}">
                  <a16:creationId xmlns:a16="http://schemas.microsoft.com/office/drawing/2014/main" id="{D1E6C8B3-65E0-1142-37F3-FC6994EF091A}"/>
                </a:ext>
              </a:extLst>
            </p:cNvPr>
            <p:cNvSpPr>
              <a:spLocks noEditPoints="1"/>
            </p:cNvSpPr>
            <p:nvPr/>
          </p:nvSpPr>
          <p:spPr bwMode="auto">
            <a:xfrm>
              <a:off x="6353" y="2646"/>
              <a:ext cx="354" cy="247"/>
            </a:xfrm>
            <a:custGeom>
              <a:avLst/>
              <a:gdLst>
                <a:gd name="T0" fmla="*/ 170 w 173"/>
                <a:gd name="T1" fmla="*/ 39 h 119"/>
                <a:gd name="T2" fmla="*/ 142 w 173"/>
                <a:gd name="T3" fmla="*/ 49 h 119"/>
                <a:gd name="T4" fmla="*/ 127 w 173"/>
                <a:gd name="T5" fmla="*/ 50 h 119"/>
                <a:gd name="T6" fmla="*/ 141 w 173"/>
                <a:gd name="T7" fmla="*/ 25 h 119"/>
                <a:gd name="T8" fmla="*/ 157 w 173"/>
                <a:gd name="T9" fmla="*/ 29 h 119"/>
                <a:gd name="T10" fmla="*/ 157 w 173"/>
                <a:gd name="T11" fmla="*/ 7 h 119"/>
                <a:gd name="T12" fmla="*/ 141 w 173"/>
                <a:gd name="T13" fmla="*/ 12 h 119"/>
                <a:gd name="T14" fmla="*/ 109 w 173"/>
                <a:gd name="T15" fmla="*/ 0 h 119"/>
                <a:gd name="T16" fmla="*/ 34 w 173"/>
                <a:gd name="T17" fmla="*/ 18 h 119"/>
                <a:gd name="T18" fmla="*/ 9 w 173"/>
                <a:gd name="T19" fmla="*/ 23 h 119"/>
                <a:gd name="T20" fmla="*/ 0 w 173"/>
                <a:gd name="T21" fmla="*/ 101 h 119"/>
                <a:gd name="T22" fmla="*/ 14 w 173"/>
                <a:gd name="T23" fmla="*/ 110 h 119"/>
                <a:gd name="T24" fmla="*/ 47 w 173"/>
                <a:gd name="T25" fmla="*/ 119 h 119"/>
                <a:gd name="T26" fmla="*/ 87 w 173"/>
                <a:gd name="T27" fmla="*/ 110 h 119"/>
                <a:gd name="T28" fmla="*/ 112 w 173"/>
                <a:gd name="T29" fmla="*/ 119 h 119"/>
                <a:gd name="T30" fmla="*/ 118 w 173"/>
                <a:gd name="T31" fmla="*/ 110 h 119"/>
                <a:gd name="T32" fmla="*/ 127 w 173"/>
                <a:gd name="T33" fmla="*/ 89 h 119"/>
                <a:gd name="T34" fmla="*/ 142 w 173"/>
                <a:gd name="T35" fmla="*/ 89 h 119"/>
                <a:gd name="T36" fmla="*/ 170 w 173"/>
                <a:gd name="T37" fmla="*/ 100 h 119"/>
                <a:gd name="T38" fmla="*/ 172 w 173"/>
                <a:gd name="T39" fmla="*/ 100 h 119"/>
                <a:gd name="T40" fmla="*/ 173 w 173"/>
                <a:gd name="T41" fmla="*/ 42 h 119"/>
                <a:gd name="T42" fmla="*/ 166 w 173"/>
                <a:gd name="T43" fmla="*/ 18 h 119"/>
                <a:gd name="T44" fmla="*/ 145 w 173"/>
                <a:gd name="T45" fmla="*/ 25 h 119"/>
                <a:gd name="T46" fmla="*/ 157 w 173"/>
                <a:gd name="T47" fmla="*/ 12 h 119"/>
                <a:gd name="T48" fmla="*/ 128 w 173"/>
                <a:gd name="T49" fmla="*/ 16 h 119"/>
                <a:gd name="T50" fmla="*/ 141 w 173"/>
                <a:gd name="T51" fmla="*/ 21 h 119"/>
                <a:gd name="T52" fmla="*/ 128 w 173"/>
                <a:gd name="T53" fmla="*/ 16 h 119"/>
                <a:gd name="T54" fmla="*/ 54 w 173"/>
                <a:gd name="T55" fmla="*/ 4 h 119"/>
                <a:gd name="T56" fmla="*/ 123 w 173"/>
                <a:gd name="T57" fmla="*/ 18 h 119"/>
                <a:gd name="T58" fmla="*/ 118 w 173"/>
                <a:gd name="T59" fmla="*/ 23 h 119"/>
                <a:gd name="T60" fmla="*/ 53 w 173"/>
                <a:gd name="T61" fmla="*/ 22 h 119"/>
                <a:gd name="T62" fmla="*/ 100 w 173"/>
                <a:gd name="T63" fmla="*/ 15 h 119"/>
                <a:gd name="T64" fmla="*/ 112 w 173"/>
                <a:gd name="T65" fmla="*/ 22 h 119"/>
                <a:gd name="T66" fmla="*/ 63 w 173"/>
                <a:gd name="T67" fmla="*/ 10 h 119"/>
                <a:gd name="T68" fmla="*/ 48 w 173"/>
                <a:gd name="T69" fmla="*/ 23 h 119"/>
                <a:gd name="T70" fmla="*/ 38 w 173"/>
                <a:gd name="T71" fmla="*/ 18 h 119"/>
                <a:gd name="T72" fmla="*/ 18 w 173"/>
                <a:gd name="T73" fmla="*/ 115 h 119"/>
                <a:gd name="T74" fmla="*/ 43 w 173"/>
                <a:gd name="T75" fmla="*/ 110 h 119"/>
                <a:gd name="T76" fmla="*/ 107 w 173"/>
                <a:gd name="T77" fmla="*/ 115 h 119"/>
                <a:gd name="T78" fmla="*/ 92 w 173"/>
                <a:gd name="T79" fmla="*/ 110 h 119"/>
                <a:gd name="T80" fmla="*/ 107 w 173"/>
                <a:gd name="T81" fmla="*/ 115 h 119"/>
                <a:gd name="T82" fmla="*/ 118 w 173"/>
                <a:gd name="T83" fmla="*/ 105 h 119"/>
                <a:gd name="T84" fmla="*/ 4 w 173"/>
                <a:gd name="T85" fmla="*/ 101 h 119"/>
                <a:gd name="T86" fmla="*/ 9 w 173"/>
                <a:gd name="T87" fmla="*/ 27 h 119"/>
                <a:gd name="T88" fmla="*/ 123 w 173"/>
                <a:gd name="T89" fmla="*/ 31 h 119"/>
                <a:gd name="T90" fmla="*/ 127 w 173"/>
                <a:gd name="T91" fmla="*/ 84 h 119"/>
                <a:gd name="T92" fmla="*/ 142 w 173"/>
                <a:gd name="T93" fmla="*/ 54 h 119"/>
                <a:gd name="T94" fmla="*/ 127 w 173"/>
                <a:gd name="T95" fmla="*/ 84 h 119"/>
                <a:gd name="T96" fmla="*/ 147 w 173"/>
                <a:gd name="T97" fmla="*/ 88 h 119"/>
                <a:gd name="T98" fmla="*/ 169 w 173"/>
                <a:gd name="T99" fmla="*/ 44 h 119"/>
                <a:gd name="T100" fmla="*/ 169 w 173"/>
                <a:gd name="T101"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19">
                  <a:moveTo>
                    <a:pt x="172" y="40"/>
                  </a:moveTo>
                  <a:cubicBezTo>
                    <a:pt x="172" y="39"/>
                    <a:pt x="171" y="39"/>
                    <a:pt x="170" y="39"/>
                  </a:cubicBezTo>
                  <a:cubicBezTo>
                    <a:pt x="144" y="47"/>
                    <a:pt x="144" y="47"/>
                    <a:pt x="144" y="47"/>
                  </a:cubicBezTo>
                  <a:cubicBezTo>
                    <a:pt x="143" y="47"/>
                    <a:pt x="142" y="48"/>
                    <a:pt x="142" y="49"/>
                  </a:cubicBezTo>
                  <a:cubicBezTo>
                    <a:pt x="142" y="50"/>
                    <a:pt x="142" y="50"/>
                    <a:pt x="142" y="50"/>
                  </a:cubicBezTo>
                  <a:cubicBezTo>
                    <a:pt x="127" y="50"/>
                    <a:pt x="127" y="50"/>
                    <a:pt x="127" y="50"/>
                  </a:cubicBezTo>
                  <a:cubicBezTo>
                    <a:pt x="127" y="25"/>
                    <a:pt x="127" y="25"/>
                    <a:pt x="127" y="25"/>
                  </a:cubicBezTo>
                  <a:cubicBezTo>
                    <a:pt x="141" y="25"/>
                    <a:pt x="141" y="25"/>
                    <a:pt x="141" y="25"/>
                  </a:cubicBezTo>
                  <a:cubicBezTo>
                    <a:pt x="141" y="29"/>
                    <a:pt x="141" y="29"/>
                    <a:pt x="141" y="29"/>
                  </a:cubicBezTo>
                  <a:cubicBezTo>
                    <a:pt x="157" y="29"/>
                    <a:pt x="157" y="29"/>
                    <a:pt x="157" y="29"/>
                  </a:cubicBezTo>
                  <a:cubicBezTo>
                    <a:pt x="165" y="29"/>
                    <a:pt x="170" y="24"/>
                    <a:pt x="170" y="18"/>
                  </a:cubicBezTo>
                  <a:cubicBezTo>
                    <a:pt x="170" y="12"/>
                    <a:pt x="165" y="7"/>
                    <a:pt x="157" y="7"/>
                  </a:cubicBezTo>
                  <a:cubicBezTo>
                    <a:pt x="141" y="7"/>
                    <a:pt x="141" y="7"/>
                    <a:pt x="141" y="7"/>
                  </a:cubicBezTo>
                  <a:cubicBezTo>
                    <a:pt x="141" y="12"/>
                    <a:pt x="141" y="12"/>
                    <a:pt x="141" y="12"/>
                  </a:cubicBezTo>
                  <a:cubicBezTo>
                    <a:pt x="126" y="12"/>
                    <a:pt x="126" y="12"/>
                    <a:pt x="126" y="12"/>
                  </a:cubicBezTo>
                  <a:cubicBezTo>
                    <a:pt x="124" y="5"/>
                    <a:pt x="117" y="0"/>
                    <a:pt x="109" y="0"/>
                  </a:cubicBezTo>
                  <a:cubicBezTo>
                    <a:pt x="54" y="0"/>
                    <a:pt x="54" y="0"/>
                    <a:pt x="54" y="0"/>
                  </a:cubicBezTo>
                  <a:cubicBezTo>
                    <a:pt x="44" y="0"/>
                    <a:pt x="34" y="7"/>
                    <a:pt x="34" y="18"/>
                  </a:cubicBezTo>
                  <a:cubicBezTo>
                    <a:pt x="34" y="23"/>
                    <a:pt x="34" y="23"/>
                    <a:pt x="34" y="23"/>
                  </a:cubicBezTo>
                  <a:cubicBezTo>
                    <a:pt x="9" y="23"/>
                    <a:pt x="9" y="23"/>
                    <a:pt x="9" y="23"/>
                  </a:cubicBezTo>
                  <a:cubicBezTo>
                    <a:pt x="4" y="23"/>
                    <a:pt x="0" y="26"/>
                    <a:pt x="0" y="31"/>
                  </a:cubicBezTo>
                  <a:cubicBezTo>
                    <a:pt x="0" y="101"/>
                    <a:pt x="0" y="101"/>
                    <a:pt x="0" y="101"/>
                  </a:cubicBezTo>
                  <a:cubicBezTo>
                    <a:pt x="0" y="106"/>
                    <a:pt x="4" y="110"/>
                    <a:pt x="9" y="110"/>
                  </a:cubicBezTo>
                  <a:cubicBezTo>
                    <a:pt x="14" y="110"/>
                    <a:pt x="14" y="110"/>
                    <a:pt x="14" y="110"/>
                  </a:cubicBezTo>
                  <a:cubicBezTo>
                    <a:pt x="14" y="119"/>
                    <a:pt x="14" y="119"/>
                    <a:pt x="14" y="119"/>
                  </a:cubicBezTo>
                  <a:cubicBezTo>
                    <a:pt x="47" y="119"/>
                    <a:pt x="47" y="119"/>
                    <a:pt x="47" y="119"/>
                  </a:cubicBezTo>
                  <a:cubicBezTo>
                    <a:pt x="47" y="110"/>
                    <a:pt x="47" y="110"/>
                    <a:pt x="47" y="110"/>
                  </a:cubicBezTo>
                  <a:cubicBezTo>
                    <a:pt x="87" y="110"/>
                    <a:pt x="87" y="110"/>
                    <a:pt x="87" y="110"/>
                  </a:cubicBezTo>
                  <a:cubicBezTo>
                    <a:pt x="87" y="119"/>
                    <a:pt x="87" y="119"/>
                    <a:pt x="87" y="119"/>
                  </a:cubicBezTo>
                  <a:cubicBezTo>
                    <a:pt x="112" y="119"/>
                    <a:pt x="112" y="119"/>
                    <a:pt x="112" y="119"/>
                  </a:cubicBezTo>
                  <a:cubicBezTo>
                    <a:pt x="112" y="110"/>
                    <a:pt x="112" y="110"/>
                    <a:pt x="112" y="110"/>
                  </a:cubicBezTo>
                  <a:cubicBezTo>
                    <a:pt x="118" y="110"/>
                    <a:pt x="118" y="110"/>
                    <a:pt x="118" y="110"/>
                  </a:cubicBezTo>
                  <a:cubicBezTo>
                    <a:pt x="123" y="110"/>
                    <a:pt x="127" y="106"/>
                    <a:pt x="127" y="101"/>
                  </a:cubicBezTo>
                  <a:cubicBezTo>
                    <a:pt x="127" y="89"/>
                    <a:pt x="127" y="89"/>
                    <a:pt x="127" y="89"/>
                  </a:cubicBezTo>
                  <a:cubicBezTo>
                    <a:pt x="142" y="89"/>
                    <a:pt x="142" y="89"/>
                    <a:pt x="142" y="89"/>
                  </a:cubicBezTo>
                  <a:cubicBezTo>
                    <a:pt x="142" y="89"/>
                    <a:pt x="142" y="89"/>
                    <a:pt x="142" y="89"/>
                  </a:cubicBezTo>
                  <a:cubicBezTo>
                    <a:pt x="142" y="90"/>
                    <a:pt x="143" y="91"/>
                    <a:pt x="144" y="92"/>
                  </a:cubicBezTo>
                  <a:cubicBezTo>
                    <a:pt x="170" y="100"/>
                    <a:pt x="170" y="100"/>
                    <a:pt x="170" y="100"/>
                  </a:cubicBezTo>
                  <a:cubicBezTo>
                    <a:pt x="170" y="100"/>
                    <a:pt x="171" y="100"/>
                    <a:pt x="171" y="100"/>
                  </a:cubicBezTo>
                  <a:cubicBezTo>
                    <a:pt x="171" y="100"/>
                    <a:pt x="172" y="100"/>
                    <a:pt x="172" y="100"/>
                  </a:cubicBezTo>
                  <a:cubicBezTo>
                    <a:pt x="173" y="100"/>
                    <a:pt x="173" y="99"/>
                    <a:pt x="173" y="98"/>
                  </a:cubicBezTo>
                  <a:cubicBezTo>
                    <a:pt x="173" y="42"/>
                    <a:pt x="173" y="42"/>
                    <a:pt x="173" y="42"/>
                  </a:cubicBezTo>
                  <a:cubicBezTo>
                    <a:pt x="173" y="41"/>
                    <a:pt x="173" y="40"/>
                    <a:pt x="172" y="40"/>
                  </a:cubicBezTo>
                  <a:close/>
                  <a:moveTo>
                    <a:pt x="166" y="18"/>
                  </a:moveTo>
                  <a:cubicBezTo>
                    <a:pt x="166" y="22"/>
                    <a:pt x="162" y="25"/>
                    <a:pt x="157" y="25"/>
                  </a:cubicBezTo>
                  <a:cubicBezTo>
                    <a:pt x="145" y="25"/>
                    <a:pt x="145" y="25"/>
                    <a:pt x="145" y="25"/>
                  </a:cubicBezTo>
                  <a:cubicBezTo>
                    <a:pt x="145" y="12"/>
                    <a:pt x="145" y="12"/>
                    <a:pt x="145" y="12"/>
                  </a:cubicBezTo>
                  <a:cubicBezTo>
                    <a:pt x="157" y="12"/>
                    <a:pt x="157" y="12"/>
                    <a:pt x="157" y="12"/>
                  </a:cubicBezTo>
                  <a:cubicBezTo>
                    <a:pt x="162" y="12"/>
                    <a:pt x="166" y="15"/>
                    <a:pt x="166" y="18"/>
                  </a:cubicBezTo>
                  <a:close/>
                  <a:moveTo>
                    <a:pt x="128" y="16"/>
                  </a:moveTo>
                  <a:cubicBezTo>
                    <a:pt x="141" y="16"/>
                    <a:pt x="141" y="16"/>
                    <a:pt x="141" y="16"/>
                  </a:cubicBezTo>
                  <a:cubicBezTo>
                    <a:pt x="141" y="21"/>
                    <a:pt x="141" y="21"/>
                    <a:pt x="141" y="21"/>
                  </a:cubicBezTo>
                  <a:cubicBezTo>
                    <a:pt x="128" y="21"/>
                    <a:pt x="128" y="21"/>
                    <a:pt x="128" y="21"/>
                  </a:cubicBezTo>
                  <a:lnTo>
                    <a:pt x="128" y="16"/>
                  </a:lnTo>
                  <a:close/>
                  <a:moveTo>
                    <a:pt x="38" y="18"/>
                  </a:moveTo>
                  <a:cubicBezTo>
                    <a:pt x="38" y="10"/>
                    <a:pt x="47" y="4"/>
                    <a:pt x="54" y="4"/>
                  </a:cubicBezTo>
                  <a:cubicBezTo>
                    <a:pt x="109" y="4"/>
                    <a:pt x="109" y="4"/>
                    <a:pt x="109" y="4"/>
                  </a:cubicBezTo>
                  <a:cubicBezTo>
                    <a:pt x="117" y="4"/>
                    <a:pt x="123" y="10"/>
                    <a:pt x="123" y="18"/>
                  </a:cubicBezTo>
                  <a:cubicBezTo>
                    <a:pt x="123" y="24"/>
                    <a:pt x="123" y="24"/>
                    <a:pt x="123" y="24"/>
                  </a:cubicBezTo>
                  <a:cubicBezTo>
                    <a:pt x="122" y="23"/>
                    <a:pt x="120" y="23"/>
                    <a:pt x="118" y="23"/>
                  </a:cubicBezTo>
                  <a:cubicBezTo>
                    <a:pt x="53" y="23"/>
                    <a:pt x="53" y="23"/>
                    <a:pt x="53" y="23"/>
                  </a:cubicBezTo>
                  <a:cubicBezTo>
                    <a:pt x="53" y="22"/>
                    <a:pt x="53" y="22"/>
                    <a:pt x="53" y="22"/>
                  </a:cubicBezTo>
                  <a:cubicBezTo>
                    <a:pt x="53" y="18"/>
                    <a:pt x="58" y="15"/>
                    <a:pt x="63" y="15"/>
                  </a:cubicBezTo>
                  <a:cubicBezTo>
                    <a:pt x="100" y="15"/>
                    <a:pt x="100" y="15"/>
                    <a:pt x="100" y="15"/>
                  </a:cubicBezTo>
                  <a:cubicBezTo>
                    <a:pt x="104" y="15"/>
                    <a:pt x="108" y="18"/>
                    <a:pt x="108" y="22"/>
                  </a:cubicBezTo>
                  <a:cubicBezTo>
                    <a:pt x="112" y="22"/>
                    <a:pt x="112" y="22"/>
                    <a:pt x="112" y="22"/>
                  </a:cubicBezTo>
                  <a:cubicBezTo>
                    <a:pt x="112" y="16"/>
                    <a:pt x="107" y="10"/>
                    <a:pt x="100" y="10"/>
                  </a:cubicBezTo>
                  <a:cubicBezTo>
                    <a:pt x="63" y="10"/>
                    <a:pt x="63" y="10"/>
                    <a:pt x="63" y="10"/>
                  </a:cubicBezTo>
                  <a:cubicBezTo>
                    <a:pt x="56" y="10"/>
                    <a:pt x="48" y="15"/>
                    <a:pt x="48" y="22"/>
                  </a:cubicBezTo>
                  <a:cubicBezTo>
                    <a:pt x="48" y="23"/>
                    <a:pt x="48" y="23"/>
                    <a:pt x="48" y="23"/>
                  </a:cubicBezTo>
                  <a:cubicBezTo>
                    <a:pt x="38" y="23"/>
                    <a:pt x="38" y="23"/>
                    <a:pt x="38" y="23"/>
                  </a:cubicBezTo>
                  <a:lnTo>
                    <a:pt x="38" y="18"/>
                  </a:lnTo>
                  <a:close/>
                  <a:moveTo>
                    <a:pt x="43" y="115"/>
                  </a:moveTo>
                  <a:cubicBezTo>
                    <a:pt x="18" y="115"/>
                    <a:pt x="18" y="115"/>
                    <a:pt x="18" y="115"/>
                  </a:cubicBezTo>
                  <a:cubicBezTo>
                    <a:pt x="18" y="110"/>
                    <a:pt x="18" y="110"/>
                    <a:pt x="18" y="110"/>
                  </a:cubicBezTo>
                  <a:cubicBezTo>
                    <a:pt x="43" y="110"/>
                    <a:pt x="43" y="110"/>
                    <a:pt x="43" y="110"/>
                  </a:cubicBezTo>
                  <a:lnTo>
                    <a:pt x="43" y="115"/>
                  </a:lnTo>
                  <a:close/>
                  <a:moveTo>
                    <a:pt x="107" y="115"/>
                  </a:moveTo>
                  <a:cubicBezTo>
                    <a:pt x="92" y="115"/>
                    <a:pt x="92" y="115"/>
                    <a:pt x="92" y="115"/>
                  </a:cubicBezTo>
                  <a:cubicBezTo>
                    <a:pt x="92" y="110"/>
                    <a:pt x="92" y="110"/>
                    <a:pt x="92" y="110"/>
                  </a:cubicBezTo>
                  <a:cubicBezTo>
                    <a:pt x="107" y="110"/>
                    <a:pt x="107" y="110"/>
                    <a:pt x="107" y="110"/>
                  </a:cubicBezTo>
                  <a:lnTo>
                    <a:pt x="107" y="115"/>
                  </a:lnTo>
                  <a:close/>
                  <a:moveTo>
                    <a:pt x="123" y="101"/>
                  </a:moveTo>
                  <a:cubicBezTo>
                    <a:pt x="123" y="103"/>
                    <a:pt x="121" y="105"/>
                    <a:pt x="118" y="105"/>
                  </a:cubicBezTo>
                  <a:cubicBezTo>
                    <a:pt x="9" y="105"/>
                    <a:pt x="9" y="105"/>
                    <a:pt x="9" y="105"/>
                  </a:cubicBezTo>
                  <a:cubicBezTo>
                    <a:pt x="6" y="105"/>
                    <a:pt x="4" y="103"/>
                    <a:pt x="4" y="101"/>
                  </a:cubicBezTo>
                  <a:cubicBezTo>
                    <a:pt x="4" y="31"/>
                    <a:pt x="4" y="31"/>
                    <a:pt x="4" y="31"/>
                  </a:cubicBezTo>
                  <a:cubicBezTo>
                    <a:pt x="4" y="29"/>
                    <a:pt x="6" y="27"/>
                    <a:pt x="9" y="27"/>
                  </a:cubicBezTo>
                  <a:cubicBezTo>
                    <a:pt x="118" y="27"/>
                    <a:pt x="118" y="27"/>
                    <a:pt x="118" y="27"/>
                  </a:cubicBezTo>
                  <a:cubicBezTo>
                    <a:pt x="121" y="27"/>
                    <a:pt x="123" y="29"/>
                    <a:pt x="123" y="31"/>
                  </a:cubicBezTo>
                  <a:lnTo>
                    <a:pt x="123" y="101"/>
                  </a:lnTo>
                  <a:close/>
                  <a:moveTo>
                    <a:pt x="127" y="84"/>
                  </a:moveTo>
                  <a:cubicBezTo>
                    <a:pt x="127" y="54"/>
                    <a:pt x="127" y="54"/>
                    <a:pt x="127" y="54"/>
                  </a:cubicBezTo>
                  <a:cubicBezTo>
                    <a:pt x="142" y="54"/>
                    <a:pt x="142" y="54"/>
                    <a:pt x="142" y="54"/>
                  </a:cubicBezTo>
                  <a:cubicBezTo>
                    <a:pt x="142" y="84"/>
                    <a:pt x="142" y="84"/>
                    <a:pt x="142" y="84"/>
                  </a:cubicBezTo>
                  <a:lnTo>
                    <a:pt x="127" y="84"/>
                  </a:lnTo>
                  <a:close/>
                  <a:moveTo>
                    <a:pt x="169" y="95"/>
                  </a:moveTo>
                  <a:cubicBezTo>
                    <a:pt x="147" y="88"/>
                    <a:pt x="147" y="88"/>
                    <a:pt x="147" y="88"/>
                  </a:cubicBezTo>
                  <a:cubicBezTo>
                    <a:pt x="147" y="50"/>
                    <a:pt x="147" y="50"/>
                    <a:pt x="147" y="50"/>
                  </a:cubicBezTo>
                  <a:cubicBezTo>
                    <a:pt x="169" y="44"/>
                    <a:pt x="169" y="44"/>
                    <a:pt x="169" y="44"/>
                  </a:cubicBezTo>
                  <a:lnTo>
                    <a:pt x="169" y="95"/>
                  </a:lnTo>
                  <a:close/>
                  <a:moveTo>
                    <a:pt x="169" y="95"/>
                  </a:moveTo>
                  <a:cubicBezTo>
                    <a:pt x="169" y="95"/>
                    <a:pt x="169" y="95"/>
                    <a:pt x="169"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0ECCC60F-3E2C-7132-DC8B-FF7195725557}"/>
                </a:ext>
              </a:extLst>
            </p:cNvPr>
            <p:cNvSpPr>
              <a:spLocks noEditPoints="1"/>
            </p:cNvSpPr>
            <p:nvPr/>
          </p:nvSpPr>
          <p:spPr bwMode="auto">
            <a:xfrm>
              <a:off x="6382" y="2799"/>
              <a:ext cx="90" cy="52"/>
            </a:xfrm>
            <a:custGeom>
              <a:avLst/>
              <a:gdLst>
                <a:gd name="T0" fmla="*/ 0 w 90"/>
                <a:gd name="T1" fmla="*/ 52 h 52"/>
                <a:gd name="T2" fmla="*/ 90 w 90"/>
                <a:gd name="T3" fmla="*/ 52 h 52"/>
                <a:gd name="T4" fmla="*/ 90 w 90"/>
                <a:gd name="T5" fmla="*/ 0 h 52"/>
                <a:gd name="T6" fmla="*/ 0 w 90"/>
                <a:gd name="T7" fmla="*/ 0 h 52"/>
                <a:gd name="T8" fmla="*/ 0 w 90"/>
                <a:gd name="T9" fmla="*/ 52 h 52"/>
                <a:gd name="T10" fmla="*/ 8 w 90"/>
                <a:gd name="T11" fmla="*/ 9 h 52"/>
                <a:gd name="T12" fmla="*/ 79 w 90"/>
                <a:gd name="T13" fmla="*/ 9 h 52"/>
                <a:gd name="T14" fmla="*/ 79 w 90"/>
                <a:gd name="T15" fmla="*/ 44 h 52"/>
                <a:gd name="T16" fmla="*/ 8 w 90"/>
                <a:gd name="T17" fmla="*/ 44 h 52"/>
                <a:gd name="T18" fmla="*/ 8 w 90"/>
                <a:gd name="T19" fmla="*/ 9 h 52"/>
                <a:gd name="T20" fmla="*/ 8 w 90"/>
                <a:gd name="T21" fmla="*/ 9 h 52"/>
                <a:gd name="T22" fmla="*/ 8 w 90"/>
                <a:gd name="T2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2">
                  <a:moveTo>
                    <a:pt x="0" y="52"/>
                  </a:moveTo>
                  <a:lnTo>
                    <a:pt x="90" y="52"/>
                  </a:lnTo>
                  <a:lnTo>
                    <a:pt x="90" y="0"/>
                  </a:lnTo>
                  <a:lnTo>
                    <a:pt x="0" y="0"/>
                  </a:lnTo>
                  <a:lnTo>
                    <a:pt x="0" y="52"/>
                  </a:lnTo>
                  <a:close/>
                  <a:moveTo>
                    <a:pt x="8" y="9"/>
                  </a:moveTo>
                  <a:lnTo>
                    <a:pt x="79" y="9"/>
                  </a:lnTo>
                  <a:lnTo>
                    <a:pt x="79" y="44"/>
                  </a:lnTo>
                  <a:lnTo>
                    <a:pt x="8" y="44"/>
                  </a:lnTo>
                  <a:lnTo>
                    <a:pt x="8" y="9"/>
                  </a:lnTo>
                  <a:close/>
                  <a:moveTo>
                    <a:pt x="8" y="9"/>
                  </a:move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3D9CAE0A-6461-374D-E1E1-CAA23688DF8D}"/>
                </a:ext>
              </a:extLst>
            </p:cNvPr>
            <p:cNvSpPr>
              <a:spLocks noEditPoints="1"/>
            </p:cNvSpPr>
            <p:nvPr/>
          </p:nvSpPr>
          <p:spPr bwMode="auto">
            <a:xfrm>
              <a:off x="6382" y="2799"/>
              <a:ext cx="90" cy="52"/>
            </a:xfrm>
            <a:custGeom>
              <a:avLst/>
              <a:gdLst>
                <a:gd name="T0" fmla="*/ 0 w 90"/>
                <a:gd name="T1" fmla="*/ 52 h 52"/>
                <a:gd name="T2" fmla="*/ 90 w 90"/>
                <a:gd name="T3" fmla="*/ 52 h 52"/>
                <a:gd name="T4" fmla="*/ 90 w 90"/>
                <a:gd name="T5" fmla="*/ 0 h 52"/>
                <a:gd name="T6" fmla="*/ 0 w 90"/>
                <a:gd name="T7" fmla="*/ 0 h 52"/>
                <a:gd name="T8" fmla="*/ 0 w 90"/>
                <a:gd name="T9" fmla="*/ 52 h 52"/>
                <a:gd name="T10" fmla="*/ 8 w 90"/>
                <a:gd name="T11" fmla="*/ 9 h 52"/>
                <a:gd name="T12" fmla="*/ 79 w 90"/>
                <a:gd name="T13" fmla="*/ 9 h 52"/>
                <a:gd name="T14" fmla="*/ 79 w 90"/>
                <a:gd name="T15" fmla="*/ 44 h 52"/>
                <a:gd name="T16" fmla="*/ 8 w 90"/>
                <a:gd name="T17" fmla="*/ 44 h 52"/>
                <a:gd name="T18" fmla="*/ 8 w 90"/>
                <a:gd name="T19" fmla="*/ 9 h 52"/>
                <a:gd name="T20" fmla="*/ 8 w 90"/>
                <a:gd name="T21" fmla="*/ 9 h 52"/>
                <a:gd name="T22" fmla="*/ 8 w 90"/>
                <a:gd name="T2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2">
                  <a:moveTo>
                    <a:pt x="0" y="52"/>
                  </a:moveTo>
                  <a:lnTo>
                    <a:pt x="90" y="52"/>
                  </a:lnTo>
                  <a:lnTo>
                    <a:pt x="90" y="0"/>
                  </a:lnTo>
                  <a:lnTo>
                    <a:pt x="0" y="0"/>
                  </a:lnTo>
                  <a:lnTo>
                    <a:pt x="0" y="52"/>
                  </a:lnTo>
                  <a:moveTo>
                    <a:pt x="8" y="9"/>
                  </a:moveTo>
                  <a:lnTo>
                    <a:pt x="79" y="9"/>
                  </a:lnTo>
                  <a:lnTo>
                    <a:pt x="79" y="44"/>
                  </a:lnTo>
                  <a:lnTo>
                    <a:pt x="8" y="44"/>
                  </a:lnTo>
                  <a:lnTo>
                    <a:pt x="8" y="9"/>
                  </a:lnTo>
                  <a:moveTo>
                    <a:pt x="8" y="9"/>
                  </a:moveTo>
                  <a:lnTo>
                    <a:pt x="8"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Star Element">
            <a:extLst>
              <a:ext uri="{FF2B5EF4-FFF2-40B4-BE49-F238E27FC236}">
                <a16:creationId xmlns:a16="http://schemas.microsoft.com/office/drawing/2014/main" id="{8B0B40FC-0FCC-8BC2-EA79-A5A5EB938C8E}"/>
              </a:ext>
            </a:extLst>
          </p:cNvPr>
          <p:cNvGrpSpPr/>
          <p:nvPr/>
        </p:nvGrpSpPr>
        <p:grpSpPr>
          <a:xfrm>
            <a:off x="694315" y="1403651"/>
            <a:ext cx="4025196" cy="4472248"/>
            <a:chOff x="1155127" y="1187681"/>
            <a:chExt cx="4025196" cy="4472248"/>
          </a:xfrm>
          <a:effectLst>
            <a:outerShdw blurRad="50800" dist="38100" dir="8100000" algn="tr" rotWithShape="0">
              <a:prstClr val="black">
                <a:alpha val="25000"/>
              </a:prstClr>
            </a:outerShdw>
          </a:effectLst>
        </p:grpSpPr>
        <p:grpSp>
          <p:nvGrpSpPr>
            <p:cNvPr id="8" name="Group 7">
              <a:extLst>
                <a:ext uri="{FF2B5EF4-FFF2-40B4-BE49-F238E27FC236}">
                  <a16:creationId xmlns:a16="http://schemas.microsoft.com/office/drawing/2014/main" id="{C5EE8AE2-2F9F-260F-004D-8E3584BE10BD}"/>
                </a:ext>
              </a:extLst>
            </p:cNvPr>
            <p:cNvGrpSpPr/>
            <p:nvPr/>
          </p:nvGrpSpPr>
          <p:grpSpPr>
            <a:xfrm>
              <a:off x="1155127" y="1311010"/>
              <a:ext cx="4001992" cy="4348919"/>
              <a:chOff x="1155127" y="1311010"/>
              <a:chExt cx="4001992" cy="4348919"/>
            </a:xfrm>
          </p:grpSpPr>
          <p:sp>
            <p:nvSpPr>
              <p:cNvPr id="17" name="Freeform 111">
                <a:extLst>
                  <a:ext uri="{FF2B5EF4-FFF2-40B4-BE49-F238E27FC236}">
                    <a16:creationId xmlns:a16="http://schemas.microsoft.com/office/drawing/2014/main" id="{A608A696-0371-8015-9960-003027E7F6F2}"/>
                  </a:ext>
                </a:extLst>
              </p:cNvPr>
              <p:cNvSpPr/>
              <p:nvPr/>
            </p:nvSpPr>
            <p:spPr>
              <a:xfrm rot="12600000" flipV="1">
                <a:off x="1216768" y="1311010"/>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8" name="Freeform 112">
                <a:extLst>
                  <a:ext uri="{FF2B5EF4-FFF2-40B4-BE49-F238E27FC236}">
                    <a16:creationId xmlns:a16="http://schemas.microsoft.com/office/drawing/2014/main" id="{3CF38B02-00ED-6A96-B241-5F6092117219}"/>
                  </a:ext>
                </a:extLst>
              </p:cNvPr>
              <p:cNvSpPr/>
              <p:nvPr/>
            </p:nvSpPr>
            <p:spPr>
              <a:xfrm rot="12600000" flipV="1">
                <a:off x="3796277" y="1860486"/>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D9D9D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9" name="Freeform 113">
                <a:extLst>
                  <a:ext uri="{FF2B5EF4-FFF2-40B4-BE49-F238E27FC236}">
                    <a16:creationId xmlns:a16="http://schemas.microsoft.com/office/drawing/2014/main" id="{D8B31BFC-B7AC-3A03-B1D3-A1375021FC9C}"/>
                  </a:ext>
                </a:extLst>
              </p:cNvPr>
              <p:cNvSpPr/>
              <p:nvPr/>
            </p:nvSpPr>
            <p:spPr>
              <a:xfrm rot="12600000" flipV="1">
                <a:off x="2566181" y="3982100"/>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0" name="Freeform 114">
                <a:extLst>
                  <a:ext uri="{FF2B5EF4-FFF2-40B4-BE49-F238E27FC236}">
                    <a16:creationId xmlns:a16="http://schemas.microsoft.com/office/drawing/2014/main" id="{30F20DDB-BE5A-2640-138F-EB5EE87FF029}"/>
                  </a:ext>
                </a:extLst>
              </p:cNvPr>
              <p:cNvSpPr/>
              <p:nvPr/>
            </p:nvSpPr>
            <p:spPr>
              <a:xfrm rot="12600000" flipV="1">
                <a:off x="1155127" y="2303033"/>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1" name="Freeform 115">
                <a:extLst>
                  <a:ext uri="{FF2B5EF4-FFF2-40B4-BE49-F238E27FC236}">
                    <a16:creationId xmlns:a16="http://schemas.microsoft.com/office/drawing/2014/main" id="{1D2DF429-8739-B4FE-32C5-05FAD7DF5852}"/>
                  </a:ext>
                </a:extLst>
              </p:cNvPr>
              <p:cNvSpPr/>
              <p:nvPr/>
            </p:nvSpPr>
            <p:spPr>
              <a:xfrm>
                <a:off x="2870221" y="2722297"/>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2" name="Freeform 116">
                <a:extLst>
                  <a:ext uri="{FF2B5EF4-FFF2-40B4-BE49-F238E27FC236}">
                    <a16:creationId xmlns:a16="http://schemas.microsoft.com/office/drawing/2014/main" id="{41B6ED8D-B025-76BD-731D-FAACACFD3885}"/>
                  </a:ext>
                </a:extLst>
              </p:cNvPr>
              <p:cNvSpPr/>
              <p:nvPr/>
            </p:nvSpPr>
            <p:spPr>
              <a:xfrm rot="14395026">
                <a:off x="2432835" y="3425160"/>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3" name="Freeform 117">
                <a:extLst>
                  <a:ext uri="{FF2B5EF4-FFF2-40B4-BE49-F238E27FC236}">
                    <a16:creationId xmlns:a16="http://schemas.microsoft.com/office/drawing/2014/main" id="{ECC35F69-DE7D-7E61-C2C1-BE8B742755CD}"/>
                  </a:ext>
                </a:extLst>
              </p:cNvPr>
              <p:cNvSpPr/>
              <p:nvPr/>
            </p:nvSpPr>
            <p:spPr>
              <a:xfrm rot="7204974" flipH="1">
                <a:off x="3261372" y="343650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nvGrpSpPr>
            <p:cNvPr id="9" name="Group 8">
              <a:extLst>
                <a:ext uri="{FF2B5EF4-FFF2-40B4-BE49-F238E27FC236}">
                  <a16:creationId xmlns:a16="http://schemas.microsoft.com/office/drawing/2014/main" id="{1CF7BA7D-3C0F-61F1-BD62-7854319504E8}"/>
                </a:ext>
              </a:extLst>
            </p:cNvPr>
            <p:cNvGrpSpPr/>
            <p:nvPr/>
          </p:nvGrpSpPr>
          <p:grpSpPr>
            <a:xfrm>
              <a:off x="1178251" y="1187681"/>
              <a:ext cx="4002072" cy="4348919"/>
              <a:chOff x="1178251" y="1187681"/>
              <a:chExt cx="4002072" cy="4348919"/>
            </a:xfrm>
          </p:grpSpPr>
          <p:sp>
            <p:nvSpPr>
              <p:cNvPr id="10" name="Freeform 104">
                <a:extLst>
                  <a:ext uri="{FF2B5EF4-FFF2-40B4-BE49-F238E27FC236}">
                    <a16:creationId xmlns:a16="http://schemas.microsoft.com/office/drawing/2014/main" id="{FCB58F52-AE91-03AE-94C1-F2795AED957C}"/>
                  </a:ext>
                </a:extLst>
              </p:cNvPr>
              <p:cNvSpPr/>
              <p:nvPr/>
            </p:nvSpPr>
            <p:spPr>
              <a:xfrm rot="9000000">
                <a:off x="1239892" y="1792944"/>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1" name="Freeform 105">
                <a:extLst>
                  <a:ext uri="{FF2B5EF4-FFF2-40B4-BE49-F238E27FC236}">
                    <a16:creationId xmlns:a16="http://schemas.microsoft.com/office/drawing/2014/main" id="{441D35A6-7CF8-4E3A-C0A9-445FBF875AF6}"/>
                  </a:ext>
                </a:extLst>
              </p:cNvPr>
              <p:cNvSpPr/>
              <p:nvPr/>
            </p:nvSpPr>
            <p:spPr>
              <a:xfrm rot="9000000">
                <a:off x="3818290" y="3321349"/>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rgbClr val="21ACC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2" name="Freeform 106">
                <a:extLst>
                  <a:ext uri="{FF2B5EF4-FFF2-40B4-BE49-F238E27FC236}">
                    <a16:creationId xmlns:a16="http://schemas.microsoft.com/office/drawing/2014/main" id="{8AE1589D-08A3-D5B7-DDDB-72485045C82F}"/>
                  </a:ext>
                </a:extLst>
              </p:cNvPr>
              <p:cNvSpPr/>
              <p:nvPr/>
            </p:nvSpPr>
            <p:spPr>
              <a:xfrm rot="9000000">
                <a:off x="2589306" y="1187681"/>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3" name="Freeform 107">
                <a:extLst>
                  <a:ext uri="{FF2B5EF4-FFF2-40B4-BE49-F238E27FC236}">
                    <a16:creationId xmlns:a16="http://schemas.microsoft.com/office/drawing/2014/main" id="{6F587097-A3CD-7E4C-BA1E-3AFCB29BB5A5}"/>
                  </a:ext>
                </a:extLst>
              </p:cNvPr>
              <p:cNvSpPr/>
              <p:nvPr/>
            </p:nvSpPr>
            <p:spPr>
              <a:xfrm rot="9000000">
                <a:off x="1178251" y="3757686"/>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4" name="Freeform 108">
                <a:extLst>
                  <a:ext uri="{FF2B5EF4-FFF2-40B4-BE49-F238E27FC236}">
                    <a16:creationId xmlns:a16="http://schemas.microsoft.com/office/drawing/2014/main" id="{82194E6D-D0C9-B29D-4DB9-1639806C5AF9}"/>
                  </a:ext>
                </a:extLst>
              </p:cNvPr>
              <p:cNvSpPr/>
              <p:nvPr/>
            </p:nvSpPr>
            <p:spPr>
              <a:xfrm flipV="1">
                <a:off x="2893345" y="3682922"/>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839527"/>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21AC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5" name="Freeform 109">
                <a:extLst>
                  <a:ext uri="{FF2B5EF4-FFF2-40B4-BE49-F238E27FC236}">
                    <a16:creationId xmlns:a16="http://schemas.microsoft.com/office/drawing/2014/main" id="{8276DD72-5464-E94F-35B7-39A47B917779}"/>
                  </a:ext>
                </a:extLst>
              </p:cNvPr>
              <p:cNvSpPr/>
              <p:nvPr/>
            </p:nvSpPr>
            <p:spPr>
              <a:xfrm rot="7204974" flipV="1">
                <a:off x="2455959" y="298128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6" name="Freeform 110">
                <a:extLst>
                  <a:ext uri="{FF2B5EF4-FFF2-40B4-BE49-F238E27FC236}">
                    <a16:creationId xmlns:a16="http://schemas.microsoft.com/office/drawing/2014/main" id="{BF16CB40-6B2E-6EC7-5A62-D4BB99536832}"/>
                  </a:ext>
                </a:extLst>
              </p:cNvPr>
              <p:cNvSpPr/>
              <p:nvPr/>
            </p:nvSpPr>
            <p:spPr>
              <a:xfrm rot="14395026" flipH="1" flipV="1">
                <a:off x="3285010" y="2969049"/>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21AC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24" name="Option 6">
            <a:extLst>
              <a:ext uri="{FF2B5EF4-FFF2-40B4-BE49-F238E27FC236}">
                <a16:creationId xmlns:a16="http://schemas.microsoft.com/office/drawing/2014/main" id="{A9BEA627-8C7C-CDC0-5C4D-F3416DA89948}"/>
              </a:ext>
            </a:extLst>
          </p:cNvPr>
          <p:cNvSpPr/>
          <p:nvPr/>
        </p:nvSpPr>
        <p:spPr>
          <a:xfrm>
            <a:off x="241300" y="2023950"/>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333F50"/>
                </a:solidFill>
                <a:latin typeface="Calibri" panose="020F0502020204030204"/>
              </a:rPr>
              <a:t>6</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5" name="Option 5">
            <a:extLst>
              <a:ext uri="{FF2B5EF4-FFF2-40B4-BE49-F238E27FC236}">
                <a16:creationId xmlns:a16="http://schemas.microsoft.com/office/drawing/2014/main" id="{6F07E709-A6C6-4734-2042-F3FEFAE9CF0B}"/>
              </a:ext>
            </a:extLst>
          </p:cNvPr>
          <p:cNvSpPr/>
          <p:nvPr/>
        </p:nvSpPr>
        <p:spPr>
          <a:xfrm>
            <a:off x="247560" y="485768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333F50"/>
                </a:solidFill>
                <a:latin typeface="Calibri" panose="020F0502020204030204"/>
              </a:rPr>
              <a:t>5</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6" name="Active Option 3">
            <a:extLst>
              <a:ext uri="{FF2B5EF4-FFF2-40B4-BE49-F238E27FC236}">
                <a16:creationId xmlns:a16="http://schemas.microsoft.com/office/drawing/2014/main" id="{435515A0-BEA7-9538-6A86-B6B5AB4344A3}"/>
              </a:ext>
            </a:extLst>
          </p:cNvPr>
          <p:cNvSpPr/>
          <p:nvPr/>
        </p:nvSpPr>
        <p:spPr>
          <a:xfrm>
            <a:off x="5204601" y="5593195"/>
            <a:ext cx="775855" cy="775855"/>
          </a:xfrm>
          <a:prstGeom prst="ellipse">
            <a:avLst/>
          </a:prstGeom>
          <a:solidFill>
            <a:srgbClr val="21ACCC"/>
          </a:solidFill>
          <a:ln w="12700" cap="flat" cmpd="sng" algn="ctr">
            <a:noFill/>
            <a:prstDash val="solid"/>
            <a:miter lim="800000"/>
          </a:ln>
          <a:effectLst>
            <a:outerShdw blurRad="63500" sx="102000" sy="102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7" name="Option 2">
            <a:extLst>
              <a:ext uri="{FF2B5EF4-FFF2-40B4-BE49-F238E27FC236}">
                <a16:creationId xmlns:a16="http://schemas.microsoft.com/office/drawing/2014/main" id="{C57487D1-EAF8-44C3-439B-FCBBF4FFCC00}"/>
              </a:ext>
            </a:extLst>
          </p:cNvPr>
          <p:cNvSpPr/>
          <p:nvPr/>
        </p:nvSpPr>
        <p:spPr>
          <a:xfrm>
            <a:off x="5038579" y="203216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2</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8" name="Option 1">
            <a:extLst>
              <a:ext uri="{FF2B5EF4-FFF2-40B4-BE49-F238E27FC236}">
                <a16:creationId xmlns:a16="http://schemas.microsoft.com/office/drawing/2014/main" id="{DE9F8C22-289C-96C3-AC68-FA196C6FDE0B}"/>
              </a:ext>
            </a:extLst>
          </p:cNvPr>
          <p:cNvSpPr/>
          <p:nvPr/>
        </p:nvSpPr>
        <p:spPr>
          <a:xfrm>
            <a:off x="2664555" y="692291"/>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1</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9" name="Title Shape">
            <a:extLst>
              <a:ext uri="{FF2B5EF4-FFF2-40B4-BE49-F238E27FC236}">
                <a16:creationId xmlns:a16="http://schemas.microsoft.com/office/drawing/2014/main" id="{D60D3E30-44B9-3774-220E-22111D45AFA7}"/>
              </a:ext>
            </a:extLst>
          </p:cNvPr>
          <p:cNvSpPr/>
          <p:nvPr/>
        </p:nvSpPr>
        <p:spPr>
          <a:xfrm>
            <a:off x="5980456" y="5673699"/>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21AC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30" name="Icon">
            <a:extLst>
              <a:ext uri="{FF2B5EF4-FFF2-40B4-BE49-F238E27FC236}">
                <a16:creationId xmlns:a16="http://schemas.microsoft.com/office/drawing/2014/main" id="{D22A61F1-3E30-0C1C-D88E-F395191D14B5}"/>
              </a:ext>
            </a:extLst>
          </p:cNvPr>
          <p:cNvGrpSpPr>
            <a:grpSpLocks noChangeAspect="1"/>
          </p:cNvGrpSpPr>
          <p:nvPr/>
        </p:nvGrpSpPr>
        <p:grpSpPr bwMode="auto">
          <a:xfrm>
            <a:off x="5337523" y="5795430"/>
            <a:ext cx="532269" cy="371386"/>
            <a:chOff x="6353" y="2646"/>
            <a:chExt cx="354" cy="247"/>
          </a:xfrm>
          <a:solidFill>
            <a:sysClr val="window" lastClr="FFFFFF"/>
          </a:solidFill>
        </p:grpSpPr>
        <p:sp>
          <p:nvSpPr>
            <p:cNvPr id="31" name="Freeform 5">
              <a:extLst>
                <a:ext uri="{FF2B5EF4-FFF2-40B4-BE49-F238E27FC236}">
                  <a16:creationId xmlns:a16="http://schemas.microsoft.com/office/drawing/2014/main" id="{05FB1B51-2294-5191-94F1-D3692574C261}"/>
                </a:ext>
              </a:extLst>
            </p:cNvPr>
            <p:cNvSpPr>
              <a:spLocks noEditPoints="1"/>
            </p:cNvSpPr>
            <p:nvPr/>
          </p:nvSpPr>
          <p:spPr bwMode="auto">
            <a:xfrm>
              <a:off x="6353" y="2646"/>
              <a:ext cx="354" cy="247"/>
            </a:xfrm>
            <a:custGeom>
              <a:avLst/>
              <a:gdLst>
                <a:gd name="T0" fmla="*/ 170 w 173"/>
                <a:gd name="T1" fmla="*/ 39 h 119"/>
                <a:gd name="T2" fmla="*/ 142 w 173"/>
                <a:gd name="T3" fmla="*/ 49 h 119"/>
                <a:gd name="T4" fmla="*/ 127 w 173"/>
                <a:gd name="T5" fmla="*/ 50 h 119"/>
                <a:gd name="T6" fmla="*/ 141 w 173"/>
                <a:gd name="T7" fmla="*/ 25 h 119"/>
                <a:gd name="T8" fmla="*/ 157 w 173"/>
                <a:gd name="T9" fmla="*/ 29 h 119"/>
                <a:gd name="T10" fmla="*/ 157 w 173"/>
                <a:gd name="T11" fmla="*/ 7 h 119"/>
                <a:gd name="T12" fmla="*/ 141 w 173"/>
                <a:gd name="T13" fmla="*/ 12 h 119"/>
                <a:gd name="T14" fmla="*/ 109 w 173"/>
                <a:gd name="T15" fmla="*/ 0 h 119"/>
                <a:gd name="T16" fmla="*/ 34 w 173"/>
                <a:gd name="T17" fmla="*/ 18 h 119"/>
                <a:gd name="T18" fmla="*/ 9 w 173"/>
                <a:gd name="T19" fmla="*/ 23 h 119"/>
                <a:gd name="T20" fmla="*/ 0 w 173"/>
                <a:gd name="T21" fmla="*/ 101 h 119"/>
                <a:gd name="T22" fmla="*/ 14 w 173"/>
                <a:gd name="T23" fmla="*/ 110 h 119"/>
                <a:gd name="T24" fmla="*/ 47 w 173"/>
                <a:gd name="T25" fmla="*/ 119 h 119"/>
                <a:gd name="T26" fmla="*/ 87 w 173"/>
                <a:gd name="T27" fmla="*/ 110 h 119"/>
                <a:gd name="T28" fmla="*/ 112 w 173"/>
                <a:gd name="T29" fmla="*/ 119 h 119"/>
                <a:gd name="T30" fmla="*/ 118 w 173"/>
                <a:gd name="T31" fmla="*/ 110 h 119"/>
                <a:gd name="T32" fmla="*/ 127 w 173"/>
                <a:gd name="T33" fmla="*/ 89 h 119"/>
                <a:gd name="T34" fmla="*/ 142 w 173"/>
                <a:gd name="T35" fmla="*/ 89 h 119"/>
                <a:gd name="T36" fmla="*/ 170 w 173"/>
                <a:gd name="T37" fmla="*/ 100 h 119"/>
                <a:gd name="T38" fmla="*/ 172 w 173"/>
                <a:gd name="T39" fmla="*/ 100 h 119"/>
                <a:gd name="T40" fmla="*/ 173 w 173"/>
                <a:gd name="T41" fmla="*/ 42 h 119"/>
                <a:gd name="T42" fmla="*/ 166 w 173"/>
                <a:gd name="T43" fmla="*/ 18 h 119"/>
                <a:gd name="T44" fmla="*/ 145 w 173"/>
                <a:gd name="T45" fmla="*/ 25 h 119"/>
                <a:gd name="T46" fmla="*/ 157 w 173"/>
                <a:gd name="T47" fmla="*/ 12 h 119"/>
                <a:gd name="T48" fmla="*/ 128 w 173"/>
                <a:gd name="T49" fmla="*/ 16 h 119"/>
                <a:gd name="T50" fmla="*/ 141 w 173"/>
                <a:gd name="T51" fmla="*/ 21 h 119"/>
                <a:gd name="T52" fmla="*/ 128 w 173"/>
                <a:gd name="T53" fmla="*/ 16 h 119"/>
                <a:gd name="T54" fmla="*/ 54 w 173"/>
                <a:gd name="T55" fmla="*/ 4 h 119"/>
                <a:gd name="T56" fmla="*/ 123 w 173"/>
                <a:gd name="T57" fmla="*/ 18 h 119"/>
                <a:gd name="T58" fmla="*/ 118 w 173"/>
                <a:gd name="T59" fmla="*/ 23 h 119"/>
                <a:gd name="T60" fmla="*/ 53 w 173"/>
                <a:gd name="T61" fmla="*/ 22 h 119"/>
                <a:gd name="T62" fmla="*/ 100 w 173"/>
                <a:gd name="T63" fmla="*/ 15 h 119"/>
                <a:gd name="T64" fmla="*/ 112 w 173"/>
                <a:gd name="T65" fmla="*/ 22 h 119"/>
                <a:gd name="T66" fmla="*/ 63 w 173"/>
                <a:gd name="T67" fmla="*/ 10 h 119"/>
                <a:gd name="T68" fmla="*/ 48 w 173"/>
                <a:gd name="T69" fmla="*/ 23 h 119"/>
                <a:gd name="T70" fmla="*/ 38 w 173"/>
                <a:gd name="T71" fmla="*/ 18 h 119"/>
                <a:gd name="T72" fmla="*/ 18 w 173"/>
                <a:gd name="T73" fmla="*/ 115 h 119"/>
                <a:gd name="T74" fmla="*/ 43 w 173"/>
                <a:gd name="T75" fmla="*/ 110 h 119"/>
                <a:gd name="T76" fmla="*/ 107 w 173"/>
                <a:gd name="T77" fmla="*/ 115 h 119"/>
                <a:gd name="T78" fmla="*/ 92 w 173"/>
                <a:gd name="T79" fmla="*/ 110 h 119"/>
                <a:gd name="T80" fmla="*/ 107 w 173"/>
                <a:gd name="T81" fmla="*/ 115 h 119"/>
                <a:gd name="T82" fmla="*/ 118 w 173"/>
                <a:gd name="T83" fmla="*/ 105 h 119"/>
                <a:gd name="T84" fmla="*/ 4 w 173"/>
                <a:gd name="T85" fmla="*/ 101 h 119"/>
                <a:gd name="T86" fmla="*/ 9 w 173"/>
                <a:gd name="T87" fmla="*/ 27 h 119"/>
                <a:gd name="T88" fmla="*/ 123 w 173"/>
                <a:gd name="T89" fmla="*/ 31 h 119"/>
                <a:gd name="T90" fmla="*/ 127 w 173"/>
                <a:gd name="T91" fmla="*/ 84 h 119"/>
                <a:gd name="T92" fmla="*/ 142 w 173"/>
                <a:gd name="T93" fmla="*/ 54 h 119"/>
                <a:gd name="T94" fmla="*/ 127 w 173"/>
                <a:gd name="T95" fmla="*/ 84 h 119"/>
                <a:gd name="T96" fmla="*/ 147 w 173"/>
                <a:gd name="T97" fmla="*/ 88 h 119"/>
                <a:gd name="T98" fmla="*/ 169 w 173"/>
                <a:gd name="T99" fmla="*/ 44 h 119"/>
                <a:gd name="T100" fmla="*/ 169 w 173"/>
                <a:gd name="T101"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19">
                  <a:moveTo>
                    <a:pt x="172" y="40"/>
                  </a:moveTo>
                  <a:cubicBezTo>
                    <a:pt x="172" y="39"/>
                    <a:pt x="171" y="39"/>
                    <a:pt x="170" y="39"/>
                  </a:cubicBezTo>
                  <a:cubicBezTo>
                    <a:pt x="144" y="47"/>
                    <a:pt x="144" y="47"/>
                    <a:pt x="144" y="47"/>
                  </a:cubicBezTo>
                  <a:cubicBezTo>
                    <a:pt x="143" y="47"/>
                    <a:pt x="142" y="48"/>
                    <a:pt x="142" y="49"/>
                  </a:cubicBezTo>
                  <a:cubicBezTo>
                    <a:pt x="142" y="50"/>
                    <a:pt x="142" y="50"/>
                    <a:pt x="142" y="50"/>
                  </a:cubicBezTo>
                  <a:cubicBezTo>
                    <a:pt x="127" y="50"/>
                    <a:pt x="127" y="50"/>
                    <a:pt x="127" y="50"/>
                  </a:cubicBezTo>
                  <a:cubicBezTo>
                    <a:pt x="127" y="25"/>
                    <a:pt x="127" y="25"/>
                    <a:pt x="127" y="25"/>
                  </a:cubicBezTo>
                  <a:cubicBezTo>
                    <a:pt x="141" y="25"/>
                    <a:pt x="141" y="25"/>
                    <a:pt x="141" y="25"/>
                  </a:cubicBezTo>
                  <a:cubicBezTo>
                    <a:pt x="141" y="29"/>
                    <a:pt x="141" y="29"/>
                    <a:pt x="141" y="29"/>
                  </a:cubicBezTo>
                  <a:cubicBezTo>
                    <a:pt x="157" y="29"/>
                    <a:pt x="157" y="29"/>
                    <a:pt x="157" y="29"/>
                  </a:cubicBezTo>
                  <a:cubicBezTo>
                    <a:pt x="165" y="29"/>
                    <a:pt x="170" y="24"/>
                    <a:pt x="170" y="18"/>
                  </a:cubicBezTo>
                  <a:cubicBezTo>
                    <a:pt x="170" y="12"/>
                    <a:pt x="165" y="7"/>
                    <a:pt x="157" y="7"/>
                  </a:cubicBezTo>
                  <a:cubicBezTo>
                    <a:pt x="141" y="7"/>
                    <a:pt x="141" y="7"/>
                    <a:pt x="141" y="7"/>
                  </a:cubicBezTo>
                  <a:cubicBezTo>
                    <a:pt x="141" y="12"/>
                    <a:pt x="141" y="12"/>
                    <a:pt x="141" y="12"/>
                  </a:cubicBezTo>
                  <a:cubicBezTo>
                    <a:pt x="126" y="12"/>
                    <a:pt x="126" y="12"/>
                    <a:pt x="126" y="12"/>
                  </a:cubicBezTo>
                  <a:cubicBezTo>
                    <a:pt x="124" y="5"/>
                    <a:pt x="117" y="0"/>
                    <a:pt x="109" y="0"/>
                  </a:cubicBezTo>
                  <a:cubicBezTo>
                    <a:pt x="54" y="0"/>
                    <a:pt x="54" y="0"/>
                    <a:pt x="54" y="0"/>
                  </a:cubicBezTo>
                  <a:cubicBezTo>
                    <a:pt x="44" y="0"/>
                    <a:pt x="34" y="7"/>
                    <a:pt x="34" y="18"/>
                  </a:cubicBezTo>
                  <a:cubicBezTo>
                    <a:pt x="34" y="23"/>
                    <a:pt x="34" y="23"/>
                    <a:pt x="34" y="23"/>
                  </a:cubicBezTo>
                  <a:cubicBezTo>
                    <a:pt x="9" y="23"/>
                    <a:pt x="9" y="23"/>
                    <a:pt x="9" y="23"/>
                  </a:cubicBezTo>
                  <a:cubicBezTo>
                    <a:pt x="4" y="23"/>
                    <a:pt x="0" y="26"/>
                    <a:pt x="0" y="31"/>
                  </a:cubicBezTo>
                  <a:cubicBezTo>
                    <a:pt x="0" y="101"/>
                    <a:pt x="0" y="101"/>
                    <a:pt x="0" y="101"/>
                  </a:cubicBezTo>
                  <a:cubicBezTo>
                    <a:pt x="0" y="106"/>
                    <a:pt x="4" y="110"/>
                    <a:pt x="9" y="110"/>
                  </a:cubicBezTo>
                  <a:cubicBezTo>
                    <a:pt x="14" y="110"/>
                    <a:pt x="14" y="110"/>
                    <a:pt x="14" y="110"/>
                  </a:cubicBezTo>
                  <a:cubicBezTo>
                    <a:pt x="14" y="119"/>
                    <a:pt x="14" y="119"/>
                    <a:pt x="14" y="119"/>
                  </a:cubicBezTo>
                  <a:cubicBezTo>
                    <a:pt x="47" y="119"/>
                    <a:pt x="47" y="119"/>
                    <a:pt x="47" y="119"/>
                  </a:cubicBezTo>
                  <a:cubicBezTo>
                    <a:pt x="47" y="110"/>
                    <a:pt x="47" y="110"/>
                    <a:pt x="47" y="110"/>
                  </a:cubicBezTo>
                  <a:cubicBezTo>
                    <a:pt x="87" y="110"/>
                    <a:pt x="87" y="110"/>
                    <a:pt x="87" y="110"/>
                  </a:cubicBezTo>
                  <a:cubicBezTo>
                    <a:pt x="87" y="119"/>
                    <a:pt x="87" y="119"/>
                    <a:pt x="87" y="119"/>
                  </a:cubicBezTo>
                  <a:cubicBezTo>
                    <a:pt x="112" y="119"/>
                    <a:pt x="112" y="119"/>
                    <a:pt x="112" y="119"/>
                  </a:cubicBezTo>
                  <a:cubicBezTo>
                    <a:pt x="112" y="110"/>
                    <a:pt x="112" y="110"/>
                    <a:pt x="112" y="110"/>
                  </a:cubicBezTo>
                  <a:cubicBezTo>
                    <a:pt x="118" y="110"/>
                    <a:pt x="118" y="110"/>
                    <a:pt x="118" y="110"/>
                  </a:cubicBezTo>
                  <a:cubicBezTo>
                    <a:pt x="123" y="110"/>
                    <a:pt x="127" y="106"/>
                    <a:pt x="127" y="101"/>
                  </a:cubicBezTo>
                  <a:cubicBezTo>
                    <a:pt x="127" y="89"/>
                    <a:pt x="127" y="89"/>
                    <a:pt x="127" y="89"/>
                  </a:cubicBezTo>
                  <a:cubicBezTo>
                    <a:pt x="142" y="89"/>
                    <a:pt x="142" y="89"/>
                    <a:pt x="142" y="89"/>
                  </a:cubicBezTo>
                  <a:cubicBezTo>
                    <a:pt x="142" y="89"/>
                    <a:pt x="142" y="89"/>
                    <a:pt x="142" y="89"/>
                  </a:cubicBezTo>
                  <a:cubicBezTo>
                    <a:pt x="142" y="90"/>
                    <a:pt x="143" y="91"/>
                    <a:pt x="144" y="92"/>
                  </a:cubicBezTo>
                  <a:cubicBezTo>
                    <a:pt x="170" y="100"/>
                    <a:pt x="170" y="100"/>
                    <a:pt x="170" y="100"/>
                  </a:cubicBezTo>
                  <a:cubicBezTo>
                    <a:pt x="170" y="100"/>
                    <a:pt x="171" y="100"/>
                    <a:pt x="171" y="100"/>
                  </a:cubicBezTo>
                  <a:cubicBezTo>
                    <a:pt x="171" y="100"/>
                    <a:pt x="172" y="100"/>
                    <a:pt x="172" y="100"/>
                  </a:cubicBezTo>
                  <a:cubicBezTo>
                    <a:pt x="173" y="100"/>
                    <a:pt x="173" y="99"/>
                    <a:pt x="173" y="98"/>
                  </a:cubicBezTo>
                  <a:cubicBezTo>
                    <a:pt x="173" y="42"/>
                    <a:pt x="173" y="42"/>
                    <a:pt x="173" y="42"/>
                  </a:cubicBezTo>
                  <a:cubicBezTo>
                    <a:pt x="173" y="41"/>
                    <a:pt x="173" y="40"/>
                    <a:pt x="172" y="40"/>
                  </a:cubicBezTo>
                  <a:close/>
                  <a:moveTo>
                    <a:pt x="166" y="18"/>
                  </a:moveTo>
                  <a:cubicBezTo>
                    <a:pt x="166" y="22"/>
                    <a:pt x="162" y="25"/>
                    <a:pt x="157" y="25"/>
                  </a:cubicBezTo>
                  <a:cubicBezTo>
                    <a:pt x="145" y="25"/>
                    <a:pt x="145" y="25"/>
                    <a:pt x="145" y="25"/>
                  </a:cubicBezTo>
                  <a:cubicBezTo>
                    <a:pt x="145" y="12"/>
                    <a:pt x="145" y="12"/>
                    <a:pt x="145" y="12"/>
                  </a:cubicBezTo>
                  <a:cubicBezTo>
                    <a:pt x="157" y="12"/>
                    <a:pt x="157" y="12"/>
                    <a:pt x="157" y="12"/>
                  </a:cubicBezTo>
                  <a:cubicBezTo>
                    <a:pt x="162" y="12"/>
                    <a:pt x="166" y="15"/>
                    <a:pt x="166" y="18"/>
                  </a:cubicBezTo>
                  <a:close/>
                  <a:moveTo>
                    <a:pt x="128" y="16"/>
                  </a:moveTo>
                  <a:cubicBezTo>
                    <a:pt x="141" y="16"/>
                    <a:pt x="141" y="16"/>
                    <a:pt x="141" y="16"/>
                  </a:cubicBezTo>
                  <a:cubicBezTo>
                    <a:pt x="141" y="21"/>
                    <a:pt x="141" y="21"/>
                    <a:pt x="141" y="21"/>
                  </a:cubicBezTo>
                  <a:cubicBezTo>
                    <a:pt x="128" y="21"/>
                    <a:pt x="128" y="21"/>
                    <a:pt x="128" y="21"/>
                  </a:cubicBezTo>
                  <a:lnTo>
                    <a:pt x="128" y="16"/>
                  </a:lnTo>
                  <a:close/>
                  <a:moveTo>
                    <a:pt x="38" y="18"/>
                  </a:moveTo>
                  <a:cubicBezTo>
                    <a:pt x="38" y="10"/>
                    <a:pt x="47" y="4"/>
                    <a:pt x="54" y="4"/>
                  </a:cubicBezTo>
                  <a:cubicBezTo>
                    <a:pt x="109" y="4"/>
                    <a:pt x="109" y="4"/>
                    <a:pt x="109" y="4"/>
                  </a:cubicBezTo>
                  <a:cubicBezTo>
                    <a:pt x="117" y="4"/>
                    <a:pt x="123" y="10"/>
                    <a:pt x="123" y="18"/>
                  </a:cubicBezTo>
                  <a:cubicBezTo>
                    <a:pt x="123" y="24"/>
                    <a:pt x="123" y="24"/>
                    <a:pt x="123" y="24"/>
                  </a:cubicBezTo>
                  <a:cubicBezTo>
                    <a:pt x="122" y="23"/>
                    <a:pt x="120" y="23"/>
                    <a:pt x="118" y="23"/>
                  </a:cubicBezTo>
                  <a:cubicBezTo>
                    <a:pt x="53" y="23"/>
                    <a:pt x="53" y="23"/>
                    <a:pt x="53" y="23"/>
                  </a:cubicBezTo>
                  <a:cubicBezTo>
                    <a:pt x="53" y="22"/>
                    <a:pt x="53" y="22"/>
                    <a:pt x="53" y="22"/>
                  </a:cubicBezTo>
                  <a:cubicBezTo>
                    <a:pt x="53" y="18"/>
                    <a:pt x="58" y="15"/>
                    <a:pt x="63" y="15"/>
                  </a:cubicBezTo>
                  <a:cubicBezTo>
                    <a:pt x="100" y="15"/>
                    <a:pt x="100" y="15"/>
                    <a:pt x="100" y="15"/>
                  </a:cubicBezTo>
                  <a:cubicBezTo>
                    <a:pt x="104" y="15"/>
                    <a:pt x="108" y="18"/>
                    <a:pt x="108" y="22"/>
                  </a:cubicBezTo>
                  <a:cubicBezTo>
                    <a:pt x="112" y="22"/>
                    <a:pt x="112" y="22"/>
                    <a:pt x="112" y="22"/>
                  </a:cubicBezTo>
                  <a:cubicBezTo>
                    <a:pt x="112" y="16"/>
                    <a:pt x="107" y="10"/>
                    <a:pt x="100" y="10"/>
                  </a:cubicBezTo>
                  <a:cubicBezTo>
                    <a:pt x="63" y="10"/>
                    <a:pt x="63" y="10"/>
                    <a:pt x="63" y="10"/>
                  </a:cubicBezTo>
                  <a:cubicBezTo>
                    <a:pt x="56" y="10"/>
                    <a:pt x="48" y="15"/>
                    <a:pt x="48" y="22"/>
                  </a:cubicBezTo>
                  <a:cubicBezTo>
                    <a:pt x="48" y="23"/>
                    <a:pt x="48" y="23"/>
                    <a:pt x="48" y="23"/>
                  </a:cubicBezTo>
                  <a:cubicBezTo>
                    <a:pt x="38" y="23"/>
                    <a:pt x="38" y="23"/>
                    <a:pt x="38" y="23"/>
                  </a:cubicBezTo>
                  <a:lnTo>
                    <a:pt x="38" y="18"/>
                  </a:lnTo>
                  <a:close/>
                  <a:moveTo>
                    <a:pt x="43" y="115"/>
                  </a:moveTo>
                  <a:cubicBezTo>
                    <a:pt x="18" y="115"/>
                    <a:pt x="18" y="115"/>
                    <a:pt x="18" y="115"/>
                  </a:cubicBezTo>
                  <a:cubicBezTo>
                    <a:pt x="18" y="110"/>
                    <a:pt x="18" y="110"/>
                    <a:pt x="18" y="110"/>
                  </a:cubicBezTo>
                  <a:cubicBezTo>
                    <a:pt x="43" y="110"/>
                    <a:pt x="43" y="110"/>
                    <a:pt x="43" y="110"/>
                  </a:cubicBezTo>
                  <a:lnTo>
                    <a:pt x="43" y="115"/>
                  </a:lnTo>
                  <a:close/>
                  <a:moveTo>
                    <a:pt x="107" y="115"/>
                  </a:moveTo>
                  <a:cubicBezTo>
                    <a:pt x="92" y="115"/>
                    <a:pt x="92" y="115"/>
                    <a:pt x="92" y="115"/>
                  </a:cubicBezTo>
                  <a:cubicBezTo>
                    <a:pt x="92" y="110"/>
                    <a:pt x="92" y="110"/>
                    <a:pt x="92" y="110"/>
                  </a:cubicBezTo>
                  <a:cubicBezTo>
                    <a:pt x="107" y="110"/>
                    <a:pt x="107" y="110"/>
                    <a:pt x="107" y="110"/>
                  </a:cubicBezTo>
                  <a:lnTo>
                    <a:pt x="107" y="115"/>
                  </a:lnTo>
                  <a:close/>
                  <a:moveTo>
                    <a:pt x="123" y="101"/>
                  </a:moveTo>
                  <a:cubicBezTo>
                    <a:pt x="123" y="103"/>
                    <a:pt x="121" y="105"/>
                    <a:pt x="118" y="105"/>
                  </a:cubicBezTo>
                  <a:cubicBezTo>
                    <a:pt x="9" y="105"/>
                    <a:pt x="9" y="105"/>
                    <a:pt x="9" y="105"/>
                  </a:cubicBezTo>
                  <a:cubicBezTo>
                    <a:pt x="6" y="105"/>
                    <a:pt x="4" y="103"/>
                    <a:pt x="4" y="101"/>
                  </a:cubicBezTo>
                  <a:cubicBezTo>
                    <a:pt x="4" y="31"/>
                    <a:pt x="4" y="31"/>
                    <a:pt x="4" y="31"/>
                  </a:cubicBezTo>
                  <a:cubicBezTo>
                    <a:pt x="4" y="29"/>
                    <a:pt x="6" y="27"/>
                    <a:pt x="9" y="27"/>
                  </a:cubicBezTo>
                  <a:cubicBezTo>
                    <a:pt x="118" y="27"/>
                    <a:pt x="118" y="27"/>
                    <a:pt x="118" y="27"/>
                  </a:cubicBezTo>
                  <a:cubicBezTo>
                    <a:pt x="121" y="27"/>
                    <a:pt x="123" y="29"/>
                    <a:pt x="123" y="31"/>
                  </a:cubicBezTo>
                  <a:lnTo>
                    <a:pt x="123" y="101"/>
                  </a:lnTo>
                  <a:close/>
                  <a:moveTo>
                    <a:pt x="127" y="84"/>
                  </a:moveTo>
                  <a:cubicBezTo>
                    <a:pt x="127" y="54"/>
                    <a:pt x="127" y="54"/>
                    <a:pt x="127" y="54"/>
                  </a:cubicBezTo>
                  <a:cubicBezTo>
                    <a:pt x="142" y="54"/>
                    <a:pt x="142" y="54"/>
                    <a:pt x="142" y="54"/>
                  </a:cubicBezTo>
                  <a:cubicBezTo>
                    <a:pt x="142" y="84"/>
                    <a:pt x="142" y="84"/>
                    <a:pt x="142" y="84"/>
                  </a:cubicBezTo>
                  <a:lnTo>
                    <a:pt x="127" y="84"/>
                  </a:lnTo>
                  <a:close/>
                  <a:moveTo>
                    <a:pt x="169" y="95"/>
                  </a:moveTo>
                  <a:cubicBezTo>
                    <a:pt x="147" y="88"/>
                    <a:pt x="147" y="88"/>
                    <a:pt x="147" y="88"/>
                  </a:cubicBezTo>
                  <a:cubicBezTo>
                    <a:pt x="147" y="50"/>
                    <a:pt x="147" y="50"/>
                    <a:pt x="147" y="50"/>
                  </a:cubicBezTo>
                  <a:cubicBezTo>
                    <a:pt x="169" y="44"/>
                    <a:pt x="169" y="44"/>
                    <a:pt x="169" y="44"/>
                  </a:cubicBezTo>
                  <a:lnTo>
                    <a:pt x="169" y="95"/>
                  </a:lnTo>
                  <a:close/>
                  <a:moveTo>
                    <a:pt x="169" y="95"/>
                  </a:moveTo>
                  <a:cubicBezTo>
                    <a:pt x="169" y="95"/>
                    <a:pt x="169" y="95"/>
                    <a:pt x="169"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 name="Freeform 6">
              <a:extLst>
                <a:ext uri="{FF2B5EF4-FFF2-40B4-BE49-F238E27FC236}">
                  <a16:creationId xmlns:a16="http://schemas.microsoft.com/office/drawing/2014/main" id="{13286DB8-DBCA-67AA-1716-5D8ACF6D51B6}"/>
                </a:ext>
              </a:extLst>
            </p:cNvPr>
            <p:cNvSpPr>
              <a:spLocks noEditPoints="1"/>
            </p:cNvSpPr>
            <p:nvPr/>
          </p:nvSpPr>
          <p:spPr bwMode="auto">
            <a:xfrm>
              <a:off x="6382" y="2799"/>
              <a:ext cx="90" cy="52"/>
            </a:xfrm>
            <a:custGeom>
              <a:avLst/>
              <a:gdLst>
                <a:gd name="T0" fmla="*/ 0 w 90"/>
                <a:gd name="T1" fmla="*/ 52 h 52"/>
                <a:gd name="T2" fmla="*/ 90 w 90"/>
                <a:gd name="T3" fmla="*/ 52 h 52"/>
                <a:gd name="T4" fmla="*/ 90 w 90"/>
                <a:gd name="T5" fmla="*/ 0 h 52"/>
                <a:gd name="T6" fmla="*/ 0 w 90"/>
                <a:gd name="T7" fmla="*/ 0 h 52"/>
                <a:gd name="T8" fmla="*/ 0 w 90"/>
                <a:gd name="T9" fmla="*/ 52 h 52"/>
                <a:gd name="T10" fmla="*/ 8 w 90"/>
                <a:gd name="T11" fmla="*/ 9 h 52"/>
                <a:gd name="T12" fmla="*/ 79 w 90"/>
                <a:gd name="T13" fmla="*/ 9 h 52"/>
                <a:gd name="T14" fmla="*/ 79 w 90"/>
                <a:gd name="T15" fmla="*/ 44 h 52"/>
                <a:gd name="T16" fmla="*/ 8 w 90"/>
                <a:gd name="T17" fmla="*/ 44 h 52"/>
                <a:gd name="T18" fmla="*/ 8 w 90"/>
                <a:gd name="T19" fmla="*/ 9 h 52"/>
                <a:gd name="T20" fmla="*/ 8 w 90"/>
                <a:gd name="T21" fmla="*/ 9 h 52"/>
                <a:gd name="T22" fmla="*/ 8 w 90"/>
                <a:gd name="T2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2">
                  <a:moveTo>
                    <a:pt x="0" y="52"/>
                  </a:moveTo>
                  <a:lnTo>
                    <a:pt x="90" y="52"/>
                  </a:lnTo>
                  <a:lnTo>
                    <a:pt x="90" y="0"/>
                  </a:lnTo>
                  <a:lnTo>
                    <a:pt x="0" y="0"/>
                  </a:lnTo>
                  <a:lnTo>
                    <a:pt x="0" y="52"/>
                  </a:lnTo>
                  <a:close/>
                  <a:moveTo>
                    <a:pt x="8" y="9"/>
                  </a:moveTo>
                  <a:lnTo>
                    <a:pt x="79" y="9"/>
                  </a:lnTo>
                  <a:lnTo>
                    <a:pt x="79" y="44"/>
                  </a:lnTo>
                  <a:lnTo>
                    <a:pt x="8" y="44"/>
                  </a:lnTo>
                  <a:lnTo>
                    <a:pt x="8" y="9"/>
                  </a:lnTo>
                  <a:close/>
                  <a:moveTo>
                    <a:pt x="8" y="9"/>
                  </a:move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 name="Freeform 7">
              <a:extLst>
                <a:ext uri="{FF2B5EF4-FFF2-40B4-BE49-F238E27FC236}">
                  <a16:creationId xmlns:a16="http://schemas.microsoft.com/office/drawing/2014/main" id="{38ED77B3-48FA-D733-D17A-501B1B771CD6}"/>
                </a:ext>
              </a:extLst>
            </p:cNvPr>
            <p:cNvSpPr>
              <a:spLocks noEditPoints="1"/>
            </p:cNvSpPr>
            <p:nvPr/>
          </p:nvSpPr>
          <p:spPr bwMode="auto">
            <a:xfrm>
              <a:off x="6382" y="2799"/>
              <a:ext cx="90" cy="52"/>
            </a:xfrm>
            <a:custGeom>
              <a:avLst/>
              <a:gdLst>
                <a:gd name="T0" fmla="*/ 0 w 90"/>
                <a:gd name="T1" fmla="*/ 52 h 52"/>
                <a:gd name="T2" fmla="*/ 90 w 90"/>
                <a:gd name="T3" fmla="*/ 52 h 52"/>
                <a:gd name="T4" fmla="*/ 90 w 90"/>
                <a:gd name="T5" fmla="*/ 0 h 52"/>
                <a:gd name="T6" fmla="*/ 0 w 90"/>
                <a:gd name="T7" fmla="*/ 0 h 52"/>
                <a:gd name="T8" fmla="*/ 0 w 90"/>
                <a:gd name="T9" fmla="*/ 52 h 52"/>
                <a:gd name="T10" fmla="*/ 8 w 90"/>
                <a:gd name="T11" fmla="*/ 9 h 52"/>
                <a:gd name="T12" fmla="*/ 79 w 90"/>
                <a:gd name="T13" fmla="*/ 9 h 52"/>
                <a:gd name="T14" fmla="*/ 79 w 90"/>
                <a:gd name="T15" fmla="*/ 44 h 52"/>
                <a:gd name="T16" fmla="*/ 8 w 90"/>
                <a:gd name="T17" fmla="*/ 44 h 52"/>
                <a:gd name="T18" fmla="*/ 8 w 90"/>
                <a:gd name="T19" fmla="*/ 9 h 52"/>
                <a:gd name="T20" fmla="*/ 8 w 90"/>
                <a:gd name="T21" fmla="*/ 9 h 52"/>
                <a:gd name="T22" fmla="*/ 8 w 90"/>
                <a:gd name="T2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2">
                  <a:moveTo>
                    <a:pt x="0" y="52"/>
                  </a:moveTo>
                  <a:lnTo>
                    <a:pt x="90" y="52"/>
                  </a:lnTo>
                  <a:lnTo>
                    <a:pt x="90" y="0"/>
                  </a:lnTo>
                  <a:lnTo>
                    <a:pt x="0" y="0"/>
                  </a:lnTo>
                  <a:lnTo>
                    <a:pt x="0" y="52"/>
                  </a:lnTo>
                  <a:moveTo>
                    <a:pt x="8" y="9"/>
                  </a:moveTo>
                  <a:lnTo>
                    <a:pt x="79" y="9"/>
                  </a:lnTo>
                  <a:lnTo>
                    <a:pt x="79" y="44"/>
                  </a:lnTo>
                  <a:lnTo>
                    <a:pt x="8" y="44"/>
                  </a:lnTo>
                  <a:lnTo>
                    <a:pt x="8" y="9"/>
                  </a:lnTo>
                  <a:moveTo>
                    <a:pt x="8" y="9"/>
                  </a:moveTo>
                  <a:lnTo>
                    <a:pt x="8"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34" name="TextBox 33">
            <a:extLst>
              <a:ext uri="{FF2B5EF4-FFF2-40B4-BE49-F238E27FC236}">
                <a16:creationId xmlns:a16="http://schemas.microsoft.com/office/drawing/2014/main" id="{858ECE7B-F978-74DD-6004-8E72459DCFCC}"/>
              </a:ext>
            </a:extLst>
          </p:cNvPr>
          <p:cNvSpPr txBox="1"/>
          <p:nvPr/>
        </p:nvSpPr>
        <p:spPr>
          <a:xfrm>
            <a:off x="6223821" y="5661551"/>
            <a:ext cx="4152079" cy="523220"/>
          </a:xfrm>
          <a:prstGeom prst="rect">
            <a:avLst/>
          </a:prstGeom>
          <a:noFill/>
        </p:spPr>
        <p:txBody>
          <a:bodyPr wrap="square" rtlCol="0">
            <a:spAutoFit/>
          </a:bodyPr>
          <a:lstStyle/>
          <a:p>
            <a:r>
              <a:rPr lang="fr-FR" sz="2800" dirty="0">
                <a:solidFill>
                  <a:schemeClr val="bg1"/>
                </a:solidFill>
              </a:rPr>
              <a:t>DATA PRINCIPAL [S. 2(j)]</a:t>
            </a:r>
            <a:endParaRPr lang="en-US" sz="2800" dirty="0">
              <a:solidFill>
                <a:schemeClr val="bg1"/>
              </a:solidFill>
            </a:endParaRPr>
          </a:p>
        </p:txBody>
      </p:sp>
      <p:sp>
        <p:nvSpPr>
          <p:cNvPr id="35" name="Option 4">
            <a:extLst>
              <a:ext uri="{FF2B5EF4-FFF2-40B4-BE49-F238E27FC236}">
                <a16:creationId xmlns:a16="http://schemas.microsoft.com/office/drawing/2014/main" id="{261638D1-F140-AD8F-B2DC-92FF3114CC7A}"/>
              </a:ext>
            </a:extLst>
          </p:cNvPr>
          <p:cNvSpPr/>
          <p:nvPr/>
        </p:nvSpPr>
        <p:spPr>
          <a:xfrm>
            <a:off x="2619007" y="622316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4</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36" name="Option 3">
            <a:extLst>
              <a:ext uri="{FF2B5EF4-FFF2-40B4-BE49-F238E27FC236}">
                <a16:creationId xmlns:a16="http://schemas.microsoft.com/office/drawing/2014/main" id="{6F0E8F88-E06C-ADB4-8E79-B13BE4B1E55F}"/>
              </a:ext>
            </a:extLst>
          </p:cNvPr>
          <p:cNvSpPr/>
          <p:nvPr/>
        </p:nvSpPr>
        <p:spPr>
          <a:xfrm>
            <a:off x="4909415" y="4616450"/>
            <a:ext cx="374487" cy="374487"/>
          </a:xfrm>
          <a:prstGeom prst="ellipse">
            <a:avLst/>
          </a:prstGeom>
          <a:solidFill>
            <a:srgbClr val="21ACCC"/>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chemeClr val="bg1"/>
                </a:solidFill>
                <a:effectLst/>
                <a:uLnTx/>
                <a:uFillTx/>
                <a:latin typeface="Calibri" panose="020F0502020204030204"/>
              </a:rPr>
              <a:t>3</a:t>
            </a:r>
            <a:endParaRPr kumimoji="0" lang="en-US" sz="1800" b="0" i="0" u="none" strike="noStrike" kern="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335566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Shape">
            <a:extLst>
              <a:ext uri="{FF2B5EF4-FFF2-40B4-BE49-F238E27FC236}">
                <a16:creationId xmlns:a16="http://schemas.microsoft.com/office/drawing/2014/main" id="{8ED14FFB-E5DE-CC3F-C590-7F4915FEB0E7}"/>
              </a:ext>
            </a:extLst>
          </p:cNvPr>
          <p:cNvSpPr/>
          <p:nvPr/>
        </p:nvSpPr>
        <p:spPr>
          <a:xfrm>
            <a:off x="5179559" y="5957807"/>
            <a:ext cx="5312643"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FEC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3" name="Star Elemnt">
            <a:extLst>
              <a:ext uri="{FF2B5EF4-FFF2-40B4-BE49-F238E27FC236}">
                <a16:creationId xmlns:a16="http://schemas.microsoft.com/office/drawing/2014/main" id="{4B5B7902-6B2D-6371-1792-C79FB902A288}"/>
              </a:ext>
            </a:extLst>
          </p:cNvPr>
          <p:cNvGrpSpPr/>
          <p:nvPr/>
        </p:nvGrpSpPr>
        <p:grpSpPr>
          <a:xfrm>
            <a:off x="697452" y="1327451"/>
            <a:ext cx="4025196" cy="4472248"/>
            <a:chOff x="4073237" y="1191200"/>
            <a:chExt cx="4025196" cy="4472248"/>
          </a:xfrm>
          <a:effectLst>
            <a:outerShdw blurRad="50800" dist="38100" dir="10800000" algn="r" rotWithShape="0">
              <a:prstClr val="black">
                <a:alpha val="30000"/>
              </a:prstClr>
            </a:outerShdw>
          </a:effectLst>
        </p:grpSpPr>
        <p:sp>
          <p:nvSpPr>
            <p:cNvPr id="4" name="Freeform 35">
              <a:extLst>
                <a:ext uri="{FF2B5EF4-FFF2-40B4-BE49-F238E27FC236}">
                  <a16:creationId xmlns:a16="http://schemas.microsoft.com/office/drawing/2014/main" id="{7B9711D6-CB6C-E3D8-C034-49CCC05C84FA}"/>
                </a:ext>
              </a:extLst>
            </p:cNvPr>
            <p:cNvSpPr/>
            <p:nvPr/>
          </p:nvSpPr>
          <p:spPr>
            <a:xfrm rot="9000000">
              <a:off x="4158002" y="1796463"/>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5" name="Freeform 36">
              <a:extLst>
                <a:ext uri="{FF2B5EF4-FFF2-40B4-BE49-F238E27FC236}">
                  <a16:creationId xmlns:a16="http://schemas.microsoft.com/office/drawing/2014/main" id="{B5551EAC-B52A-BC61-B686-624EE306F950}"/>
                </a:ext>
              </a:extLst>
            </p:cNvPr>
            <p:cNvSpPr/>
            <p:nvPr/>
          </p:nvSpPr>
          <p:spPr>
            <a:xfrm rot="9000000">
              <a:off x="6736400" y="3324868"/>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6" name="Freeform 37">
              <a:extLst>
                <a:ext uri="{FF2B5EF4-FFF2-40B4-BE49-F238E27FC236}">
                  <a16:creationId xmlns:a16="http://schemas.microsoft.com/office/drawing/2014/main" id="{211C837B-4883-C11F-FE52-6367EC89FE8F}"/>
                </a:ext>
              </a:extLst>
            </p:cNvPr>
            <p:cNvSpPr/>
            <p:nvPr/>
          </p:nvSpPr>
          <p:spPr>
            <a:xfrm rot="9000000">
              <a:off x="5507416" y="1191200"/>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7" name="Freeform 38">
              <a:extLst>
                <a:ext uri="{FF2B5EF4-FFF2-40B4-BE49-F238E27FC236}">
                  <a16:creationId xmlns:a16="http://schemas.microsoft.com/office/drawing/2014/main" id="{F098810F-76B8-0C6C-8094-7692223C9A5F}"/>
                </a:ext>
              </a:extLst>
            </p:cNvPr>
            <p:cNvSpPr/>
            <p:nvPr/>
          </p:nvSpPr>
          <p:spPr>
            <a:xfrm rot="9000000">
              <a:off x="4096361" y="3761205"/>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8" name="Freeform 39">
              <a:extLst>
                <a:ext uri="{FF2B5EF4-FFF2-40B4-BE49-F238E27FC236}">
                  <a16:creationId xmlns:a16="http://schemas.microsoft.com/office/drawing/2014/main" id="{6915878D-4E98-C0DE-EB3D-55983F07805F}"/>
                </a:ext>
              </a:extLst>
            </p:cNvPr>
            <p:cNvSpPr/>
            <p:nvPr/>
          </p:nvSpPr>
          <p:spPr>
            <a:xfrm flipV="1">
              <a:off x="5811455" y="3686441"/>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839527"/>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 name="Freeform 40">
              <a:extLst>
                <a:ext uri="{FF2B5EF4-FFF2-40B4-BE49-F238E27FC236}">
                  <a16:creationId xmlns:a16="http://schemas.microsoft.com/office/drawing/2014/main" id="{15B2C793-C4FE-1DD8-8196-C6743EACD788}"/>
                </a:ext>
              </a:extLst>
            </p:cNvPr>
            <p:cNvSpPr/>
            <p:nvPr/>
          </p:nvSpPr>
          <p:spPr>
            <a:xfrm rot="7204974" flipV="1">
              <a:off x="5374069" y="2984801"/>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 name="Freeform 41">
              <a:extLst>
                <a:ext uri="{FF2B5EF4-FFF2-40B4-BE49-F238E27FC236}">
                  <a16:creationId xmlns:a16="http://schemas.microsoft.com/office/drawing/2014/main" id="{0BBF855A-F27C-966E-1947-CFD1F647ECF2}"/>
                </a:ext>
              </a:extLst>
            </p:cNvPr>
            <p:cNvSpPr/>
            <p:nvPr/>
          </p:nvSpPr>
          <p:spPr>
            <a:xfrm rot="14395026" flipH="1" flipV="1">
              <a:off x="6203120" y="2972568"/>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1" name="Freeform 42">
              <a:extLst>
                <a:ext uri="{FF2B5EF4-FFF2-40B4-BE49-F238E27FC236}">
                  <a16:creationId xmlns:a16="http://schemas.microsoft.com/office/drawing/2014/main" id="{80779870-AE6F-0B31-D312-33C229995624}"/>
                </a:ext>
              </a:extLst>
            </p:cNvPr>
            <p:cNvSpPr/>
            <p:nvPr/>
          </p:nvSpPr>
          <p:spPr>
            <a:xfrm rot="12600000" flipV="1">
              <a:off x="4134878" y="1314529"/>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2" name="Freeform 43">
              <a:extLst>
                <a:ext uri="{FF2B5EF4-FFF2-40B4-BE49-F238E27FC236}">
                  <a16:creationId xmlns:a16="http://schemas.microsoft.com/office/drawing/2014/main" id="{F383D203-67EE-850C-8DB2-BCB9B8612A2D}"/>
                </a:ext>
              </a:extLst>
            </p:cNvPr>
            <p:cNvSpPr/>
            <p:nvPr/>
          </p:nvSpPr>
          <p:spPr>
            <a:xfrm rot="12600000" flipV="1">
              <a:off x="6714387" y="1864005"/>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3" name="Freeform 44">
              <a:extLst>
                <a:ext uri="{FF2B5EF4-FFF2-40B4-BE49-F238E27FC236}">
                  <a16:creationId xmlns:a16="http://schemas.microsoft.com/office/drawing/2014/main" id="{2FEE3C49-0698-8C5D-FDAD-66E64D088021}"/>
                </a:ext>
              </a:extLst>
            </p:cNvPr>
            <p:cNvSpPr/>
            <p:nvPr/>
          </p:nvSpPr>
          <p:spPr>
            <a:xfrm rot="12600000" flipV="1">
              <a:off x="5484291" y="3985619"/>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rgbClr val="FEC55A"/>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4" name="Freeform 45">
              <a:extLst>
                <a:ext uri="{FF2B5EF4-FFF2-40B4-BE49-F238E27FC236}">
                  <a16:creationId xmlns:a16="http://schemas.microsoft.com/office/drawing/2014/main" id="{3F2A91FC-3A5A-E8DF-4942-E203998B0CED}"/>
                </a:ext>
              </a:extLst>
            </p:cNvPr>
            <p:cNvSpPr/>
            <p:nvPr/>
          </p:nvSpPr>
          <p:spPr>
            <a:xfrm rot="12600000" flipV="1">
              <a:off x="4073237" y="2306552"/>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5" name="Freeform 46">
              <a:extLst>
                <a:ext uri="{FF2B5EF4-FFF2-40B4-BE49-F238E27FC236}">
                  <a16:creationId xmlns:a16="http://schemas.microsoft.com/office/drawing/2014/main" id="{A75A60DD-9AA1-7822-01FE-8772274A4012}"/>
                </a:ext>
              </a:extLst>
            </p:cNvPr>
            <p:cNvSpPr/>
            <p:nvPr/>
          </p:nvSpPr>
          <p:spPr>
            <a:xfrm>
              <a:off x="5788331" y="2725816"/>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6" name="Freeform 47">
              <a:extLst>
                <a:ext uri="{FF2B5EF4-FFF2-40B4-BE49-F238E27FC236}">
                  <a16:creationId xmlns:a16="http://schemas.microsoft.com/office/drawing/2014/main" id="{E304BE2F-2823-C68A-25F6-5F26B1FADBF1}"/>
                </a:ext>
              </a:extLst>
            </p:cNvPr>
            <p:cNvSpPr/>
            <p:nvPr/>
          </p:nvSpPr>
          <p:spPr>
            <a:xfrm rot="14395026">
              <a:off x="5350945" y="3428679"/>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FEC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7" name="Freeform 48">
              <a:extLst>
                <a:ext uri="{FF2B5EF4-FFF2-40B4-BE49-F238E27FC236}">
                  <a16:creationId xmlns:a16="http://schemas.microsoft.com/office/drawing/2014/main" id="{15B7E69D-F9CD-65D3-85BC-2E2D59C2E2F5}"/>
                </a:ext>
              </a:extLst>
            </p:cNvPr>
            <p:cNvSpPr/>
            <p:nvPr/>
          </p:nvSpPr>
          <p:spPr>
            <a:xfrm rot="7204974" flipH="1">
              <a:off x="6179482" y="3440021"/>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FEC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sp>
        <p:nvSpPr>
          <p:cNvPr id="18" name="Option 6">
            <a:extLst>
              <a:ext uri="{FF2B5EF4-FFF2-40B4-BE49-F238E27FC236}">
                <a16:creationId xmlns:a16="http://schemas.microsoft.com/office/drawing/2014/main" id="{ABEBBA1F-B728-2F3B-7FE8-316D30EA90FB}"/>
              </a:ext>
            </a:extLst>
          </p:cNvPr>
          <p:cNvSpPr/>
          <p:nvPr/>
        </p:nvSpPr>
        <p:spPr>
          <a:xfrm>
            <a:off x="244437" y="1947750"/>
            <a:ext cx="374487" cy="374487"/>
          </a:xfrm>
          <a:prstGeom prst="ellipse">
            <a:avLst/>
          </a:prstGeom>
          <a:solidFill>
            <a:srgbClr val="D9D9D9"/>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6</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19" name="Option 5">
            <a:extLst>
              <a:ext uri="{FF2B5EF4-FFF2-40B4-BE49-F238E27FC236}">
                <a16:creationId xmlns:a16="http://schemas.microsoft.com/office/drawing/2014/main" id="{C1DF5419-B197-5324-A328-900BDF00C93F}"/>
              </a:ext>
            </a:extLst>
          </p:cNvPr>
          <p:cNvSpPr/>
          <p:nvPr/>
        </p:nvSpPr>
        <p:spPr>
          <a:xfrm>
            <a:off x="250697" y="4781483"/>
            <a:ext cx="374487" cy="374487"/>
          </a:xfrm>
          <a:prstGeom prst="ellipse">
            <a:avLst/>
          </a:prstGeom>
          <a:solidFill>
            <a:srgbClr val="D9D9D9"/>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5</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20" name="Option 4">
            <a:extLst>
              <a:ext uri="{FF2B5EF4-FFF2-40B4-BE49-F238E27FC236}">
                <a16:creationId xmlns:a16="http://schemas.microsoft.com/office/drawing/2014/main" id="{CC377980-DF80-4F61-8FD5-5257B6C0BFA7}"/>
              </a:ext>
            </a:extLst>
          </p:cNvPr>
          <p:cNvSpPr/>
          <p:nvPr/>
        </p:nvSpPr>
        <p:spPr>
          <a:xfrm>
            <a:off x="2622144" y="6146963"/>
            <a:ext cx="374487" cy="374487"/>
          </a:xfrm>
          <a:prstGeom prst="ellipse">
            <a:avLst/>
          </a:prstGeom>
          <a:solidFill>
            <a:srgbClr val="FEC55A"/>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rPr>
              <a:t>4</a:t>
            </a: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21" name="Active Option 4">
            <a:extLst>
              <a:ext uri="{FF2B5EF4-FFF2-40B4-BE49-F238E27FC236}">
                <a16:creationId xmlns:a16="http://schemas.microsoft.com/office/drawing/2014/main" id="{9CDF85DD-5469-3FF5-552B-49735E13208F}"/>
              </a:ext>
            </a:extLst>
          </p:cNvPr>
          <p:cNvSpPr/>
          <p:nvPr/>
        </p:nvSpPr>
        <p:spPr>
          <a:xfrm>
            <a:off x="4432300" y="5897387"/>
            <a:ext cx="775855" cy="775855"/>
          </a:xfrm>
          <a:prstGeom prst="ellipse">
            <a:avLst/>
          </a:prstGeom>
          <a:solidFill>
            <a:srgbClr val="FEC55A"/>
          </a:solidFill>
          <a:ln w="12700" cap="flat" cmpd="sng" algn="ctr">
            <a:noFill/>
            <a:prstDash val="solid"/>
            <a:miter lim="800000"/>
          </a:ln>
          <a:effectLst>
            <a:outerShdw blurRad="63500" sx="102000" sy="102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2" name="Option 3">
            <a:extLst>
              <a:ext uri="{FF2B5EF4-FFF2-40B4-BE49-F238E27FC236}">
                <a16:creationId xmlns:a16="http://schemas.microsoft.com/office/drawing/2014/main" id="{227B1C46-DB1A-2E12-3F60-29DE5D9CADC1}"/>
              </a:ext>
            </a:extLst>
          </p:cNvPr>
          <p:cNvSpPr/>
          <p:nvPr/>
        </p:nvSpPr>
        <p:spPr>
          <a:xfrm>
            <a:off x="5048413" y="4780403"/>
            <a:ext cx="374487" cy="374487"/>
          </a:xfrm>
          <a:prstGeom prst="ellipse">
            <a:avLst/>
          </a:prstGeom>
          <a:solidFill>
            <a:srgbClr val="D9D9D9"/>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3</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23" name="Option 2">
            <a:extLst>
              <a:ext uri="{FF2B5EF4-FFF2-40B4-BE49-F238E27FC236}">
                <a16:creationId xmlns:a16="http://schemas.microsoft.com/office/drawing/2014/main" id="{C5764345-569C-33C2-6BDF-1D4669AC5B83}"/>
              </a:ext>
            </a:extLst>
          </p:cNvPr>
          <p:cNvSpPr/>
          <p:nvPr/>
        </p:nvSpPr>
        <p:spPr>
          <a:xfrm>
            <a:off x="5041716" y="1947750"/>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2</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4" name="Option 1">
            <a:extLst>
              <a:ext uri="{FF2B5EF4-FFF2-40B4-BE49-F238E27FC236}">
                <a16:creationId xmlns:a16="http://schemas.microsoft.com/office/drawing/2014/main" id="{F4069E4D-CE73-B636-7CC7-09441E777D7D}"/>
              </a:ext>
            </a:extLst>
          </p:cNvPr>
          <p:cNvSpPr/>
          <p:nvPr/>
        </p:nvSpPr>
        <p:spPr>
          <a:xfrm>
            <a:off x="2667692" y="616091"/>
            <a:ext cx="374487" cy="374487"/>
          </a:xfrm>
          <a:prstGeom prst="ellipse">
            <a:avLst/>
          </a:prstGeom>
          <a:solidFill>
            <a:srgbClr val="D9D9D9"/>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1</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25" name="Text Placeholder">
            <a:extLst>
              <a:ext uri="{FF2B5EF4-FFF2-40B4-BE49-F238E27FC236}">
                <a16:creationId xmlns:a16="http://schemas.microsoft.com/office/drawing/2014/main" id="{647693B1-2139-D3AC-0BFA-F49A550A3B3D}"/>
              </a:ext>
            </a:extLst>
          </p:cNvPr>
          <p:cNvSpPr txBox="1">
            <a:spLocks/>
          </p:cNvSpPr>
          <p:nvPr/>
        </p:nvSpPr>
        <p:spPr>
          <a:xfrm>
            <a:off x="6030311" y="2352521"/>
            <a:ext cx="4290709" cy="2874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chemeClr val="accent1"/>
                </a:solidFill>
              </a:rPr>
              <a:t>“Significant Data Fiduciary means any Data Fiduciary or class of Data Fiduciaries </a:t>
            </a:r>
            <a:r>
              <a:rPr lang="en-US" sz="2200" b="1" dirty="0">
                <a:solidFill>
                  <a:schemeClr val="accent1"/>
                </a:solidFill>
              </a:rPr>
              <a:t>as may be notified</a:t>
            </a:r>
            <a:r>
              <a:rPr lang="en-US" sz="2200" dirty="0">
                <a:solidFill>
                  <a:schemeClr val="accent1"/>
                </a:solidFill>
              </a:rPr>
              <a:t> by the Central Government under section 10.”</a:t>
            </a:r>
          </a:p>
          <a:p>
            <a:pPr marL="0" indent="0" algn="just">
              <a:buNone/>
            </a:pPr>
            <a:r>
              <a:rPr lang="en-US" sz="2200" dirty="0">
                <a:solidFill>
                  <a:schemeClr val="accent1"/>
                </a:solidFill>
              </a:rPr>
              <a:t>Significant Data Fiduciary has the additional obligations to appoint Data Protection Officer,, Independent Data Auditor and conduct periodic Data Protection Impact Assessment.</a:t>
            </a:r>
          </a:p>
        </p:txBody>
      </p:sp>
      <p:sp>
        <p:nvSpPr>
          <p:cNvPr id="26" name="Round Same Side Corner Rectangle 57">
            <a:extLst>
              <a:ext uri="{FF2B5EF4-FFF2-40B4-BE49-F238E27FC236}">
                <a16:creationId xmlns:a16="http://schemas.microsoft.com/office/drawing/2014/main" id="{B4DAD1B0-3562-76E9-6AB4-DA7A062AD978}"/>
              </a:ext>
            </a:extLst>
          </p:cNvPr>
          <p:cNvSpPr/>
          <p:nvPr/>
        </p:nvSpPr>
        <p:spPr>
          <a:xfrm rot="16200000">
            <a:off x="10280180" y="6407297"/>
            <a:ext cx="442895" cy="699810"/>
          </a:xfrm>
          <a:prstGeom prst="round2SameRect">
            <a:avLst>
              <a:gd name="adj1" fmla="val 50000"/>
              <a:gd name="adj2" fmla="val 0"/>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27" name="Slide Number">
            <a:extLst>
              <a:ext uri="{FF2B5EF4-FFF2-40B4-BE49-F238E27FC236}">
                <a16:creationId xmlns:a16="http://schemas.microsoft.com/office/drawing/2014/main" id="{4853BF3F-27A2-8185-8976-3CD460C5367C}"/>
              </a:ext>
            </a:extLst>
          </p:cNvPr>
          <p:cNvSpPr txBox="1"/>
          <p:nvPr/>
        </p:nvSpPr>
        <p:spPr>
          <a:xfrm>
            <a:off x="10247223" y="6557147"/>
            <a:ext cx="575735" cy="400110"/>
          </a:xfrm>
          <a:prstGeom prst="rect">
            <a:avLst/>
          </a:prstGeom>
          <a:noFill/>
        </p:spPr>
        <p:txBody>
          <a:bodyPr wrap="square" rtlCol="0">
            <a:spAutoFit/>
          </a:bodyPr>
          <a:lstStyle/>
          <a:p>
            <a:pPr algn="ctr"/>
            <a:r>
              <a:rPr lang="fr-FR" sz="2000" dirty="0">
                <a:solidFill>
                  <a:prstClr val="white"/>
                </a:solidFill>
                <a:latin typeface="Calibri" panose="020F0502020204030204"/>
              </a:rPr>
              <a:t>04</a:t>
            </a:r>
            <a:endParaRPr lang="en-US" sz="2000" dirty="0">
              <a:solidFill>
                <a:prstClr val="white"/>
              </a:solidFill>
              <a:latin typeface="Calibri" panose="020F0502020204030204"/>
            </a:endParaRPr>
          </a:p>
        </p:txBody>
      </p:sp>
      <p:cxnSp>
        <p:nvCxnSpPr>
          <p:cNvPr id="28" name="Top Straight">
            <a:extLst>
              <a:ext uri="{FF2B5EF4-FFF2-40B4-BE49-F238E27FC236}">
                <a16:creationId xmlns:a16="http://schemas.microsoft.com/office/drawing/2014/main" id="{E808F583-1D7B-1E9D-AE24-B2D95989B493}"/>
              </a:ext>
            </a:extLst>
          </p:cNvPr>
          <p:cNvCxnSpPr/>
          <p:nvPr/>
        </p:nvCxnSpPr>
        <p:spPr>
          <a:xfrm flipH="1">
            <a:off x="-207259" y="163128"/>
            <a:ext cx="11813470" cy="0"/>
          </a:xfrm>
          <a:prstGeom prst="line">
            <a:avLst/>
          </a:prstGeom>
          <a:noFill/>
          <a:ln w="6350" cap="flat" cmpd="sng" algn="ctr">
            <a:solidFill>
              <a:srgbClr val="E7E6E6"/>
            </a:solidFill>
            <a:prstDash val="solid"/>
            <a:miter lim="800000"/>
          </a:ln>
          <a:effectLst/>
        </p:spPr>
      </p:cxnSp>
      <p:grpSp>
        <p:nvGrpSpPr>
          <p:cNvPr id="29" name="Icon">
            <a:extLst>
              <a:ext uri="{FF2B5EF4-FFF2-40B4-BE49-F238E27FC236}">
                <a16:creationId xmlns:a16="http://schemas.microsoft.com/office/drawing/2014/main" id="{8A763BB5-B6D5-FF6F-78B7-9C548BAEF817}"/>
              </a:ext>
            </a:extLst>
          </p:cNvPr>
          <p:cNvGrpSpPr>
            <a:grpSpLocks noChangeAspect="1"/>
          </p:cNvGrpSpPr>
          <p:nvPr/>
        </p:nvGrpSpPr>
        <p:grpSpPr bwMode="auto">
          <a:xfrm>
            <a:off x="4702600" y="6009765"/>
            <a:ext cx="273255" cy="510930"/>
            <a:chOff x="5968" y="3136"/>
            <a:chExt cx="192" cy="359"/>
          </a:xfrm>
          <a:solidFill>
            <a:sysClr val="window" lastClr="FFFFFF"/>
          </a:solidFill>
        </p:grpSpPr>
        <p:sp>
          <p:nvSpPr>
            <p:cNvPr id="30" name="Freeform 11">
              <a:extLst>
                <a:ext uri="{FF2B5EF4-FFF2-40B4-BE49-F238E27FC236}">
                  <a16:creationId xmlns:a16="http://schemas.microsoft.com/office/drawing/2014/main" id="{53238993-DA44-7F0B-18B2-D0FEA3411639}"/>
                </a:ext>
              </a:extLst>
            </p:cNvPr>
            <p:cNvSpPr>
              <a:spLocks noEditPoints="1"/>
            </p:cNvSpPr>
            <p:nvPr/>
          </p:nvSpPr>
          <p:spPr bwMode="auto">
            <a:xfrm>
              <a:off x="5968" y="3136"/>
              <a:ext cx="192" cy="359"/>
            </a:xfrm>
            <a:custGeom>
              <a:avLst/>
              <a:gdLst>
                <a:gd name="T0" fmla="*/ 84 w 93"/>
                <a:gd name="T1" fmla="*/ 0 h 174"/>
                <a:gd name="T2" fmla="*/ 9 w 93"/>
                <a:gd name="T3" fmla="*/ 0 h 174"/>
                <a:gd name="T4" fmla="*/ 0 w 93"/>
                <a:gd name="T5" fmla="*/ 9 h 174"/>
                <a:gd name="T6" fmla="*/ 0 w 93"/>
                <a:gd name="T7" fmla="*/ 165 h 174"/>
                <a:gd name="T8" fmla="*/ 9 w 93"/>
                <a:gd name="T9" fmla="*/ 174 h 174"/>
                <a:gd name="T10" fmla="*/ 84 w 93"/>
                <a:gd name="T11" fmla="*/ 174 h 174"/>
                <a:gd name="T12" fmla="*/ 93 w 93"/>
                <a:gd name="T13" fmla="*/ 165 h 174"/>
                <a:gd name="T14" fmla="*/ 93 w 93"/>
                <a:gd name="T15" fmla="*/ 9 h 174"/>
                <a:gd name="T16" fmla="*/ 84 w 93"/>
                <a:gd name="T17" fmla="*/ 0 h 174"/>
                <a:gd name="T18" fmla="*/ 6 w 93"/>
                <a:gd name="T19" fmla="*/ 152 h 174"/>
                <a:gd name="T20" fmla="*/ 87 w 93"/>
                <a:gd name="T21" fmla="*/ 152 h 174"/>
                <a:gd name="T22" fmla="*/ 87 w 93"/>
                <a:gd name="T23" fmla="*/ 165 h 174"/>
                <a:gd name="T24" fmla="*/ 84 w 93"/>
                <a:gd name="T25" fmla="*/ 168 h 174"/>
                <a:gd name="T26" fmla="*/ 9 w 93"/>
                <a:gd name="T27" fmla="*/ 168 h 174"/>
                <a:gd name="T28" fmla="*/ 6 w 93"/>
                <a:gd name="T29" fmla="*/ 165 h 174"/>
                <a:gd name="T30" fmla="*/ 6 w 93"/>
                <a:gd name="T31" fmla="*/ 152 h 174"/>
                <a:gd name="T32" fmla="*/ 87 w 93"/>
                <a:gd name="T33" fmla="*/ 26 h 174"/>
                <a:gd name="T34" fmla="*/ 87 w 93"/>
                <a:gd name="T35" fmla="*/ 146 h 174"/>
                <a:gd name="T36" fmla="*/ 6 w 93"/>
                <a:gd name="T37" fmla="*/ 146 h 174"/>
                <a:gd name="T38" fmla="*/ 6 w 93"/>
                <a:gd name="T39" fmla="*/ 26 h 174"/>
                <a:gd name="T40" fmla="*/ 87 w 93"/>
                <a:gd name="T41" fmla="*/ 26 h 174"/>
                <a:gd name="T42" fmla="*/ 9 w 93"/>
                <a:gd name="T43" fmla="*/ 6 h 174"/>
                <a:gd name="T44" fmla="*/ 84 w 93"/>
                <a:gd name="T45" fmla="*/ 6 h 174"/>
                <a:gd name="T46" fmla="*/ 87 w 93"/>
                <a:gd name="T47" fmla="*/ 9 h 174"/>
                <a:gd name="T48" fmla="*/ 87 w 93"/>
                <a:gd name="T49" fmla="*/ 20 h 174"/>
                <a:gd name="T50" fmla="*/ 6 w 93"/>
                <a:gd name="T51" fmla="*/ 20 h 174"/>
                <a:gd name="T52" fmla="*/ 6 w 93"/>
                <a:gd name="T53" fmla="*/ 9 h 174"/>
                <a:gd name="T54" fmla="*/ 9 w 93"/>
                <a:gd name="T55" fmla="*/ 6 h 174"/>
                <a:gd name="T56" fmla="*/ 9 w 93"/>
                <a:gd name="T57" fmla="*/ 6 h 174"/>
                <a:gd name="T58" fmla="*/ 9 w 93"/>
                <a:gd name="T59"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174">
                  <a:moveTo>
                    <a:pt x="84" y="0"/>
                  </a:moveTo>
                  <a:cubicBezTo>
                    <a:pt x="9" y="0"/>
                    <a:pt x="9" y="0"/>
                    <a:pt x="9" y="0"/>
                  </a:cubicBezTo>
                  <a:cubicBezTo>
                    <a:pt x="4" y="0"/>
                    <a:pt x="0" y="4"/>
                    <a:pt x="0" y="9"/>
                  </a:cubicBezTo>
                  <a:cubicBezTo>
                    <a:pt x="0" y="165"/>
                    <a:pt x="0" y="165"/>
                    <a:pt x="0" y="165"/>
                  </a:cubicBezTo>
                  <a:cubicBezTo>
                    <a:pt x="0" y="170"/>
                    <a:pt x="4" y="174"/>
                    <a:pt x="9" y="174"/>
                  </a:cubicBezTo>
                  <a:cubicBezTo>
                    <a:pt x="84" y="174"/>
                    <a:pt x="84" y="174"/>
                    <a:pt x="84" y="174"/>
                  </a:cubicBezTo>
                  <a:cubicBezTo>
                    <a:pt x="89" y="174"/>
                    <a:pt x="93" y="170"/>
                    <a:pt x="93" y="165"/>
                  </a:cubicBezTo>
                  <a:cubicBezTo>
                    <a:pt x="93" y="9"/>
                    <a:pt x="93" y="9"/>
                    <a:pt x="93" y="9"/>
                  </a:cubicBezTo>
                  <a:cubicBezTo>
                    <a:pt x="93" y="4"/>
                    <a:pt x="89" y="0"/>
                    <a:pt x="84" y="0"/>
                  </a:cubicBezTo>
                  <a:close/>
                  <a:moveTo>
                    <a:pt x="6" y="152"/>
                  </a:moveTo>
                  <a:cubicBezTo>
                    <a:pt x="87" y="152"/>
                    <a:pt x="87" y="152"/>
                    <a:pt x="87" y="152"/>
                  </a:cubicBezTo>
                  <a:cubicBezTo>
                    <a:pt x="87" y="165"/>
                    <a:pt x="87" y="165"/>
                    <a:pt x="87" y="165"/>
                  </a:cubicBezTo>
                  <a:cubicBezTo>
                    <a:pt x="87" y="167"/>
                    <a:pt x="86" y="168"/>
                    <a:pt x="84" y="168"/>
                  </a:cubicBezTo>
                  <a:cubicBezTo>
                    <a:pt x="9" y="168"/>
                    <a:pt x="9" y="168"/>
                    <a:pt x="9" y="168"/>
                  </a:cubicBezTo>
                  <a:cubicBezTo>
                    <a:pt x="7" y="168"/>
                    <a:pt x="6" y="167"/>
                    <a:pt x="6" y="165"/>
                  </a:cubicBezTo>
                  <a:lnTo>
                    <a:pt x="6" y="152"/>
                  </a:lnTo>
                  <a:close/>
                  <a:moveTo>
                    <a:pt x="87" y="26"/>
                  </a:moveTo>
                  <a:cubicBezTo>
                    <a:pt x="87" y="146"/>
                    <a:pt x="87" y="146"/>
                    <a:pt x="87" y="146"/>
                  </a:cubicBezTo>
                  <a:cubicBezTo>
                    <a:pt x="6" y="146"/>
                    <a:pt x="6" y="146"/>
                    <a:pt x="6" y="146"/>
                  </a:cubicBezTo>
                  <a:cubicBezTo>
                    <a:pt x="6" y="26"/>
                    <a:pt x="6" y="26"/>
                    <a:pt x="6" y="26"/>
                  </a:cubicBezTo>
                  <a:lnTo>
                    <a:pt x="87" y="26"/>
                  </a:lnTo>
                  <a:close/>
                  <a:moveTo>
                    <a:pt x="9" y="6"/>
                  </a:moveTo>
                  <a:cubicBezTo>
                    <a:pt x="84" y="6"/>
                    <a:pt x="84" y="6"/>
                    <a:pt x="84" y="6"/>
                  </a:cubicBezTo>
                  <a:cubicBezTo>
                    <a:pt x="86" y="6"/>
                    <a:pt x="87" y="7"/>
                    <a:pt x="87" y="9"/>
                  </a:cubicBezTo>
                  <a:cubicBezTo>
                    <a:pt x="87" y="20"/>
                    <a:pt x="87" y="20"/>
                    <a:pt x="87" y="20"/>
                  </a:cubicBezTo>
                  <a:cubicBezTo>
                    <a:pt x="6" y="20"/>
                    <a:pt x="6" y="20"/>
                    <a:pt x="6" y="20"/>
                  </a:cubicBezTo>
                  <a:cubicBezTo>
                    <a:pt x="6" y="9"/>
                    <a:pt x="6" y="9"/>
                    <a:pt x="6" y="9"/>
                  </a:cubicBezTo>
                  <a:cubicBezTo>
                    <a:pt x="6" y="7"/>
                    <a:pt x="7" y="6"/>
                    <a:pt x="9" y="6"/>
                  </a:cubicBezTo>
                  <a:close/>
                  <a:moveTo>
                    <a:pt x="9" y="6"/>
                  </a:moveTo>
                  <a:cubicBezTo>
                    <a:pt x="9" y="6"/>
                    <a:pt x="9" y="6"/>
                    <a:pt x="9"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12">
              <a:extLst>
                <a:ext uri="{FF2B5EF4-FFF2-40B4-BE49-F238E27FC236}">
                  <a16:creationId xmlns:a16="http://schemas.microsoft.com/office/drawing/2014/main" id="{4F141809-2654-E4EF-414C-529A668713E9}"/>
                </a:ext>
              </a:extLst>
            </p:cNvPr>
            <p:cNvSpPr>
              <a:spLocks noEditPoints="1"/>
            </p:cNvSpPr>
            <p:nvPr/>
          </p:nvSpPr>
          <p:spPr bwMode="auto">
            <a:xfrm>
              <a:off x="6055" y="3456"/>
              <a:ext cx="20" cy="20"/>
            </a:xfrm>
            <a:custGeom>
              <a:avLst/>
              <a:gdLst>
                <a:gd name="T0" fmla="*/ 5 w 10"/>
                <a:gd name="T1" fmla="*/ 10 h 10"/>
                <a:gd name="T2" fmla="*/ 10 w 10"/>
                <a:gd name="T3" fmla="*/ 5 h 10"/>
                <a:gd name="T4" fmla="*/ 5 w 10"/>
                <a:gd name="T5" fmla="*/ 0 h 10"/>
                <a:gd name="T6" fmla="*/ 0 w 10"/>
                <a:gd name="T7" fmla="*/ 5 h 10"/>
                <a:gd name="T8" fmla="*/ 5 w 10"/>
                <a:gd name="T9" fmla="*/ 10 h 10"/>
                <a:gd name="T10" fmla="*/ 5 w 10"/>
                <a:gd name="T11" fmla="*/ 10 h 10"/>
                <a:gd name="T12" fmla="*/ 5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10"/>
                  </a:moveTo>
                  <a:cubicBezTo>
                    <a:pt x="8" y="10"/>
                    <a:pt x="10" y="8"/>
                    <a:pt x="10" y="5"/>
                  </a:cubicBezTo>
                  <a:cubicBezTo>
                    <a:pt x="10" y="2"/>
                    <a:pt x="8" y="0"/>
                    <a:pt x="5" y="0"/>
                  </a:cubicBezTo>
                  <a:cubicBezTo>
                    <a:pt x="2" y="0"/>
                    <a:pt x="0" y="2"/>
                    <a:pt x="0" y="5"/>
                  </a:cubicBezTo>
                  <a:cubicBezTo>
                    <a:pt x="0" y="8"/>
                    <a:pt x="2" y="10"/>
                    <a:pt x="5" y="10"/>
                  </a:cubicBezTo>
                  <a:close/>
                  <a:moveTo>
                    <a:pt x="5" y="10"/>
                  </a:moveTo>
                  <a:cubicBezTo>
                    <a:pt x="5" y="10"/>
                    <a:pt x="5" y="10"/>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32" name="TextBox 31">
            <a:extLst>
              <a:ext uri="{FF2B5EF4-FFF2-40B4-BE49-F238E27FC236}">
                <a16:creationId xmlns:a16="http://schemas.microsoft.com/office/drawing/2014/main" id="{47CF5C11-4054-49F4-AA13-31DFF96521A1}"/>
              </a:ext>
            </a:extLst>
          </p:cNvPr>
          <p:cNvSpPr txBox="1"/>
          <p:nvPr/>
        </p:nvSpPr>
        <p:spPr>
          <a:xfrm>
            <a:off x="5355270" y="6015948"/>
            <a:ext cx="5496263" cy="461665"/>
          </a:xfrm>
          <a:prstGeom prst="rect">
            <a:avLst/>
          </a:prstGeom>
          <a:noFill/>
        </p:spPr>
        <p:txBody>
          <a:bodyPr wrap="square" rtlCol="0">
            <a:spAutoFit/>
          </a:bodyPr>
          <a:lstStyle/>
          <a:p>
            <a:r>
              <a:rPr lang="en-US" sz="2400" dirty="0">
                <a:solidFill>
                  <a:schemeClr val="bg1"/>
                </a:solidFill>
              </a:rPr>
              <a:t>SIGNIFICANT DATA FIDUCIARY [S.2(z)]</a:t>
            </a:r>
            <a:endParaRPr lang="en-IN" sz="2400" dirty="0">
              <a:solidFill>
                <a:schemeClr val="bg1"/>
              </a:solidFill>
            </a:endParaRPr>
          </a:p>
        </p:txBody>
      </p:sp>
    </p:spTree>
    <p:extLst>
      <p:ext uri="{BB962C8B-B14F-4D97-AF65-F5344CB8AC3E}">
        <p14:creationId xmlns:p14="http://schemas.microsoft.com/office/powerpoint/2010/main" val="148884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tar Element">
            <a:extLst>
              <a:ext uri="{FF2B5EF4-FFF2-40B4-BE49-F238E27FC236}">
                <a16:creationId xmlns:a16="http://schemas.microsoft.com/office/drawing/2014/main" id="{ED76CEBD-FB11-0769-1034-50499130E9CE}"/>
              </a:ext>
            </a:extLst>
          </p:cNvPr>
          <p:cNvGrpSpPr/>
          <p:nvPr/>
        </p:nvGrpSpPr>
        <p:grpSpPr>
          <a:xfrm>
            <a:off x="5779230" y="1187681"/>
            <a:ext cx="4025196" cy="4472248"/>
            <a:chOff x="1155127" y="1187681"/>
            <a:chExt cx="4025196" cy="4472248"/>
          </a:xfrm>
          <a:effectLst>
            <a:outerShdw blurRad="50800" dist="38100" dir="8100000" algn="tr" rotWithShape="0">
              <a:prstClr val="black">
                <a:alpha val="25000"/>
              </a:prstClr>
            </a:outerShdw>
          </a:effectLst>
        </p:grpSpPr>
        <p:grpSp>
          <p:nvGrpSpPr>
            <p:cNvPr id="3" name="Group 2">
              <a:extLst>
                <a:ext uri="{FF2B5EF4-FFF2-40B4-BE49-F238E27FC236}">
                  <a16:creationId xmlns:a16="http://schemas.microsoft.com/office/drawing/2014/main" id="{85D2E686-30D0-85AF-F7FD-6D43F578341D}"/>
                </a:ext>
              </a:extLst>
            </p:cNvPr>
            <p:cNvGrpSpPr/>
            <p:nvPr/>
          </p:nvGrpSpPr>
          <p:grpSpPr>
            <a:xfrm>
              <a:off x="1155127" y="1311010"/>
              <a:ext cx="4001992" cy="4348919"/>
              <a:chOff x="1155127" y="1311010"/>
              <a:chExt cx="4001992" cy="4348919"/>
            </a:xfrm>
          </p:grpSpPr>
          <p:sp>
            <p:nvSpPr>
              <p:cNvPr id="12" name="Freeform 48">
                <a:extLst>
                  <a:ext uri="{FF2B5EF4-FFF2-40B4-BE49-F238E27FC236}">
                    <a16:creationId xmlns:a16="http://schemas.microsoft.com/office/drawing/2014/main" id="{3720E606-132A-3DCC-EE42-142E4F1CC475}"/>
                  </a:ext>
                </a:extLst>
              </p:cNvPr>
              <p:cNvSpPr/>
              <p:nvPr/>
            </p:nvSpPr>
            <p:spPr>
              <a:xfrm rot="12600000" flipV="1">
                <a:off x="1216768" y="1311010"/>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3" name="Freeform 49">
                <a:extLst>
                  <a:ext uri="{FF2B5EF4-FFF2-40B4-BE49-F238E27FC236}">
                    <a16:creationId xmlns:a16="http://schemas.microsoft.com/office/drawing/2014/main" id="{E1EB8AD2-4912-2872-3626-684ED4A4EC42}"/>
                  </a:ext>
                </a:extLst>
              </p:cNvPr>
              <p:cNvSpPr/>
              <p:nvPr/>
            </p:nvSpPr>
            <p:spPr>
              <a:xfrm rot="12600000" flipV="1">
                <a:off x="3796277" y="1860486"/>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D9D9D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4" name="Freeform 50">
                <a:extLst>
                  <a:ext uri="{FF2B5EF4-FFF2-40B4-BE49-F238E27FC236}">
                    <a16:creationId xmlns:a16="http://schemas.microsoft.com/office/drawing/2014/main" id="{B248BE83-4C98-1C0B-7220-4B14052A7DA7}"/>
                  </a:ext>
                </a:extLst>
              </p:cNvPr>
              <p:cNvSpPr/>
              <p:nvPr/>
            </p:nvSpPr>
            <p:spPr>
              <a:xfrm rot="12600000" flipV="1">
                <a:off x="2566181" y="3982100"/>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5" name="Freeform 51">
                <a:extLst>
                  <a:ext uri="{FF2B5EF4-FFF2-40B4-BE49-F238E27FC236}">
                    <a16:creationId xmlns:a16="http://schemas.microsoft.com/office/drawing/2014/main" id="{4BA33B6C-CC93-B1E8-B495-000DA5733BEB}"/>
                  </a:ext>
                </a:extLst>
              </p:cNvPr>
              <p:cNvSpPr/>
              <p:nvPr/>
            </p:nvSpPr>
            <p:spPr>
              <a:xfrm rot="12600000" flipV="1">
                <a:off x="1155127" y="2303033"/>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6" name="Freeform 52">
                <a:extLst>
                  <a:ext uri="{FF2B5EF4-FFF2-40B4-BE49-F238E27FC236}">
                    <a16:creationId xmlns:a16="http://schemas.microsoft.com/office/drawing/2014/main" id="{B51FC2D5-F1DA-BA46-A397-B52D99355E6C}"/>
                  </a:ext>
                </a:extLst>
              </p:cNvPr>
              <p:cNvSpPr/>
              <p:nvPr/>
            </p:nvSpPr>
            <p:spPr>
              <a:xfrm>
                <a:off x="2870221" y="2722297"/>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7" name="Freeform 53">
                <a:extLst>
                  <a:ext uri="{FF2B5EF4-FFF2-40B4-BE49-F238E27FC236}">
                    <a16:creationId xmlns:a16="http://schemas.microsoft.com/office/drawing/2014/main" id="{039CCE2E-4268-9F77-0454-AA34EBA3F7EF}"/>
                  </a:ext>
                </a:extLst>
              </p:cNvPr>
              <p:cNvSpPr/>
              <p:nvPr/>
            </p:nvSpPr>
            <p:spPr>
              <a:xfrm rot="14395026">
                <a:off x="2432835" y="3425160"/>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8" name="Freeform 54">
                <a:extLst>
                  <a:ext uri="{FF2B5EF4-FFF2-40B4-BE49-F238E27FC236}">
                    <a16:creationId xmlns:a16="http://schemas.microsoft.com/office/drawing/2014/main" id="{2BA82ED6-7CA1-00B8-8ABC-4ADFA11FA7ED}"/>
                  </a:ext>
                </a:extLst>
              </p:cNvPr>
              <p:cNvSpPr/>
              <p:nvPr/>
            </p:nvSpPr>
            <p:spPr>
              <a:xfrm rot="7204974" flipH="1">
                <a:off x="3261372" y="343650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nvGrpSpPr>
            <p:cNvPr id="4" name="Group 3">
              <a:extLst>
                <a:ext uri="{FF2B5EF4-FFF2-40B4-BE49-F238E27FC236}">
                  <a16:creationId xmlns:a16="http://schemas.microsoft.com/office/drawing/2014/main" id="{3F803623-7DB9-28BF-3FD5-2823DE1443AC}"/>
                </a:ext>
              </a:extLst>
            </p:cNvPr>
            <p:cNvGrpSpPr/>
            <p:nvPr/>
          </p:nvGrpSpPr>
          <p:grpSpPr>
            <a:xfrm>
              <a:off x="1178251" y="1187681"/>
              <a:ext cx="4002072" cy="4348919"/>
              <a:chOff x="1178251" y="1187681"/>
              <a:chExt cx="4002072" cy="4348919"/>
            </a:xfrm>
          </p:grpSpPr>
          <p:sp>
            <p:nvSpPr>
              <p:cNvPr id="5" name="Freeform 41">
                <a:extLst>
                  <a:ext uri="{FF2B5EF4-FFF2-40B4-BE49-F238E27FC236}">
                    <a16:creationId xmlns:a16="http://schemas.microsoft.com/office/drawing/2014/main" id="{5B45A538-76DC-F127-F9F3-21555B6CFF10}"/>
                  </a:ext>
                </a:extLst>
              </p:cNvPr>
              <p:cNvSpPr/>
              <p:nvPr/>
            </p:nvSpPr>
            <p:spPr>
              <a:xfrm rot="9000000">
                <a:off x="1239892" y="1792944"/>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6" name="Freeform 42">
                <a:extLst>
                  <a:ext uri="{FF2B5EF4-FFF2-40B4-BE49-F238E27FC236}">
                    <a16:creationId xmlns:a16="http://schemas.microsoft.com/office/drawing/2014/main" id="{9E5E2F20-10B2-9105-D599-5CD7B7E50501}"/>
                  </a:ext>
                </a:extLst>
              </p:cNvPr>
              <p:cNvSpPr/>
              <p:nvPr/>
            </p:nvSpPr>
            <p:spPr>
              <a:xfrm rot="9000000">
                <a:off x="3818290" y="3321349"/>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rgbClr val="D9D9D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7" name="Freeform 43">
                <a:extLst>
                  <a:ext uri="{FF2B5EF4-FFF2-40B4-BE49-F238E27FC236}">
                    <a16:creationId xmlns:a16="http://schemas.microsoft.com/office/drawing/2014/main" id="{E7728101-4A58-A318-1DB6-4A2828EE7760}"/>
                  </a:ext>
                </a:extLst>
              </p:cNvPr>
              <p:cNvSpPr/>
              <p:nvPr/>
            </p:nvSpPr>
            <p:spPr>
              <a:xfrm rot="9000000">
                <a:off x="2589306" y="1187681"/>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8" name="Freeform 44">
                <a:extLst>
                  <a:ext uri="{FF2B5EF4-FFF2-40B4-BE49-F238E27FC236}">
                    <a16:creationId xmlns:a16="http://schemas.microsoft.com/office/drawing/2014/main" id="{A66CBDA7-33FA-2A44-DB79-3796C01383DC}"/>
                  </a:ext>
                </a:extLst>
              </p:cNvPr>
              <p:cNvSpPr/>
              <p:nvPr/>
            </p:nvSpPr>
            <p:spPr>
              <a:xfrm rot="9000000">
                <a:off x="1178251" y="3757686"/>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76BE3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9" name="Freeform 45">
                <a:extLst>
                  <a:ext uri="{FF2B5EF4-FFF2-40B4-BE49-F238E27FC236}">
                    <a16:creationId xmlns:a16="http://schemas.microsoft.com/office/drawing/2014/main" id="{A5B4DE31-00D8-DF52-C3B9-05A6B3841111}"/>
                  </a:ext>
                </a:extLst>
              </p:cNvPr>
              <p:cNvSpPr/>
              <p:nvPr/>
            </p:nvSpPr>
            <p:spPr>
              <a:xfrm flipV="1">
                <a:off x="2893345" y="3682922"/>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839527"/>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76B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0" name="Freeform 46">
                <a:extLst>
                  <a:ext uri="{FF2B5EF4-FFF2-40B4-BE49-F238E27FC236}">
                    <a16:creationId xmlns:a16="http://schemas.microsoft.com/office/drawing/2014/main" id="{D8710318-AEE4-1B33-4501-A86C10403F8B}"/>
                  </a:ext>
                </a:extLst>
              </p:cNvPr>
              <p:cNvSpPr/>
              <p:nvPr/>
            </p:nvSpPr>
            <p:spPr>
              <a:xfrm rot="7204974" flipV="1">
                <a:off x="2455959" y="2981282"/>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76B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1" name="Freeform 47">
                <a:extLst>
                  <a:ext uri="{FF2B5EF4-FFF2-40B4-BE49-F238E27FC236}">
                    <a16:creationId xmlns:a16="http://schemas.microsoft.com/office/drawing/2014/main" id="{6D9BBE1C-1055-CE12-14D2-D5E9943414A8}"/>
                  </a:ext>
                </a:extLst>
              </p:cNvPr>
              <p:cNvSpPr/>
              <p:nvPr/>
            </p:nvSpPr>
            <p:spPr>
              <a:xfrm rot="14395026" flipH="1" flipV="1">
                <a:off x="3285010" y="2969049"/>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sp>
        <p:nvSpPr>
          <p:cNvPr id="19" name="Option 6">
            <a:extLst>
              <a:ext uri="{FF2B5EF4-FFF2-40B4-BE49-F238E27FC236}">
                <a16:creationId xmlns:a16="http://schemas.microsoft.com/office/drawing/2014/main" id="{7B0AC547-18B1-68A0-332A-52D9D61D6D90}"/>
              </a:ext>
            </a:extLst>
          </p:cNvPr>
          <p:cNvSpPr/>
          <p:nvPr/>
        </p:nvSpPr>
        <p:spPr>
          <a:xfrm>
            <a:off x="5346700" y="1807980"/>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333F50"/>
                </a:solidFill>
                <a:latin typeface="Calibri" panose="020F0502020204030204"/>
              </a:rPr>
              <a:t>6</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0" name="Active Option 5">
            <a:extLst>
              <a:ext uri="{FF2B5EF4-FFF2-40B4-BE49-F238E27FC236}">
                <a16:creationId xmlns:a16="http://schemas.microsoft.com/office/drawing/2014/main" id="{653E414F-FD95-E8B4-6CB6-8BA1F4066230}"/>
              </a:ext>
            </a:extLst>
          </p:cNvPr>
          <p:cNvSpPr/>
          <p:nvPr/>
        </p:nvSpPr>
        <p:spPr>
          <a:xfrm flipH="1">
            <a:off x="5068201" y="5683250"/>
            <a:ext cx="775855" cy="775855"/>
          </a:xfrm>
          <a:prstGeom prst="ellipse">
            <a:avLst/>
          </a:prstGeom>
          <a:solidFill>
            <a:srgbClr val="76BE39"/>
          </a:solidFill>
          <a:ln w="12700" cap="flat" cmpd="sng" algn="ctr">
            <a:noFill/>
            <a:prstDash val="solid"/>
            <a:miter lim="800000"/>
          </a:ln>
          <a:effectLst>
            <a:outerShdw blurRad="63500" sx="102000" sy="102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1" name="Option 3">
            <a:extLst>
              <a:ext uri="{FF2B5EF4-FFF2-40B4-BE49-F238E27FC236}">
                <a16:creationId xmlns:a16="http://schemas.microsoft.com/office/drawing/2014/main" id="{CBB8D96E-6B57-764C-F09D-7005EFB7FD5E}"/>
              </a:ext>
            </a:extLst>
          </p:cNvPr>
          <p:cNvSpPr/>
          <p:nvPr/>
        </p:nvSpPr>
        <p:spPr>
          <a:xfrm>
            <a:off x="10130191" y="464063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3</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2" name="Option 2">
            <a:extLst>
              <a:ext uri="{FF2B5EF4-FFF2-40B4-BE49-F238E27FC236}">
                <a16:creationId xmlns:a16="http://schemas.microsoft.com/office/drawing/2014/main" id="{EF55AE30-0295-45D7-6394-0124C2EEA65A}"/>
              </a:ext>
            </a:extLst>
          </p:cNvPr>
          <p:cNvSpPr/>
          <p:nvPr/>
        </p:nvSpPr>
        <p:spPr>
          <a:xfrm>
            <a:off x="10123494" y="1807980"/>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2</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3" name="Option 1">
            <a:extLst>
              <a:ext uri="{FF2B5EF4-FFF2-40B4-BE49-F238E27FC236}">
                <a16:creationId xmlns:a16="http://schemas.microsoft.com/office/drawing/2014/main" id="{20D5C2E6-A1B5-75F8-891C-6405DDFC4D8E}"/>
              </a:ext>
            </a:extLst>
          </p:cNvPr>
          <p:cNvSpPr/>
          <p:nvPr/>
        </p:nvSpPr>
        <p:spPr>
          <a:xfrm>
            <a:off x="7749470" y="476321"/>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1</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24" name="Title Shape">
            <a:extLst>
              <a:ext uri="{FF2B5EF4-FFF2-40B4-BE49-F238E27FC236}">
                <a16:creationId xmlns:a16="http://schemas.microsoft.com/office/drawing/2014/main" id="{BC49FC17-CF3B-B672-CF82-15CF6C036345}"/>
              </a:ext>
            </a:extLst>
          </p:cNvPr>
          <p:cNvSpPr/>
          <p:nvPr/>
        </p:nvSpPr>
        <p:spPr>
          <a:xfrm flipH="1">
            <a:off x="374358" y="5763754"/>
            <a:ext cx="4693843"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76B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 name="Title Text Box">
            <a:extLst>
              <a:ext uri="{FF2B5EF4-FFF2-40B4-BE49-F238E27FC236}">
                <a16:creationId xmlns:a16="http://schemas.microsoft.com/office/drawing/2014/main" id="{41B7C91E-F4EE-0CE2-A101-ACA550BD329E}"/>
              </a:ext>
            </a:extLst>
          </p:cNvPr>
          <p:cNvSpPr txBox="1"/>
          <p:nvPr/>
        </p:nvSpPr>
        <p:spPr>
          <a:xfrm flipH="1">
            <a:off x="622908" y="5809567"/>
            <a:ext cx="4587161" cy="523220"/>
          </a:xfrm>
          <a:prstGeom prst="rect">
            <a:avLst/>
          </a:prstGeom>
          <a:noFill/>
        </p:spPr>
        <p:txBody>
          <a:bodyPr wrap="square" rtlCol="0">
            <a:spAutoFit/>
          </a:bodyPr>
          <a:lstStyle/>
          <a:p>
            <a:r>
              <a:rPr lang="fr-FR" sz="2800" dirty="0">
                <a:solidFill>
                  <a:prstClr val="white"/>
                </a:solidFill>
                <a:latin typeface="Calibri" panose="020F0502020204030204"/>
              </a:rPr>
              <a:t>CONSENT MANAGER [S. 2(g)]</a:t>
            </a:r>
            <a:endParaRPr lang="en-US" sz="2800" dirty="0">
              <a:solidFill>
                <a:prstClr val="white"/>
              </a:solidFill>
              <a:latin typeface="Calibri" panose="020F0502020204030204"/>
            </a:endParaRPr>
          </a:p>
        </p:txBody>
      </p:sp>
      <p:sp>
        <p:nvSpPr>
          <p:cNvPr id="26" name="Text Placeholder">
            <a:extLst>
              <a:ext uri="{FF2B5EF4-FFF2-40B4-BE49-F238E27FC236}">
                <a16:creationId xmlns:a16="http://schemas.microsoft.com/office/drawing/2014/main" id="{EE759734-3C32-2802-6DC0-52C3C92543EB}"/>
              </a:ext>
            </a:extLst>
          </p:cNvPr>
          <p:cNvSpPr txBox="1">
            <a:spLocks/>
          </p:cNvSpPr>
          <p:nvPr/>
        </p:nvSpPr>
        <p:spPr>
          <a:xfrm flipH="1">
            <a:off x="361307" y="2158562"/>
            <a:ext cx="4930025" cy="3559379"/>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rgbClr val="333F50"/>
                </a:solidFill>
                <a:latin typeface="Calibri Light" panose="020F0302020204030204"/>
              </a:rPr>
              <a:t>“Consent Manager </a:t>
            </a:r>
            <a:r>
              <a:rPr lang="en-US" sz="2200" dirty="0">
                <a:solidFill>
                  <a:srgbClr val="485B78"/>
                </a:solidFill>
                <a:latin typeface="Calibri Light" panose="020F0302020204030204"/>
              </a:rPr>
              <a:t>means a person registered with the Board, who acts as a single point of contact to enable a Data Principal to give, manage, review and withdraw her consent through an accessible, transparent and interoperable platform.”</a:t>
            </a:r>
          </a:p>
          <a:p>
            <a:pPr marL="0" indent="0" algn="just">
              <a:buNone/>
            </a:pPr>
            <a:r>
              <a:rPr lang="en-US" sz="2200" dirty="0">
                <a:solidFill>
                  <a:srgbClr val="485B78"/>
                </a:solidFill>
                <a:latin typeface="Calibri Light" panose="020F0302020204030204"/>
              </a:rPr>
              <a:t>The role of </a:t>
            </a:r>
            <a:r>
              <a:rPr lang="en-US" sz="2200" dirty="0">
                <a:solidFill>
                  <a:srgbClr val="333F50"/>
                </a:solidFill>
                <a:latin typeface="Calibri Light" panose="020F0302020204030204"/>
              </a:rPr>
              <a:t>Consent Manager is to f</a:t>
            </a:r>
            <a:r>
              <a:rPr lang="en-US" sz="2200" dirty="0">
                <a:solidFill>
                  <a:srgbClr val="485B78"/>
                </a:solidFill>
                <a:latin typeface="Calibri Light" panose="020F0302020204030204"/>
              </a:rPr>
              <a:t>acilitate the Data Principal by managing their consent and is accountable to Data Principal. </a:t>
            </a:r>
          </a:p>
        </p:txBody>
      </p:sp>
      <p:grpSp>
        <p:nvGrpSpPr>
          <p:cNvPr id="27" name="Icon">
            <a:extLst>
              <a:ext uri="{FF2B5EF4-FFF2-40B4-BE49-F238E27FC236}">
                <a16:creationId xmlns:a16="http://schemas.microsoft.com/office/drawing/2014/main" id="{AACEF467-EFC5-155E-9021-C1113B9FB325}"/>
              </a:ext>
            </a:extLst>
          </p:cNvPr>
          <p:cNvGrpSpPr>
            <a:grpSpLocks noChangeAspect="1"/>
          </p:cNvGrpSpPr>
          <p:nvPr/>
        </p:nvGrpSpPr>
        <p:grpSpPr bwMode="auto">
          <a:xfrm>
            <a:off x="5259795" y="5783974"/>
            <a:ext cx="382929" cy="548764"/>
            <a:chOff x="3712" y="1976"/>
            <a:chExt cx="254" cy="364"/>
          </a:xfrm>
          <a:solidFill>
            <a:sysClr val="window" lastClr="FFFFFF"/>
          </a:solidFill>
        </p:grpSpPr>
        <p:sp>
          <p:nvSpPr>
            <p:cNvPr id="28" name="Freeform 5">
              <a:extLst>
                <a:ext uri="{FF2B5EF4-FFF2-40B4-BE49-F238E27FC236}">
                  <a16:creationId xmlns:a16="http://schemas.microsoft.com/office/drawing/2014/main" id="{4F5A9CAE-1F55-2319-0DCD-958EE32070E9}"/>
                </a:ext>
              </a:extLst>
            </p:cNvPr>
            <p:cNvSpPr>
              <a:spLocks noEditPoints="1"/>
            </p:cNvSpPr>
            <p:nvPr/>
          </p:nvSpPr>
          <p:spPr bwMode="auto">
            <a:xfrm>
              <a:off x="3819" y="2009"/>
              <a:ext cx="92" cy="147"/>
            </a:xfrm>
            <a:custGeom>
              <a:avLst/>
              <a:gdLst>
                <a:gd name="T0" fmla="*/ 0 w 92"/>
                <a:gd name="T1" fmla="*/ 17 h 147"/>
                <a:gd name="T2" fmla="*/ 40 w 92"/>
                <a:gd name="T3" fmla="*/ 147 h 147"/>
                <a:gd name="T4" fmla="*/ 92 w 92"/>
                <a:gd name="T5" fmla="*/ 130 h 147"/>
                <a:gd name="T6" fmla="*/ 51 w 92"/>
                <a:gd name="T7" fmla="*/ 0 h 147"/>
                <a:gd name="T8" fmla="*/ 0 w 92"/>
                <a:gd name="T9" fmla="*/ 17 h 147"/>
                <a:gd name="T10" fmla="*/ 49 w 92"/>
                <a:gd name="T11" fmla="*/ 135 h 147"/>
                <a:gd name="T12" fmla="*/ 12 w 92"/>
                <a:gd name="T13" fmla="*/ 23 h 147"/>
                <a:gd name="T14" fmla="*/ 43 w 92"/>
                <a:gd name="T15" fmla="*/ 13 h 147"/>
                <a:gd name="T16" fmla="*/ 79 w 92"/>
                <a:gd name="T17" fmla="*/ 124 h 147"/>
                <a:gd name="T18" fmla="*/ 49 w 92"/>
                <a:gd name="T19" fmla="*/ 135 h 147"/>
                <a:gd name="T20" fmla="*/ 49 w 92"/>
                <a:gd name="T21" fmla="*/ 135 h 147"/>
                <a:gd name="T22" fmla="*/ 49 w 92"/>
                <a:gd name="T23"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47">
                  <a:moveTo>
                    <a:pt x="0" y="17"/>
                  </a:moveTo>
                  <a:lnTo>
                    <a:pt x="40" y="147"/>
                  </a:lnTo>
                  <a:lnTo>
                    <a:pt x="92" y="130"/>
                  </a:lnTo>
                  <a:lnTo>
                    <a:pt x="51" y="0"/>
                  </a:lnTo>
                  <a:lnTo>
                    <a:pt x="0" y="17"/>
                  </a:lnTo>
                  <a:close/>
                  <a:moveTo>
                    <a:pt x="49" y="135"/>
                  </a:moveTo>
                  <a:lnTo>
                    <a:pt x="12" y="23"/>
                  </a:lnTo>
                  <a:lnTo>
                    <a:pt x="43" y="13"/>
                  </a:lnTo>
                  <a:lnTo>
                    <a:pt x="79" y="124"/>
                  </a:lnTo>
                  <a:lnTo>
                    <a:pt x="49" y="135"/>
                  </a:lnTo>
                  <a:close/>
                  <a:moveTo>
                    <a:pt x="49" y="135"/>
                  </a:moveTo>
                  <a:lnTo>
                    <a:pt x="49"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6">
              <a:extLst>
                <a:ext uri="{FF2B5EF4-FFF2-40B4-BE49-F238E27FC236}">
                  <a16:creationId xmlns:a16="http://schemas.microsoft.com/office/drawing/2014/main" id="{D4BFA190-F8D5-693C-A341-958CF7EAD468}"/>
                </a:ext>
              </a:extLst>
            </p:cNvPr>
            <p:cNvSpPr>
              <a:spLocks noEditPoints="1"/>
            </p:cNvSpPr>
            <p:nvPr/>
          </p:nvSpPr>
          <p:spPr bwMode="auto">
            <a:xfrm>
              <a:off x="3819" y="2009"/>
              <a:ext cx="92" cy="147"/>
            </a:xfrm>
            <a:custGeom>
              <a:avLst/>
              <a:gdLst>
                <a:gd name="T0" fmla="*/ 0 w 92"/>
                <a:gd name="T1" fmla="*/ 17 h 147"/>
                <a:gd name="T2" fmla="*/ 40 w 92"/>
                <a:gd name="T3" fmla="*/ 147 h 147"/>
                <a:gd name="T4" fmla="*/ 92 w 92"/>
                <a:gd name="T5" fmla="*/ 130 h 147"/>
                <a:gd name="T6" fmla="*/ 51 w 92"/>
                <a:gd name="T7" fmla="*/ 0 h 147"/>
                <a:gd name="T8" fmla="*/ 0 w 92"/>
                <a:gd name="T9" fmla="*/ 17 h 147"/>
                <a:gd name="T10" fmla="*/ 49 w 92"/>
                <a:gd name="T11" fmla="*/ 135 h 147"/>
                <a:gd name="T12" fmla="*/ 12 w 92"/>
                <a:gd name="T13" fmla="*/ 23 h 147"/>
                <a:gd name="T14" fmla="*/ 43 w 92"/>
                <a:gd name="T15" fmla="*/ 13 h 147"/>
                <a:gd name="T16" fmla="*/ 79 w 92"/>
                <a:gd name="T17" fmla="*/ 124 h 147"/>
                <a:gd name="T18" fmla="*/ 49 w 92"/>
                <a:gd name="T19" fmla="*/ 135 h 147"/>
                <a:gd name="T20" fmla="*/ 49 w 92"/>
                <a:gd name="T21" fmla="*/ 135 h 147"/>
                <a:gd name="T22" fmla="*/ 49 w 92"/>
                <a:gd name="T23"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47">
                  <a:moveTo>
                    <a:pt x="0" y="17"/>
                  </a:moveTo>
                  <a:lnTo>
                    <a:pt x="40" y="147"/>
                  </a:lnTo>
                  <a:lnTo>
                    <a:pt x="92" y="130"/>
                  </a:lnTo>
                  <a:lnTo>
                    <a:pt x="51" y="0"/>
                  </a:lnTo>
                  <a:lnTo>
                    <a:pt x="0" y="17"/>
                  </a:lnTo>
                  <a:moveTo>
                    <a:pt x="49" y="135"/>
                  </a:moveTo>
                  <a:lnTo>
                    <a:pt x="12" y="23"/>
                  </a:lnTo>
                  <a:lnTo>
                    <a:pt x="43" y="13"/>
                  </a:lnTo>
                  <a:lnTo>
                    <a:pt x="79" y="124"/>
                  </a:lnTo>
                  <a:lnTo>
                    <a:pt x="49" y="135"/>
                  </a:lnTo>
                  <a:moveTo>
                    <a:pt x="49" y="135"/>
                  </a:moveTo>
                  <a:lnTo>
                    <a:pt x="49" y="1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 name="Freeform 7">
              <a:extLst>
                <a:ext uri="{FF2B5EF4-FFF2-40B4-BE49-F238E27FC236}">
                  <a16:creationId xmlns:a16="http://schemas.microsoft.com/office/drawing/2014/main" id="{84B9C93A-F3CA-D24B-F1CE-4555CF3C0EF9}"/>
                </a:ext>
              </a:extLst>
            </p:cNvPr>
            <p:cNvSpPr>
              <a:spLocks noEditPoints="1"/>
            </p:cNvSpPr>
            <p:nvPr/>
          </p:nvSpPr>
          <p:spPr bwMode="auto">
            <a:xfrm>
              <a:off x="3796" y="1976"/>
              <a:ext cx="84" cy="52"/>
            </a:xfrm>
            <a:custGeom>
              <a:avLst/>
              <a:gdLst>
                <a:gd name="T0" fmla="*/ 84 w 84"/>
                <a:gd name="T1" fmla="*/ 27 h 52"/>
                <a:gd name="T2" fmla="*/ 76 w 84"/>
                <a:gd name="T3" fmla="*/ 0 h 52"/>
                <a:gd name="T4" fmla="*/ 0 w 84"/>
                <a:gd name="T5" fmla="*/ 25 h 52"/>
                <a:gd name="T6" fmla="*/ 8 w 84"/>
                <a:gd name="T7" fmla="*/ 52 h 52"/>
                <a:gd name="T8" fmla="*/ 84 w 84"/>
                <a:gd name="T9" fmla="*/ 27 h 52"/>
                <a:gd name="T10" fmla="*/ 70 w 84"/>
                <a:gd name="T11" fmla="*/ 13 h 52"/>
                <a:gd name="T12" fmla="*/ 72 w 84"/>
                <a:gd name="T13" fmla="*/ 21 h 52"/>
                <a:gd name="T14" fmla="*/ 14 w 84"/>
                <a:gd name="T15" fmla="*/ 39 h 52"/>
                <a:gd name="T16" fmla="*/ 12 w 84"/>
                <a:gd name="T17" fmla="*/ 33 h 52"/>
                <a:gd name="T18" fmla="*/ 70 w 84"/>
                <a:gd name="T19" fmla="*/ 13 h 52"/>
                <a:gd name="T20" fmla="*/ 70 w 84"/>
                <a:gd name="T21" fmla="*/ 13 h 52"/>
                <a:gd name="T22" fmla="*/ 70 w 84"/>
                <a:gd name="T23"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52">
                  <a:moveTo>
                    <a:pt x="84" y="27"/>
                  </a:moveTo>
                  <a:lnTo>
                    <a:pt x="76" y="0"/>
                  </a:lnTo>
                  <a:lnTo>
                    <a:pt x="0" y="25"/>
                  </a:lnTo>
                  <a:lnTo>
                    <a:pt x="8" y="52"/>
                  </a:lnTo>
                  <a:lnTo>
                    <a:pt x="84" y="27"/>
                  </a:lnTo>
                  <a:close/>
                  <a:moveTo>
                    <a:pt x="70" y="13"/>
                  </a:moveTo>
                  <a:lnTo>
                    <a:pt x="72" y="21"/>
                  </a:lnTo>
                  <a:lnTo>
                    <a:pt x="14" y="39"/>
                  </a:lnTo>
                  <a:lnTo>
                    <a:pt x="12" y="33"/>
                  </a:lnTo>
                  <a:lnTo>
                    <a:pt x="70" y="13"/>
                  </a:lnTo>
                  <a:close/>
                  <a:moveTo>
                    <a:pt x="70" y="13"/>
                  </a:moveTo>
                  <a:lnTo>
                    <a:pt x="7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8">
              <a:extLst>
                <a:ext uri="{FF2B5EF4-FFF2-40B4-BE49-F238E27FC236}">
                  <a16:creationId xmlns:a16="http://schemas.microsoft.com/office/drawing/2014/main" id="{7A034EDA-EF0A-C436-C211-6AC2B0B0DF51}"/>
                </a:ext>
              </a:extLst>
            </p:cNvPr>
            <p:cNvSpPr>
              <a:spLocks noEditPoints="1"/>
            </p:cNvSpPr>
            <p:nvPr/>
          </p:nvSpPr>
          <p:spPr bwMode="auto">
            <a:xfrm>
              <a:off x="3796" y="1976"/>
              <a:ext cx="84" cy="52"/>
            </a:xfrm>
            <a:custGeom>
              <a:avLst/>
              <a:gdLst>
                <a:gd name="T0" fmla="*/ 84 w 84"/>
                <a:gd name="T1" fmla="*/ 27 h 52"/>
                <a:gd name="T2" fmla="*/ 76 w 84"/>
                <a:gd name="T3" fmla="*/ 0 h 52"/>
                <a:gd name="T4" fmla="*/ 0 w 84"/>
                <a:gd name="T5" fmla="*/ 25 h 52"/>
                <a:gd name="T6" fmla="*/ 8 w 84"/>
                <a:gd name="T7" fmla="*/ 52 h 52"/>
                <a:gd name="T8" fmla="*/ 84 w 84"/>
                <a:gd name="T9" fmla="*/ 27 h 52"/>
                <a:gd name="T10" fmla="*/ 70 w 84"/>
                <a:gd name="T11" fmla="*/ 13 h 52"/>
                <a:gd name="T12" fmla="*/ 72 w 84"/>
                <a:gd name="T13" fmla="*/ 21 h 52"/>
                <a:gd name="T14" fmla="*/ 14 w 84"/>
                <a:gd name="T15" fmla="*/ 39 h 52"/>
                <a:gd name="T16" fmla="*/ 12 w 84"/>
                <a:gd name="T17" fmla="*/ 33 h 52"/>
                <a:gd name="T18" fmla="*/ 70 w 84"/>
                <a:gd name="T19" fmla="*/ 13 h 52"/>
                <a:gd name="T20" fmla="*/ 70 w 84"/>
                <a:gd name="T21" fmla="*/ 13 h 52"/>
                <a:gd name="T22" fmla="*/ 70 w 84"/>
                <a:gd name="T23"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52">
                  <a:moveTo>
                    <a:pt x="84" y="27"/>
                  </a:moveTo>
                  <a:lnTo>
                    <a:pt x="76" y="0"/>
                  </a:lnTo>
                  <a:lnTo>
                    <a:pt x="0" y="25"/>
                  </a:lnTo>
                  <a:lnTo>
                    <a:pt x="8" y="52"/>
                  </a:lnTo>
                  <a:lnTo>
                    <a:pt x="84" y="27"/>
                  </a:lnTo>
                  <a:moveTo>
                    <a:pt x="70" y="13"/>
                  </a:moveTo>
                  <a:lnTo>
                    <a:pt x="72" y="21"/>
                  </a:lnTo>
                  <a:lnTo>
                    <a:pt x="14" y="39"/>
                  </a:lnTo>
                  <a:lnTo>
                    <a:pt x="12" y="33"/>
                  </a:lnTo>
                  <a:lnTo>
                    <a:pt x="70" y="13"/>
                  </a:lnTo>
                  <a:moveTo>
                    <a:pt x="70" y="13"/>
                  </a:moveTo>
                  <a:lnTo>
                    <a:pt x="70" y="1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 name="Freeform 9">
              <a:extLst>
                <a:ext uri="{FF2B5EF4-FFF2-40B4-BE49-F238E27FC236}">
                  <a16:creationId xmlns:a16="http://schemas.microsoft.com/office/drawing/2014/main" id="{291EC547-300B-3FFF-407B-DFD1C438B856}"/>
                </a:ext>
              </a:extLst>
            </p:cNvPr>
            <p:cNvSpPr>
              <a:spLocks noEditPoints="1"/>
            </p:cNvSpPr>
            <p:nvPr/>
          </p:nvSpPr>
          <p:spPr bwMode="auto">
            <a:xfrm>
              <a:off x="3859" y="2141"/>
              <a:ext cx="72" cy="85"/>
            </a:xfrm>
            <a:custGeom>
              <a:avLst/>
              <a:gdLst>
                <a:gd name="T0" fmla="*/ 8 w 35"/>
                <a:gd name="T1" fmla="*/ 32 h 41"/>
                <a:gd name="T2" fmla="*/ 21 w 35"/>
                <a:gd name="T3" fmla="*/ 41 h 41"/>
                <a:gd name="T4" fmla="*/ 25 w 35"/>
                <a:gd name="T5" fmla="*/ 40 h 41"/>
                <a:gd name="T6" fmla="*/ 33 w 35"/>
                <a:gd name="T7" fmla="*/ 33 h 41"/>
                <a:gd name="T8" fmla="*/ 34 w 35"/>
                <a:gd name="T9" fmla="*/ 23 h 41"/>
                <a:gd name="T10" fmla="*/ 26 w 35"/>
                <a:gd name="T11" fmla="*/ 0 h 41"/>
                <a:gd name="T12" fmla="*/ 0 w 35"/>
                <a:gd name="T13" fmla="*/ 8 h 41"/>
                <a:gd name="T14" fmla="*/ 8 w 35"/>
                <a:gd name="T15" fmla="*/ 32 h 41"/>
                <a:gd name="T16" fmla="*/ 23 w 35"/>
                <a:gd name="T17" fmla="*/ 6 h 41"/>
                <a:gd name="T18" fmla="*/ 29 w 35"/>
                <a:gd name="T19" fmla="*/ 25 h 41"/>
                <a:gd name="T20" fmla="*/ 28 w 35"/>
                <a:gd name="T21" fmla="*/ 31 h 41"/>
                <a:gd name="T22" fmla="*/ 24 w 35"/>
                <a:gd name="T23" fmla="*/ 35 h 41"/>
                <a:gd name="T24" fmla="*/ 21 w 35"/>
                <a:gd name="T25" fmla="*/ 36 h 41"/>
                <a:gd name="T26" fmla="*/ 13 w 35"/>
                <a:gd name="T27" fmla="*/ 30 h 41"/>
                <a:gd name="T28" fmla="*/ 7 w 35"/>
                <a:gd name="T29" fmla="*/ 11 h 41"/>
                <a:gd name="T30" fmla="*/ 23 w 35"/>
                <a:gd name="T31" fmla="*/ 6 h 41"/>
                <a:gd name="T32" fmla="*/ 23 w 35"/>
                <a:gd name="T33" fmla="*/ 6 h 41"/>
                <a:gd name="T34" fmla="*/ 23 w 35"/>
                <a:gd name="T35"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1">
                  <a:moveTo>
                    <a:pt x="8" y="32"/>
                  </a:moveTo>
                  <a:cubicBezTo>
                    <a:pt x="10" y="37"/>
                    <a:pt x="15" y="41"/>
                    <a:pt x="21" y="41"/>
                  </a:cubicBezTo>
                  <a:cubicBezTo>
                    <a:pt x="22" y="41"/>
                    <a:pt x="24" y="41"/>
                    <a:pt x="25" y="40"/>
                  </a:cubicBezTo>
                  <a:cubicBezTo>
                    <a:pt x="28" y="39"/>
                    <a:pt x="31" y="37"/>
                    <a:pt x="33" y="33"/>
                  </a:cubicBezTo>
                  <a:cubicBezTo>
                    <a:pt x="34" y="30"/>
                    <a:pt x="35" y="27"/>
                    <a:pt x="34" y="23"/>
                  </a:cubicBezTo>
                  <a:cubicBezTo>
                    <a:pt x="26" y="0"/>
                    <a:pt x="26" y="0"/>
                    <a:pt x="26" y="0"/>
                  </a:cubicBezTo>
                  <a:cubicBezTo>
                    <a:pt x="0" y="8"/>
                    <a:pt x="0" y="8"/>
                    <a:pt x="0" y="8"/>
                  </a:cubicBezTo>
                  <a:lnTo>
                    <a:pt x="8" y="32"/>
                  </a:lnTo>
                  <a:close/>
                  <a:moveTo>
                    <a:pt x="23" y="6"/>
                  </a:moveTo>
                  <a:cubicBezTo>
                    <a:pt x="29" y="25"/>
                    <a:pt x="29" y="25"/>
                    <a:pt x="29" y="25"/>
                  </a:cubicBezTo>
                  <a:cubicBezTo>
                    <a:pt x="30" y="27"/>
                    <a:pt x="29" y="29"/>
                    <a:pt x="28" y="31"/>
                  </a:cubicBezTo>
                  <a:cubicBezTo>
                    <a:pt x="27" y="33"/>
                    <a:pt x="26" y="35"/>
                    <a:pt x="24" y="35"/>
                  </a:cubicBezTo>
                  <a:cubicBezTo>
                    <a:pt x="23" y="36"/>
                    <a:pt x="22" y="36"/>
                    <a:pt x="21" y="36"/>
                  </a:cubicBezTo>
                  <a:cubicBezTo>
                    <a:pt x="17" y="36"/>
                    <a:pt x="14" y="33"/>
                    <a:pt x="13" y="30"/>
                  </a:cubicBezTo>
                  <a:cubicBezTo>
                    <a:pt x="7" y="11"/>
                    <a:pt x="7" y="11"/>
                    <a:pt x="7" y="11"/>
                  </a:cubicBezTo>
                  <a:lnTo>
                    <a:pt x="23" y="6"/>
                  </a:lnTo>
                  <a:close/>
                  <a:moveTo>
                    <a:pt x="23" y="6"/>
                  </a:moveTo>
                  <a:cubicBezTo>
                    <a:pt x="23" y="6"/>
                    <a:pt x="23" y="6"/>
                    <a:pt x="23"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 name="Freeform 10">
              <a:extLst>
                <a:ext uri="{FF2B5EF4-FFF2-40B4-BE49-F238E27FC236}">
                  <a16:creationId xmlns:a16="http://schemas.microsoft.com/office/drawing/2014/main" id="{F6990BDA-8C7B-B12A-C6F3-9D6EF062DBB5}"/>
                </a:ext>
              </a:extLst>
            </p:cNvPr>
            <p:cNvSpPr>
              <a:spLocks noEditPoints="1"/>
            </p:cNvSpPr>
            <p:nvPr/>
          </p:nvSpPr>
          <p:spPr bwMode="auto">
            <a:xfrm>
              <a:off x="3712" y="2061"/>
              <a:ext cx="254" cy="279"/>
            </a:xfrm>
            <a:custGeom>
              <a:avLst/>
              <a:gdLst>
                <a:gd name="T0" fmla="*/ 124 w 124"/>
                <a:gd name="T1" fmla="*/ 90 h 135"/>
                <a:gd name="T2" fmla="*/ 124 w 124"/>
                <a:gd name="T3" fmla="*/ 88 h 135"/>
                <a:gd name="T4" fmla="*/ 110 w 124"/>
                <a:gd name="T5" fmla="*/ 80 h 135"/>
                <a:gd name="T6" fmla="*/ 104 w 124"/>
                <a:gd name="T7" fmla="*/ 81 h 135"/>
                <a:gd name="T8" fmla="*/ 55 w 124"/>
                <a:gd name="T9" fmla="*/ 95 h 135"/>
                <a:gd name="T10" fmla="*/ 37 w 124"/>
                <a:gd name="T11" fmla="*/ 81 h 135"/>
                <a:gd name="T12" fmla="*/ 27 w 124"/>
                <a:gd name="T13" fmla="*/ 50 h 135"/>
                <a:gd name="T14" fmla="*/ 36 w 124"/>
                <a:gd name="T15" fmla="*/ 34 h 135"/>
                <a:gd name="T16" fmla="*/ 64 w 124"/>
                <a:gd name="T17" fmla="*/ 25 h 135"/>
                <a:gd name="T18" fmla="*/ 56 w 124"/>
                <a:gd name="T19" fmla="*/ 0 h 135"/>
                <a:gd name="T20" fmla="*/ 28 w 124"/>
                <a:gd name="T21" fmla="*/ 10 h 135"/>
                <a:gd name="T22" fmla="*/ 5 w 124"/>
                <a:gd name="T23" fmla="*/ 29 h 135"/>
                <a:gd name="T24" fmla="*/ 3 w 124"/>
                <a:gd name="T25" fmla="*/ 58 h 135"/>
                <a:gd name="T26" fmla="*/ 14 w 124"/>
                <a:gd name="T27" fmla="*/ 92 h 135"/>
                <a:gd name="T28" fmla="*/ 11 w 124"/>
                <a:gd name="T29" fmla="*/ 104 h 135"/>
                <a:gd name="T30" fmla="*/ 15 w 124"/>
                <a:gd name="T31" fmla="*/ 116 h 135"/>
                <a:gd name="T32" fmla="*/ 9 w 124"/>
                <a:gd name="T33" fmla="*/ 116 h 135"/>
                <a:gd name="T34" fmla="*/ 9 w 124"/>
                <a:gd name="T35" fmla="*/ 135 h 135"/>
                <a:gd name="T36" fmla="*/ 108 w 124"/>
                <a:gd name="T37" fmla="*/ 135 h 135"/>
                <a:gd name="T38" fmla="*/ 108 w 124"/>
                <a:gd name="T39" fmla="*/ 116 h 135"/>
                <a:gd name="T40" fmla="*/ 67 w 124"/>
                <a:gd name="T41" fmla="*/ 116 h 135"/>
                <a:gd name="T42" fmla="*/ 124 w 124"/>
                <a:gd name="T43" fmla="*/ 90 h 135"/>
                <a:gd name="T44" fmla="*/ 53 w 124"/>
                <a:gd name="T45" fmla="*/ 7 h 135"/>
                <a:gd name="T46" fmla="*/ 57 w 124"/>
                <a:gd name="T47" fmla="*/ 21 h 135"/>
                <a:gd name="T48" fmla="*/ 34 w 124"/>
                <a:gd name="T49" fmla="*/ 29 h 135"/>
                <a:gd name="T50" fmla="*/ 24 w 124"/>
                <a:gd name="T51" fmla="*/ 38 h 135"/>
                <a:gd name="T52" fmla="*/ 23 w 124"/>
                <a:gd name="T53" fmla="*/ 52 h 135"/>
                <a:gd name="T54" fmla="*/ 32 w 124"/>
                <a:gd name="T55" fmla="*/ 81 h 135"/>
                <a:gd name="T56" fmla="*/ 18 w 124"/>
                <a:gd name="T57" fmla="*/ 87 h 135"/>
                <a:gd name="T58" fmla="*/ 8 w 124"/>
                <a:gd name="T59" fmla="*/ 57 h 135"/>
                <a:gd name="T60" fmla="*/ 10 w 124"/>
                <a:gd name="T61" fmla="*/ 31 h 135"/>
                <a:gd name="T62" fmla="*/ 29 w 124"/>
                <a:gd name="T63" fmla="*/ 14 h 135"/>
                <a:gd name="T64" fmla="*/ 53 w 124"/>
                <a:gd name="T65" fmla="*/ 7 h 135"/>
                <a:gd name="T66" fmla="*/ 19 w 124"/>
                <a:gd name="T67" fmla="*/ 93 h 135"/>
                <a:gd name="T68" fmla="*/ 20 w 124"/>
                <a:gd name="T69" fmla="*/ 93 h 135"/>
                <a:gd name="T70" fmla="*/ 20 w 124"/>
                <a:gd name="T71" fmla="*/ 92 h 135"/>
                <a:gd name="T72" fmla="*/ 34 w 124"/>
                <a:gd name="T73" fmla="*/ 86 h 135"/>
                <a:gd name="T74" fmla="*/ 34 w 124"/>
                <a:gd name="T75" fmla="*/ 86 h 135"/>
                <a:gd name="T76" fmla="*/ 35 w 124"/>
                <a:gd name="T77" fmla="*/ 86 h 135"/>
                <a:gd name="T78" fmla="*/ 51 w 124"/>
                <a:gd name="T79" fmla="*/ 99 h 135"/>
                <a:gd name="T80" fmla="*/ 52 w 124"/>
                <a:gd name="T81" fmla="*/ 102 h 135"/>
                <a:gd name="T82" fmla="*/ 106 w 124"/>
                <a:gd name="T83" fmla="*/ 86 h 135"/>
                <a:gd name="T84" fmla="*/ 118 w 124"/>
                <a:gd name="T85" fmla="*/ 88 h 135"/>
                <a:gd name="T86" fmla="*/ 43 w 124"/>
                <a:gd name="T87" fmla="*/ 122 h 135"/>
                <a:gd name="T88" fmla="*/ 103 w 124"/>
                <a:gd name="T89" fmla="*/ 122 h 135"/>
                <a:gd name="T90" fmla="*/ 103 w 124"/>
                <a:gd name="T91" fmla="*/ 130 h 135"/>
                <a:gd name="T92" fmla="*/ 14 w 124"/>
                <a:gd name="T93" fmla="*/ 130 h 135"/>
                <a:gd name="T94" fmla="*/ 14 w 124"/>
                <a:gd name="T95" fmla="*/ 122 h 135"/>
                <a:gd name="T96" fmla="*/ 27 w 124"/>
                <a:gd name="T97" fmla="*/ 122 h 135"/>
                <a:gd name="T98" fmla="*/ 22 w 124"/>
                <a:gd name="T99" fmla="*/ 117 h 135"/>
                <a:gd name="T100" fmla="*/ 16 w 124"/>
                <a:gd name="T101" fmla="*/ 104 h 135"/>
                <a:gd name="T102" fmla="*/ 19 w 124"/>
                <a:gd name="T103" fmla="*/ 93 h 135"/>
                <a:gd name="T104" fmla="*/ 19 w 124"/>
                <a:gd name="T105" fmla="*/ 93 h 135"/>
                <a:gd name="T106" fmla="*/ 19 w 124"/>
                <a:gd name="T107" fmla="*/ 9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35">
                  <a:moveTo>
                    <a:pt x="124" y="90"/>
                  </a:moveTo>
                  <a:cubicBezTo>
                    <a:pt x="124" y="88"/>
                    <a:pt x="124" y="88"/>
                    <a:pt x="124" y="88"/>
                  </a:cubicBezTo>
                  <a:cubicBezTo>
                    <a:pt x="122" y="83"/>
                    <a:pt x="117" y="80"/>
                    <a:pt x="110" y="80"/>
                  </a:cubicBezTo>
                  <a:cubicBezTo>
                    <a:pt x="108" y="80"/>
                    <a:pt x="106" y="80"/>
                    <a:pt x="104" y="81"/>
                  </a:cubicBezTo>
                  <a:cubicBezTo>
                    <a:pt x="55" y="95"/>
                    <a:pt x="55" y="95"/>
                    <a:pt x="55" y="95"/>
                  </a:cubicBezTo>
                  <a:cubicBezTo>
                    <a:pt x="52" y="88"/>
                    <a:pt x="46" y="82"/>
                    <a:pt x="37" y="81"/>
                  </a:cubicBezTo>
                  <a:cubicBezTo>
                    <a:pt x="27" y="50"/>
                    <a:pt x="27" y="50"/>
                    <a:pt x="27" y="50"/>
                  </a:cubicBezTo>
                  <a:cubicBezTo>
                    <a:pt x="25" y="43"/>
                    <a:pt x="29" y="36"/>
                    <a:pt x="36" y="34"/>
                  </a:cubicBezTo>
                  <a:cubicBezTo>
                    <a:pt x="64" y="25"/>
                    <a:pt x="64" y="25"/>
                    <a:pt x="64" y="25"/>
                  </a:cubicBezTo>
                  <a:cubicBezTo>
                    <a:pt x="56" y="0"/>
                    <a:pt x="56" y="0"/>
                    <a:pt x="56" y="0"/>
                  </a:cubicBezTo>
                  <a:cubicBezTo>
                    <a:pt x="28" y="10"/>
                    <a:pt x="28" y="10"/>
                    <a:pt x="28" y="10"/>
                  </a:cubicBezTo>
                  <a:cubicBezTo>
                    <a:pt x="18" y="13"/>
                    <a:pt x="10" y="20"/>
                    <a:pt x="5" y="29"/>
                  </a:cubicBezTo>
                  <a:cubicBezTo>
                    <a:pt x="1" y="38"/>
                    <a:pt x="0" y="49"/>
                    <a:pt x="3" y="58"/>
                  </a:cubicBezTo>
                  <a:cubicBezTo>
                    <a:pt x="14" y="92"/>
                    <a:pt x="14" y="92"/>
                    <a:pt x="14" y="92"/>
                  </a:cubicBezTo>
                  <a:cubicBezTo>
                    <a:pt x="12" y="96"/>
                    <a:pt x="11" y="100"/>
                    <a:pt x="11" y="104"/>
                  </a:cubicBezTo>
                  <a:cubicBezTo>
                    <a:pt x="11" y="108"/>
                    <a:pt x="12" y="113"/>
                    <a:pt x="15" y="116"/>
                  </a:cubicBezTo>
                  <a:cubicBezTo>
                    <a:pt x="9" y="116"/>
                    <a:pt x="9" y="116"/>
                    <a:pt x="9" y="116"/>
                  </a:cubicBezTo>
                  <a:cubicBezTo>
                    <a:pt x="9" y="135"/>
                    <a:pt x="9" y="135"/>
                    <a:pt x="9" y="135"/>
                  </a:cubicBezTo>
                  <a:cubicBezTo>
                    <a:pt x="108" y="135"/>
                    <a:pt x="108" y="135"/>
                    <a:pt x="108" y="135"/>
                  </a:cubicBezTo>
                  <a:cubicBezTo>
                    <a:pt x="108" y="116"/>
                    <a:pt x="108" y="116"/>
                    <a:pt x="108" y="116"/>
                  </a:cubicBezTo>
                  <a:cubicBezTo>
                    <a:pt x="67" y="116"/>
                    <a:pt x="67" y="116"/>
                    <a:pt x="67" y="116"/>
                  </a:cubicBezTo>
                  <a:lnTo>
                    <a:pt x="124" y="90"/>
                  </a:lnTo>
                  <a:close/>
                  <a:moveTo>
                    <a:pt x="53" y="7"/>
                  </a:moveTo>
                  <a:cubicBezTo>
                    <a:pt x="57" y="21"/>
                    <a:pt x="57" y="21"/>
                    <a:pt x="57" y="21"/>
                  </a:cubicBezTo>
                  <a:cubicBezTo>
                    <a:pt x="34" y="29"/>
                    <a:pt x="34" y="29"/>
                    <a:pt x="34" y="29"/>
                  </a:cubicBezTo>
                  <a:cubicBezTo>
                    <a:pt x="29" y="31"/>
                    <a:pt x="26" y="34"/>
                    <a:pt x="24" y="38"/>
                  </a:cubicBezTo>
                  <a:cubicBezTo>
                    <a:pt x="21" y="42"/>
                    <a:pt x="21" y="47"/>
                    <a:pt x="23" y="52"/>
                  </a:cubicBezTo>
                  <a:cubicBezTo>
                    <a:pt x="32" y="81"/>
                    <a:pt x="32" y="81"/>
                    <a:pt x="32" y="81"/>
                  </a:cubicBezTo>
                  <a:cubicBezTo>
                    <a:pt x="27" y="81"/>
                    <a:pt x="22" y="83"/>
                    <a:pt x="18" y="87"/>
                  </a:cubicBezTo>
                  <a:cubicBezTo>
                    <a:pt x="8" y="57"/>
                    <a:pt x="8" y="57"/>
                    <a:pt x="8" y="57"/>
                  </a:cubicBezTo>
                  <a:cubicBezTo>
                    <a:pt x="5" y="48"/>
                    <a:pt x="6" y="39"/>
                    <a:pt x="10" y="31"/>
                  </a:cubicBezTo>
                  <a:cubicBezTo>
                    <a:pt x="14" y="23"/>
                    <a:pt x="21" y="17"/>
                    <a:pt x="29" y="14"/>
                  </a:cubicBezTo>
                  <a:lnTo>
                    <a:pt x="53" y="7"/>
                  </a:lnTo>
                  <a:close/>
                  <a:moveTo>
                    <a:pt x="19" y="93"/>
                  </a:moveTo>
                  <a:cubicBezTo>
                    <a:pt x="20" y="93"/>
                    <a:pt x="20" y="93"/>
                    <a:pt x="20" y="93"/>
                  </a:cubicBezTo>
                  <a:cubicBezTo>
                    <a:pt x="20" y="92"/>
                    <a:pt x="20" y="92"/>
                    <a:pt x="20" y="92"/>
                  </a:cubicBezTo>
                  <a:cubicBezTo>
                    <a:pt x="23" y="88"/>
                    <a:pt x="28" y="86"/>
                    <a:pt x="34" y="86"/>
                  </a:cubicBezTo>
                  <a:cubicBezTo>
                    <a:pt x="34" y="86"/>
                    <a:pt x="34" y="86"/>
                    <a:pt x="34" y="86"/>
                  </a:cubicBezTo>
                  <a:cubicBezTo>
                    <a:pt x="35" y="86"/>
                    <a:pt x="35" y="86"/>
                    <a:pt x="35" y="86"/>
                  </a:cubicBezTo>
                  <a:cubicBezTo>
                    <a:pt x="42" y="86"/>
                    <a:pt x="49" y="92"/>
                    <a:pt x="51" y="99"/>
                  </a:cubicBezTo>
                  <a:cubicBezTo>
                    <a:pt x="52" y="102"/>
                    <a:pt x="52" y="102"/>
                    <a:pt x="52" y="102"/>
                  </a:cubicBezTo>
                  <a:cubicBezTo>
                    <a:pt x="106" y="86"/>
                    <a:pt x="106" y="86"/>
                    <a:pt x="106" y="86"/>
                  </a:cubicBezTo>
                  <a:cubicBezTo>
                    <a:pt x="110" y="84"/>
                    <a:pt x="115" y="85"/>
                    <a:pt x="118" y="88"/>
                  </a:cubicBezTo>
                  <a:cubicBezTo>
                    <a:pt x="43" y="122"/>
                    <a:pt x="43" y="122"/>
                    <a:pt x="43" y="122"/>
                  </a:cubicBezTo>
                  <a:cubicBezTo>
                    <a:pt x="103" y="122"/>
                    <a:pt x="103" y="122"/>
                    <a:pt x="103" y="122"/>
                  </a:cubicBezTo>
                  <a:cubicBezTo>
                    <a:pt x="103" y="130"/>
                    <a:pt x="103" y="130"/>
                    <a:pt x="103" y="130"/>
                  </a:cubicBezTo>
                  <a:cubicBezTo>
                    <a:pt x="14" y="130"/>
                    <a:pt x="14" y="130"/>
                    <a:pt x="14" y="130"/>
                  </a:cubicBezTo>
                  <a:cubicBezTo>
                    <a:pt x="14" y="122"/>
                    <a:pt x="14" y="122"/>
                    <a:pt x="14" y="122"/>
                  </a:cubicBezTo>
                  <a:cubicBezTo>
                    <a:pt x="27" y="122"/>
                    <a:pt x="27" y="122"/>
                    <a:pt x="27" y="122"/>
                  </a:cubicBezTo>
                  <a:cubicBezTo>
                    <a:pt x="22" y="117"/>
                    <a:pt x="22" y="117"/>
                    <a:pt x="22" y="117"/>
                  </a:cubicBezTo>
                  <a:cubicBezTo>
                    <a:pt x="18" y="114"/>
                    <a:pt x="16" y="109"/>
                    <a:pt x="16" y="104"/>
                  </a:cubicBezTo>
                  <a:cubicBezTo>
                    <a:pt x="16" y="100"/>
                    <a:pt x="17" y="96"/>
                    <a:pt x="19" y="93"/>
                  </a:cubicBezTo>
                  <a:close/>
                  <a:moveTo>
                    <a:pt x="19" y="93"/>
                  </a:moveTo>
                  <a:cubicBezTo>
                    <a:pt x="19" y="93"/>
                    <a:pt x="19" y="93"/>
                    <a:pt x="19"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34" name="Option 4">
            <a:extLst>
              <a:ext uri="{FF2B5EF4-FFF2-40B4-BE49-F238E27FC236}">
                <a16:creationId xmlns:a16="http://schemas.microsoft.com/office/drawing/2014/main" id="{81C8BEB4-7600-A27C-3558-698A548603F8}"/>
              </a:ext>
            </a:extLst>
          </p:cNvPr>
          <p:cNvSpPr/>
          <p:nvPr/>
        </p:nvSpPr>
        <p:spPr>
          <a:xfrm>
            <a:off x="7703922" y="5843087"/>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4</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35" name="Option 6">
            <a:extLst>
              <a:ext uri="{FF2B5EF4-FFF2-40B4-BE49-F238E27FC236}">
                <a16:creationId xmlns:a16="http://schemas.microsoft.com/office/drawing/2014/main" id="{D132A56B-5636-C572-06D1-9AC2ECCCAA24}"/>
              </a:ext>
            </a:extLst>
          </p:cNvPr>
          <p:cNvSpPr/>
          <p:nvPr/>
        </p:nvSpPr>
        <p:spPr>
          <a:xfrm>
            <a:off x="5417219" y="4684823"/>
            <a:ext cx="374487" cy="374487"/>
          </a:xfrm>
          <a:prstGeom prst="ellipse">
            <a:avLst/>
          </a:prstGeom>
          <a:solidFill>
            <a:srgbClr val="76BE39"/>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chemeClr val="bg1"/>
                </a:solidFill>
                <a:latin typeface="Calibri" panose="020F0502020204030204"/>
              </a:rPr>
              <a:t>5</a:t>
            </a:r>
            <a:endParaRPr kumimoji="0" lang="en-US" b="0" i="0" u="none" strike="noStrike" kern="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92273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e Option 6">
            <a:extLst>
              <a:ext uri="{FF2B5EF4-FFF2-40B4-BE49-F238E27FC236}">
                <a16:creationId xmlns:a16="http://schemas.microsoft.com/office/drawing/2014/main" id="{3D7D1D6A-9BDD-626D-04C4-54580644F2EE}"/>
              </a:ext>
            </a:extLst>
          </p:cNvPr>
          <p:cNvSpPr/>
          <p:nvPr/>
        </p:nvSpPr>
        <p:spPr>
          <a:xfrm flipH="1">
            <a:off x="5104245" y="425450"/>
            <a:ext cx="775855" cy="775855"/>
          </a:xfrm>
          <a:prstGeom prst="ellipse">
            <a:avLst/>
          </a:prstGeom>
          <a:solidFill>
            <a:srgbClr val="D4CAB7"/>
          </a:solidFill>
          <a:ln w="12700" cap="flat" cmpd="sng" algn="ctr">
            <a:noFill/>
            <a:prstDash val="solid"/>
            <a:miter lim="800000"/>
          </a:ln>
          <a:effectLst>
            <a:outerShdw blurRad="63500" sx="102000" sy="102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3" name="Option 5">
            <a:extLst>
              <a:ext uri="{FF2B5EF4-FFF2-40B4-BE49-F238E27FC236}">
                <a16:creationId xmlns:a16="http://schemas.microsoft.com/office/drawing/2014/main" id="{2459EBA3-E770-3C7C-D443-9A34F0B42F0F}"/>
              </a:ext>
            </a:extLst>
          </p:cNvPr>
          <p:cNvSpPr/>
          <p:nvPr/>
        </p:nvSpPr>
        <p:spPr>
          <a:xfrm>
            <a:off x="5335695" y="4641713"/>
            <a:ext cx="374400"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a:solidFill>
                  <a:srgbClr val="333F50"/>
                </a:solidFill>
                <a:latin typeface="Calibri" panose="020F0502020204030204"/>
              </a:rPr>
              <a:t>5</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4" name="Option 3">
            <a:extLst>
              <a:ext uri="{FF2B5EF4-FFF2-40B4-BE49-F238E27FC236}">
                <a16:creationId xmlns:a16="http://schemas.microsoft.com/office/drawing/2014/main" id="{30B6CBE3-7404-2884-C5F4-085AFA7B68E6}"/>
              </a:ext>
            </a:extLst>
          </p:cNvPr>
          <p:cNvSpPr/>
          <p:nvPr/>
        </p:nvSpPr>
        <p:spPr>
          <a:xfrm>
            <a:off x="10143831" y="464063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3</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5" name="Option 2">
            <a:extLst>
              <a:ext uri="{FF2B5EF4-FFF2-40B4-BE49-F238E27FC236}">
                <a16:creationId xmlns:a16="http://schemas.microsoft.com/office/drawing/2014/main" id="{6D514EA1-DA89-FEA8-00EB-828321F478B3}"/>
              </a:ext>
            </a:extLst>
          </p:cNvPr>
          <p:cNvSpPr/>
          <p:nvPr/>
        </p:nvSpPr>
        <p:spPr>
          <a:xfrm>
            <a:off x="10137134" y="1807980"/>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2</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6" name="Option 1">
            <a:extLst>
              <a:ext uri="{FF2B5EF4-FFF2-40B4-BE49-F238E27FC236}">
                <a16:creationId xmlns:a16="http://schemas.microsoft.com/office/drawing/2014/main" id="{F06575AE-8CF6-D1A0-9D87-E8BB55D46462}"/>
              </a:ext>
            </a:extLst>
          </p:cNvPr>
          <p:cNvSpPr/>
          <p:nvPr/>
        </p:nvSpPr>
        <p:spPr>
          <a:xfrm>
            <a:off x="7763110" y="476321"/>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1</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
        <p:nvSpPr>
          <p:cNvPr id="7" name="Title Shape">
            <a:extLst>
              <a:ext uri="{FF2B5EF4-FFF2-40B4-BE49-F238E27FC236}">
                <a16:creationId xmlns:a16="http://schemas.microsoft.com/office/drawing/2014/main" id="{12407074-5D8C-0C4F-735F-50562368C9E4}"/>
              </a:ext>
            </a:extLst>
          </p:cNvPr>
          <p:cNvSpPr/>
          <p:nvPr/>
        </p:nvSpPr>
        <p:spPr>
          <a:xfrm flipH="1">
            <a:off x="366070" y="505954"/>
            <a:ext cx="4738175"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D4CA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8" name="Title Text Box">
            <a:extLst>
              <a:ext uri="{FF2B5EF4-FFF2-40B4-BE49-F238E27FC236}">
                <a16:creationId xmlns:a16="http://schemas.microsoft.com/office/drawing/2014/main" id="{122B793E-2F95-C3EB-C9F4-5ACAA0865B20}"/>
              </a:ext>
            </a:extLst>
          </p:cNvPr>
          <p:cNvSpPr txBox="1"/>
          <p:nvPr/>
        </p:nvSpPr>
        <p:spPr>
          <a:xfrm flipH="1">
            <a:off x="386640" y="566504"/>
            <a:ext cx="4960848" cy="461665"/>
          </a:xfrm>
          <a:prstGeom prst="rect">
            <a:avLst/>
          </a:prstGeom>
          <a:noFill/>
        </p:spPr>
        <p:txBody>
          <a:bodyPr wrap="square" rtlCol="0">
            <a:spAutoFit/>
          </a:bodyPr>
          <a:lstStyle/>
          <a:p>
            <a:r>
              <a:rPr lang="fr-FR" sz="2400" dirty="0">
                <a:solidFill>
                  <a:prstClr val="white"/>
                </a:solidFill>
                <a:latin typeface="Calibri" panose="020F0502020204030204"/>
              </a:rPr>
              <a:t>DATA PROTECTION OFFICER [S. 2(</a:t>
            </a:r>
            <a:r>
              <a:rPr lang="fr-FR" sz="2400" i="1" dirty="0">
                <a:solidFill>
                  <a:prstClr val="white"/>
                </a:solidFill>
                <a:latin typeface="Calibri" panose="020F0502020204030204"/>
              </a:rPr>
              <a:t>l</a:t>
            </a:r>
            <a:r>
              <a:rPr lang="fr-FR" sz="2400" dirty="0">
                <a:solidFill>
                  <a:prstClr val="white"/>
                </a:solidFill>
                <a:latin typeface="Calibri" panose="020F0502020204030204"/>
              </a:rPr>
              <a:t>)</a:t>
            </a:r>
            <a:endParaRPr lang="en-US" sz="2400" dirty="0">
              <a:solidFill>
                <a:prstClr val="white"/>
              </a:solidFill>
              <a:latin typeface="Calibri" panose="020F0502020204030204"/>
            </a:endParaRPr>
          </a:p>
        </p:txBody>
      </p:sp>
      <p:sp>
        <p:nvSpPr>
          <p:cNvPr id="9" name="Text Placeholder">
            <a:extLst>
              <a:ext uri="{FF2B5EF4-FFF2-40B4-BE49-F238E27FC236}">
                <a16:creationId xmlns:a16="http://schemas.microsoft.com/office/drawing/2014/main" id="{EA90DEA8-EB88-E27A-04E5-252EE9CBB8DC}"/>
              </a:ext>
            </a:extLst>
          </p:cNvPr>
          <p:cNvSpPr txBox="1">
            <a:spLocks/>
          </p:cNvSpPr>
          <p:nvPr/>
        </p:nvSpPr>
        <p:spPr>
          <a:xfrm flipH="1">
            <a:off x="408389" y="1120800"/>
            <a:ext cx="4322173" cy="425453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200" dirty="0"/>
          </a:p>
          <a:p>
            <a:pPr marL="0" indent="0" algn="just">
              <a:buNone/>
            </a:pPr>
            <a:endParaRPr lang="en-US" sz="2200" dirty="0"/>
          </a:p>
          <a:p>
            <a:pPr marL="0" indent="0" algn="just">
              <a:buNone/>
            </a:pPr>
            <a:r>
              <a:rPr lang="en-US" sz="2200" dirty="0"/>
              <a:t>“Data Protection Officer means an individual appointed by the Significant Data Fiduciary under clause (a) of sub-section (2) of section 10.” The Data Protection officer</a:t>
            </a:r>
          </a:p>
          <a:p>
            <a:pPr algn="just"/>
            <a:r>
              <a:rPr lang="it-IT" sz="2200" dirty="0"/>
              <a:t>shall represent the Significant Data Fiduciary</a:t>
            </a:r>
            <a:endParaRPr lang="en-US" sz="2200" dirty="0"/>
          </a:p>
          <a:p>
            <a:pPr algn="just"/>
            <a:r>
              <a:rPr lang="en-US" sz="2200" dirty="0"/>
              <a:t>must be based in India</a:t>
            </a:r>
          </a:p>
          <a:p>
            <a:pPr algn="just"/>
            <a:r>
              <a:rPr lang="en-US" sz="2200" dirty="0"/>
              <a:t>shall be the point of contact for the grievance redressal mechanism</a:t>
            </a:r>
          </a:p>
        </p:txBody>
      </p:sp>
      <p:grpSp>
        <p:nvGrpSpPr>
          <p:cNvPr id="10" name="Star Element">
            <a:extLst>
              <a:ext uri="{FF2B5EF4-FFF2-40B4-BE49-F238E27FC236}">
                <a16:creationId xmlns:a16="http://schemas.microsoft.com/office/drawing/2014/main" id="{75DEDED8-833D-7D5D-F48E-9B59255AE1E6}"/>
              </a:ext>
            </a:extLst>
          </p:cNvPr>
          <p:cNvGrpSpPr/>
          <p:nvPr/>
        </p:nvGrpSpPr>
        <p:grpSpPr>
          <a:xfrm>
            <a:off x="5789761" y="1189008"/>
            <a:ext cx="4025196" cy="4472248"/>
            <a:chOff x="4073237" y="1191200"/>
            <a:chExt cx="4025196" cy="4472248"/>
          </a:xfrm>
          <a:effectLst>
            <a:outerShdw blurRad="50800" dist="38100" dir="10800000" algn="r" rotWithShape="0">
              <a:prstClr val="black">
                <a:alpha val="30000"/>
              </a:prstClr>
            </a:outerShdw>
          </a:effectLst>
        </p:grpSpPr>
        <p:sp>
          <p:nvSpPr>
            <p:cNvPr id="11" name="Freeform 42">
              <a:extLst>
                <a:ext uri="{FF2B5EF4-FFF2-40B4-BE49-F238E27FC236}">
                  <a16:creationId xmlns:a16="http://schemas.microsoft.com/office/drawing/2014/main" id="{3E6BD96B-CCEA-F4FA-C515-A7A9A781A4C9}"/>
                </a:ext>
              </a:extLst>
            </p:cNvPr>
            <p:cNvSpPr/>
            <p:nvPr/>
          </p:nvSpPr>
          <p:spPr>
            <a:xfrm rot="9000000">
              <a:off x="4158002" y="1796463"/>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24051015 w 43305609"/>
                <a:gd name="connsiteY13" fmla="*/ 27289860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24047765 w 43305609"/>
                <a:gd name="connsiteY12" fmla="*/ 27230058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12998459 w 43305609"/>
                <a:gd name="connsiteY14" fmla="*/ 34179161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13295293 w 43305609"/>
                <a:gd name="connsiteY13" fmla="*/ 34336927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2" name="Freeform 43">
              <a:extLst>
                <a:ext uri="{FF2B5EF4-FFF2-40B4-BE49-F238E27FC236}">
                  <a16:creationId xmlns:a16="http://schemas.microsoft.com/office/drawing/2014/main" id="{FF66F788-62A5-18D1-CC80-98D7480F97D7}"/>
                </a:ext>
              </a:extLst>
            </p:cNvPr>
            <p:cNvSpPr/>
            <p:nvPr/>
          </p:nvSpPr>
          <p:spPr>
            <a:xfrm rot="9000000">
              <a:off x="6736400" y="3324868"/>
              <a:ext cx="1362033"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2940" h="21960479">
                  <a:moveTo>
                    <a:pt x="8882840" y="21960479"/>
                  </a:moveTo>
                  <a:lnTo>
                    <a:pt x="695659" y="7779865"/>
                  </a:lnTo>
                  <a:cubicBezTo>
                    <a:pt x="-736417" y="5299437"/>
                    <a:pt x="113441" y="2127732"/>
                    <a:pt x="2593866" y="695657"/>
                  </a:cubicBezTo>
                  <a:cubicBezTo>
                    <a:pt x="5074291" y="-736416"/>
                    <a:pt x="8245998" y="113441"/>
                    <a:pt x="9678072" y="2593866"/>
                  </a:cubicBezTo>
                  <a:lnTo>
                    <a:pt x="17952940" y="16926361"/>
                  </a:lnTo>
                  <a:lnTo>
                    <a:pt x="16480122" y="19477357"/>
                  </a:lnTo>
                  <a:lnTo>
                    <a:pt x="7468844" y="3869363"/>
                  </a:lnTo>
                  <a:cubicBezTo>
                    <a:pt x="6741207" y="2609061"/>
                    <a:pt x="5129664" y="2177248"/>
                    <a:pt x="3869362" y="2904885"/>
                  </a:cubicBezTo>
                  <a:cubicBezTo>
                    <a:pt x="2609059" y="3632520"/>
                    <a:pt x="2177248" y="5244063"/>
                    <a:pt x="2904885" y="6504366"/>
                  </a:cubicBezTo>
                  <a:lnTo>
                    <a:pt x="11828475" y="21960478"/>
                  </a:lnTo>
                  <a:lnTo>
                    <a:pt x="8882840" y="21960479"/>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3" name="Freeform 44">
              <a:extLst>
                <a:ext uri="{FF2B5EF4-FFF2-40B4-BE49-F238E27FC236}">
                  <a16:creationId xmlns:a16="http://schemas.microsoft.com/office/drawing/2014/main" id="{9FC85518-CCE7-32A6-2802-BD9029845350}"/>
                </a:ext>
              </a:extLst>
            </p:cNvPr>
            <p:cNvSpPr/>
            <p:nvPr/>
          </p:nvSpPr>
          <p:spPr>
            <a:xfrm rot="9000000">
              <a:off x="5507416" y="1191200"/>
              <a:ext cx="1355515"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4" name="Freeform 45">
              <a:extLst>
                <a:ext uri="{FF2B5EF4-FFF2-40B4-BE49-F238E27FC236}">
                  <a16:creationId xmlns:a16="http://schemas.microsoft.com/office/drawing/2014/main" id="{1F04495B-2008-E6A4-636E-34415612C6C9}"/>
                </a:ext>
              </a:extLst>
            </p:cNvPr>
            <p:cNvSpPr/>
            <p:nvPr/>
          </p:nvSpPr>
          <p:spPr>
            <a:xfrm rot="9000000">
              <a:off x="4096361" y="3761205"/>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5" name="Freeform 46">
              <a:extLst>
                <a:ext uri="{FF2B5EF4-FFF2-40B4-BE49-F238E27FC236}">
                  <a16:creationId xmlns:a16="http://schemas.microsoft.com/office/drawing/2014/main" id="{C55DD2E4-B7E5-36B8-C67B-092EB4A1785C}"/>
                </a:ext>
              </a:extLst>
            </p:cNvPr>
            <p:cNvSpPr/>
            <p:nvPr/>
          </p:nvSpPr>
          <p:spPr>
            <a:xfrm flipV="1">
              <a:off x="5811455" y="3686441"/>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02308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839527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839527"/>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6" name="Freeform 47">
              <a:extLst>
                <a:ext uri="{FF2B5EF4-FFF2-40B4-BE49-F238E27FC236}">
                  <a16:creationId xmlns:a16="http://schemas.microsoft.com/office/drawing/2014/main" id="{91058802-6015-EB1C-95C3-EF5007E25239}"/>
                </a:ext>
              </a:extLst>
            </p:cNvPr>
            <p:cNvSpPr/>
            <p:nvPr/>
          </p:nvSpPr>
          <p:spPr>
            <a:xfrm rot="7204974" flipV="1">
              <a:off x="5374069" y="2984801"/>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7" name="Freeform 48">
              <a:extLst>
                <a:ext uri="{FF2B5EF4-FFF2-40B4-BE49-F238E27FC236}">
                  <a16:creationId xmlns:a16="http://schemas.microsoft.com/office/drawing/2014/main" id="{2C1160D9-CA22-A49B-E5FF-DF899A4A7578}"/>
                </a:ext>
              </a:extLst>
            </p:cNvPr>
            <p:cNvSpPr/>
            <p:nvPr/>
          </p:nvSpPr>
          <p:spPr>
            <a:xfrm rot="14395026" flipH="1" flipV="1">
              <a:off x="6203120" y="2972568"/>
              <a:ext cx="83752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39404"/>
                <a:gd name="connsiteY0" fmla="*/ 32866 h 5815033"/>
                <a:gd name="connsiteX1" fmla="*/ 4499487 w 11039404"/>
                <a:gd name="connsiteY1" fmla="*/ 2488473 h 5815033"/>
                <a:gd name="connsiteX2" fmla="*/ 6475458 w 11039404"/>
                <a:gd name="connsiteY2" fmla="*/ 2582110 h 5815033"/>
                <a:gd name="connsiteX3" fmla="*/ 11011258 w 11039404"/>
                <a:gd name="connsiteY3" fmla="*/ 0 h 5815033"/>
                <a:gd name="connsiteX4" fmla="*/ 11039410 w 11039404"/>
                <a:gd name="connsiteY4" fmla="*/ 2905813 h 5815033"/>
                <a:gd name="connsiteX5" fmla="*/ 8265214 w 11039404"/>
                <a:gd name="connsiteY5" fmla="*/ 4545380 h 5815033"/>
                <a:gd name="connsiteX6" fmla="*/ 2974258 w 11039404"/>
                <a:gd name="connsiteY6" fmla="*/ 4679837 h 5815033"/>
                <a:gd name="connsiteX7" fmla="*/ 12290 w 11039404"/>
                <a:gd name="connsiteY7" fmla="*/ 2978857 h 5815033"/>
                <a:gd name="connsiteX8" fmla="*/ 0 w 11039404"/>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404" h="5815033">
                  <a:moveTo>
                    <a:pt x="0" y="32866"/>
                  </a:moveTo>
                  <a:lnTo>
                    <a:pt x="4499487" y="2488473"/>
                  </a:lnTo>
                  <a:cubicBezTo>
                    <a:pt x="5274187" y="2844073"/>
                    <a:pt x="5548358" y="3064710"/>
                    <a:pt x="6475458" y="2582110"/>
                  </a:cubicBezTo>
                  <a:lnTo>
                    <a:pt x="11011258" y="0"/>
                  </a:lnTo>
                  <a:lnTo>
                    <a:pt x="11039410" y="2905813"/>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E7E6E6">
                <a:lumMod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18" name="Freeform 49">
              <a:extLst>
                <a:ext uri="{FF2B5EF4-FFF2-40B4-BE49-F238E27FC236}">
                  <a16:creationId xmlns:a16="http://schemas.microsoft.com/office/drawing/2014/main" id="{CE5DE8C8-01D4-84DD-69EB-52B228341604}"/>
                </a:ext>
              </a:extLst>
            </p:cNvPr>
            <p:cNvSpPr/>
            <p:nvPr/>
          </p:nvSpPr>
          <p:spPr>
            <a:xfrm rot="12600000" flipV="1">
              <a:off x="4134878" y="1314529"/>
              <a:ext cx="3285461" cy="3743656"/>
            </a:xfrm>
            <a:custGeom>
              <a:avLst/>
              <a:gdLst>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23761305 w 43305609"/>
                <a:gd name="connsiteY12" fmla="*/ 21960053 h 49345070"/>
                <a:gd name="connsiteX13" fmla="*/ 40670606 w 43305609"/>
                <a:gd name="connsiteY13" fmla="*/ 21960053 h 49345070"/>
                <a:gd name="connsiteX14" fmla="*/ 43305609 w 43305609"/>
                <a:gd name="connsiteY14" fmla="*/ 24595054 h 49345070"/>
                <a:gd name="connsiteX15" fmla="*/ 40670604 w 43305609"/>
                <a:gd name="connsiteY15" fmla="*/ 27230056 h 49345070"/>
                <a:gd name="connsiteX16" fmla="*/ 24047765 w 43305609"/>
                <a:gd name="connsiteY16" fmla="*/ 27230058 h 49345070"/>
                <a:gd name="connsiteX17" fmla="*/ 24051015 w 43305609"/>
                <a:gd name="connsiteY17" fmla="*/ 27289860 h 49345070"/>
                <a:gd name="connsiteX18" fmla="*/ 17549278 w 43305609"/>
                <a:gd name="connsiteY18" fmla="*/ 27723712 h 49345070"/>
                <a:gd name="connsiteX19" fmla="*/ 13295293 w 43305609"/>
                <a:gd name="connsiteY19" fmla="*/ 34336927 h 49345070"/>
                <a:gd name="connsiteX20" fmla="*/ 12998459 w 43305609"/>
                <a:gd name="connsiteY20" fmla="*/ 34179161 h 49345070"/>
                <a:gd name="connsiteX21" fmla="*/ 5003331 w 43305609"/>
                <a:gd name="connsiteY21" fmla="*/ 48027129 h 49345070"/>
                <a:gd name="connsiteX22" fmla="*/ 1403849 w 43305609"/>
                <a:gd name="connsiteY22"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23748170 w 43305609"/>
                <a:gd name="connsiteY11" fmla="*/ 21718403 h 49345070"/>
                <a:gd name="connsiteX12" fmla="*/ 40670606 w 43305609"/>
                <a:gd name="connsiteY12" fmla="*/ 21960053 h 49345070"/>
                <a:gd name="connsiteX13" fmla="*/ 43305609 w 43305609"/>
                <a:gd name="connsiteY13" fmla="*/ 24595054 h 49345070"/>
                <a:gd name="connsiteX14" fmla="*/ 40670604 w 43305609"/>
                <a:gd name="connsiteY14" fmla="*/ 27230056 h 49345070"/>
                <a:gd name="connsiteX15" fmla="*/ 24047765 w 43305609"/>
                <a:gd name="connsiteY15" fmla="*/ 27230058 h 49345070"/>
                <a:gd name="connsiteX16" fmla="*/ 24051015 w 43305609"/>
                <a:gd name="connsiteY16" fmla="*/ 27289860 h 49345070"/>
                <a:gd name="connsiteX17" fmla="*/ 17549278 w 43305609"/>
                <a:gd name="connsiteY17" fmla="*/ 27723712 h 49345070"/>
                <a:gd name="connsiteX18" fmla="*/ 13295293 w 43305609"/>
                <a:gd name="connsiteY18" fmla="*/ 34336927 h 49345070"/>
                <a:gd name="connsiteX19" fmla="*/ 12998459 w 43305609"/>
                <a:gd name="connsiteY19" fmla="*/ 34179161 h 49345070"/>
                <a:gd name="connsiteX20" fmla="*/ 5003331 w 43305609"/>
                <a:gd name="connsiteY20" fmla="*/ 48027129 h 49345070"/>
                <a:gd name="connsiteX21" fmla="*/ 1403849 w 43305609"/>
                <a:gd name="connsiteY21"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3928701 w 43305609"/>
                <a:gd name="connsiteY9" fmla="*/ 16925936 h 49345070"/>
                <a:gd name="connsiteX10" fmla="*/ 17324058 w 43305609"/>
                <a:gd name="connsiteY10" fmla="*/ 21059697 h 49345070"/>
                <a:gd name="connsiteX11" fmla="*/ 40670606 w 43305609"/>
                <a:gd name="connsiteY11" fmla="*/ 21960053 h 49345070"/>
                <a:gd name="connsiteX12" fmla="*/ 43305609 w 43305609"/>
                <a:gd name="connsiteY12" fmla="*/ 24595054 h 49345070"/>
                <a:gd name="connsiteX13" fmla="*/ 40670604 w 43305609"/>
                <a:gd name="connsiteY13" fmla="*/ 27230056 h 49345070"/>
                <a:gd name="connsiteX14" fmla="*/ 24047765 w 43305609"/>
                <a:gd name="connsiteY14" fmla="*/ 27230058 h 49345070"/>
                <a:gd name="connsiteX15" fmla="*/ 24051015 w 43305609"/>
                <a:gd name="connsiteY15" fmla="*/ 27289860 h 49345070"/>
                <a:gd name="connsiteX16" fmla="*/ 17549278 w 43305609"/>
                <a:gd name="connsiteY16" fmla="*/ 27723712 h 49345070"/>
                <a:gd name="connsiteX17" fmla="*/ 13295293 w 43305609"/>
                <a:gd name="connsiteY17" fmla="*/ 34336927 h 49345070"/>
                <a:gd name="connsiteX18" fmla="*/ 12998459 w 43305609"/>
                <a:gd name="connsiteY18" fmla="*/ 34179161 h 49345070"/>
                <a:gd name="connsiteX19" fmla="*/ 5003331 w 43305609"/>
                <a:gd name="connsiteY19" fmla="*/ 48027129 h 49345070"/>
                <a:gd name="connsiteX20" fmla="*/ 1403849 w 43305609"/>
                <a:gd name="connsiteY20"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24051015 w 43305609"/>
                <a:gd name="connsiteY14" fmla="*/ 27289860 h 49345070"/>
                <a:gd name="connsiteX15" fmla="*/ 17549278 w 43305609"/>
                <a:gd name="connsiteY15" fmla="*/ 27723712 h 49345070"/>
                <a:gd name="connsiteX16" fmla="*/ 13295293 w 43305609"/>
                <a:gd name="connsiteY16" fmla="*/ 34336927 h 49345070"/>
                <a:gd name="connsiteX17" fmla="*/ 12998459 w 43305609"/>
                <a:gd name="connsiteY17" fmla="*/ 34179161 h 49345070"/>
                <a:gd name="connsiteX18" fmla="*/ 5003331 w 43305609"/>
                <a:gd name="connsiteY18" fmla="*/ 48027129 h 49345070"/>
                <a:gd name="connsiteX19" fmla="*/ 1403849 w 43305609"/>
                <a:gd name="connsiteY19"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24047765 w 43305609"/>
                <a:gd name="connsiteY13" fmla="*/ 27230058 h 49345070"/>
                <a:gd name="connsiteX14" fmla="*/ 17549278 w 43305609"/>
                <a:gd name="connsiteY14" fmla="*/ 27723712 h 49345070"/>
                <a:gd name="connsiteX15" fmla="*/ 13295293 w 43305609"/>
                <a:gd name="connsiteY15" fmla="*/ 34336927 h 49345070"/>
                <a:gd name="connsiteX16" fmla="*/ 12998459 w 43305609"/>
                <a:gd name="connsiteY16" fmla="*/ 34179161 h 49345070"/>
                <a:gd name="connsiteX17" fmla="*/ 5003331 w 43305609"/>
                <a:gd name="connsiteY17" fmla="*/ 48027129 h 49345070"/>
                <a:gd name="connsiteX18" fmla="*/ 1403849 w 43305609"/>
                <a:gd name="connsiteY18"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12998459 w 43305609"/>
                <a:gd name="connsiteY15" fmla="*/ 34179161 h 49345070"/>
                <a:gd name="connsiteX16" fmla="*/ 5003331 w 43305609"/>
                <a:gd name="connsiteY16" fmla="*/ 48027129 h 49345070"/>
                <a:gd name="connsiteX17" fmla="*/ 1403849 w 43305609"/>
                <a:gd name="connsiteY17"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13295293 w 43305609"/>
                <a:gd name="connsiteY14" fmla="*/ 34336927 h 49345070"/>
                <a:gd name="connsiteX15" fmla="*/ 5003331 w 43305609"/>
                <a:gd name="connsiteY15" fmla="*/ 48027129 h 49345070"/>
                <a:gd name="connsiteX16" fmla="*/ 1403849 w 43305609"/>
                <a:gd name="connsiteY16"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8178364 w 43305609"/>
                <a:gd name="connsiteY3" fmla="*/ 31617298 h 49345070"/>
                <a:gd name="connsiteX4" fmla="*/ 11900377 w 43305609"/>
                <a:gd name="connsiteY4" fmla="*/ 24967388 h 49345070"/>
                <a:gd name="connsiteX5" fmla="*/ 9277054 w 43305609"/>
                <a:gd name="connsiteY5" fmla="*/ 19409056 h 49345070"/>
                <a:gd name="connsiteX6" fmla="*/ 353464 w 43305609"/>
                <a:gd name="connsiteY6" fmla="*/ 3952945 h 49345070"/>
                <a:gd name="connsiteX7" fmla="*/ 1317942 w 43305609"/>
                <a:gd name="connsiteY7" fmla="*/ 353464 h 49345070"/>
                <a:gd name="connsiteX8" fmla="*/ 4917423 w 43305609"/>
                <a:gd name="connsiteY8" fmla="*/ 1317942 h 49345070"/>
                <a:gd name="connsiteX9" fmla="*/ 17324058 w 43305609"/>
                <a:gd name="connsiteY9" fmla="*/ 21059697 h 49345070"/>
                <a:gd name="connsiteX10" fmla="*/ 40670606 w 43305609"/>
                <a:gd name="connsiteY10" fmla="*/ 21960053 h 49345070"/>
                <a:gd name="connsiteX11" fmla="*/ 43305609 w 43305609"/>
                <a:gd name="connsiteY11" fmla="*/ 24595054 h 49345070"/>
                <a:gd name="connsiteX12" fmla="*/ 40670604 w 43305609"/>
                <a:gd name="connsiteY12" fmla="*/ 27230056 h 49345070"/>
                <a:gd name="connsiteX13" fmla="*/ 17549278 w 43305609"/>
                <a:gd name="connsiteY13" fmla="*/ 27723712 h 49345070"/>
                <a:gd name="connsiteX14" fmla="*/ 5003331 w 43305609"/>
                <a:gd name="connsiteY14" fmla="*/ 48027129 h 49345070"/>
                <a:gd name="connsiteX15" fmla="*/ 1403849 w 43305609"/>
                <a:gd name="connsiteY15" fmla="*/ 48991608 h 49345070"/>
                <a:gd name="connsiteX0" fmla="*/ 1403849 w 43305609"/>
                <a:gd name="connsiteY0" fmla="*/ 48991608 h 49345070"/>
                <a:gd name="connsiteX1" fmla="*/ 439372 w 43305609"/>
                <a:gd name="connsiteY1" fmla="*/ 45392126 h 49345070"/>
                <a:gd name="connsiteX2" fmla="*/ 8342045 w 43305609"/>
                <a:gd name="connsiteY2" fmla="*/ 31704294 h 49345070"/>
                <a:gd name="connsiteX3" fmla="*/ 11900377 w 43305609"/>
                <a:gd name="connsiteY3" fmla="*/ 24967388 h 49345070"/>
                <a:gd name="connsiteX4" fmla="*/ 9277054 w 43305609"/>
                <a:gd name="connsiteY4" fmla="*/ 19409056 h 49345070"/>
                <a:gd name="connsiteX5" fmla="*/ 353464 w 43305609"/>
                <a:gd name="connsiteY5" fmla="*/ 3952945 h 49345070"/>
                <a:gd name="connsiteX6" fmla="*/ 1317942 w 43305609"/>
                <a:gd name="connsiteY6" fmla="*/ 353464 h 49345070"/>
                <a:gd name="connsiteX7" fmla="*/ 4917423 w 43305609"/>
                <a:gd name="connsiteY7" fmla="*/ 1317942 h 49345070"/>
                <a:gd name="connsiteX8" fmla="*/ 17324058 w 43305609"/>
                <a:gd name="connsiteY8" fmla="*/ 21059697 h 49345070"/>
                <a:gd name="connsiteX9" fmla="*/ 40670606 w 43305609"/>
                <a:gd name="connsiteY9" fmla="*/ 21960053 h 49345070"/>
                <a:gd name="connsiteX10" fmla="*/ 43305609 w 43305609"/>
                <a:gd name="connsiteY10" fmla="*/ 24595054 h 49345070"/>
                <a:gd name="connsiteX11" fmla="*/ 40670604 w 43305609"/>
                <a:gd name="connsiteY11" fmla="*/ 27230056 h 49345070"/>
                <a:gd name="connsiteX12" fmla="*/ 17549278 w 43305609"/>
                <a:gd name="connsiteY12" fmla="*/ 27723712 h 49345070"/>
                <a:gd name="connsiteX13" fmla="*/ 5003331 w 43305609"/>
                <a:gd name="connsiteY13" fmla="*/ 48027129 h 49345070"/>
                <a:gd name="connsiteX14" fmla="*/ 1403849 w 43305609"/>
                <a:gd name="connsiteY14"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9277054 w 43305609"/>
                <a:gd name="connsiteY3" fmla="*/ 19409056 h 49345070"/>
                <a:gd name="connsiteX4" fmla="*/ 353464 w 43305609"/>
                <a:gd name="connsiteY4" fmla="*/ 3952945 h 49345070"/>
                <a:gd name="connsiteX5" fmla="*/ 1317942 w 43305609"/>
                <a:gd name="connsiteY5" fmla="*/ 353464 h 49345070"/>
                <a:gd name="connsiteX6" fmla="*/ 4917423 w 43305609"/>
                <a:gd name="connsiteY6" fmla="*/ 1317942 h 49345070"/>
                <a:gd name="connsiteX7" fmla="*/ 17324058 w 43305609"/>
                <a:gd name="connsiteY7" fmla="*/ 21059697 h 49345070"/>
                <a:gd name="connsiteX8" fmla="*/ 40670606 w 43305609"/>
                <a:gd name="connsiteY8" fmla="*/ 21960053 h 49345070"/>
                <a:gd name="connsiteX9" fmla="*/ 43305609 w 43305609"/>
                <a:gd name="connsiteY9" fmla="*/ 24595054 h 49345070"/>
                <a:gd name="connsiteX10" fmla="*/ 40670604 w 43305609"/>
                <a:gd name="connsiteY10" fmla="*/ 27230056 h 49345070"/>
                <a:gd name="connsiteX11" fmla="*/ 17549278 w 43305609"/>
                <a:gd name="connsiteY11" fmla="*/ 27723712 h 49345070"/>
                <a:gd name="connsiteX12" fmla="*/ 5003331 w 43305609"/>
                <a:gd name="connsiteY12" fmla="*/ 48027129 h 49345070"/>
                <a:gd name="connsiteX13" fmla="*/ 1403849 w 43305609"/>
                <a:gd name="connsiteY13" fmla="*/ 48991608 h 49345070"/>
                <a:gd name="connsiteX0" fmla="*/ 1403849 w 43305609"/>
                <a:gd name="connsiteY0" fmla="*/ 48991608 h 49345070"/>
                <a:gd name="connsiteX1" fmla="*/ 439372 w 43305609"/>
                <a:gd name="connsiteY1" fmla="*/ 45392126 h 49345070"/>
                <a:gd name="connsiteX2" fmla="*/ 11900377 w 43305609"/>
                <a:gd name="connsiteY2" fmla="*/ 24967388 h 49345070"/>
                <a:gd name="connsiteX3" fmla="*/ 353464 w 43305609"/>
                <a:gd name="connsiteY3" fmla="*/ 3952945 h 49345070"/>
                <a:gd name="connsiteX4" fmla="*/ 1317942 w 43305609"/>
                <a:gd name="connsiteY4" fmla="*/ 353464 h 49345070"/>
                <a:gd name="connsiteX5" fmla="*/ 4917423 w 43305609"/>
                <a:gd name="connsiteY5" fmla="*/ 1317942 h 49345070"/>
                <a:gd name="connsiteX6" fmla="*/ 17324058 w 43305609"/>
                <a:gd name="connsiteY6" fmla="*/ 21059697 h 49345070"/>
                <a:gd name="connsiteX7" fmla="*/ 40670606 w 43305609"/>
                <a:gd name="connsiteY7" fmla="*/ 21960053 h 49345070"/>
                <a:gd name="connsiteX8" fmla="*/ 43305609 w 43305609"/>
                <a:gd name="connsiteY8" fmla="*/ 24595054 h 49345070"/>
                <a:gd name="connsiteX9" fmla="*/ 40670604 w 43305609"/>
                <a:gd name="connsiteY9" fmla="*/ 27230056 h 49345070"/>
                <a:gd name="connsiteX10" fmla="*/ 17549278 w 43305609"/>
                <a:gd name="connsiteY10" fmla="*/ 27723712 h 49345070"/>
                <a:gd name="connsiteX11" fmla="*/ 5003331 w 43305609"/>
                <a:gd name="connsiteY11" fmla="*/ 48027129 h 49345070"/>
                <a:gd name="connsiteX12" fmla="*/ 1403849 w 43305609"/>
                <a:gd name="connsiteY12" fmla="*/ 48991608 h 493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05609" h="49345070">
                  <a:moveTo>
                    <a:pt x="1403849" y="48991608"/>
                  </a:moveTo>
                  <a:cubicBezTo>
                    <a:pt x="143546" y="48263972"/>
                    <a:pt x="-288262" y="46652430"/>
                    <a:pt x="439372" y="45392126"/>
                  </a:cubicBezTo>
                  <a:lnTo>
                    <a:pt x="11900377" y="24967388"/>
                  </a:lnTo>
                  <a:lnTo>
                    <a:pt x="353464" y="3952945"/>
                  </a:lnTo>
                  <a:cubicBezTo>
                    <a:pt x="-374173" y="2692641"/>
                    <a:pt x="57638" y="1081098"/>
                    <a:pt x="1317942" y="353464"/>
                  </a:cubicBezTo>
                  <a:cubicBezTo>
                    <a:pt x="2578243" y="-374174"/>
                    <a:pt x="4189787" y="57639"/>
                    <a:pt x="4917423" y="1317942"/>
                  </a:cubicBezTo>
                  <a:lnTo>
                    <a:pt x="17324058" y="21059697"/>
                  </a:lnTo>
                  <a:lnTo>
                    <a:pt x="40670606" y="21960053"/>
                  </a:lnTo>
                  <a:cubicBezTo>
                    <a:pt x="42125876" y="21960051"/>
                    <a:pt x="43305609" y="23139782"/>
                    <a:pt x="43305609" y="24595054"/>
                  </a:cubicBezTo>
                  <a:cubicBezTo>
                    <a:pt x="43305608" y="26050327"/>
                    <a:pt x="42125877" y="27230058"/>
                    <a:pt x="40670604" y="27230056"/>
                  </a:cubicBezTo>
                  <a:lnTo>
                    <a:pt x="17549278" y="27723712"/>
                  </a:lnTo>
                  <a:lnTo>
                    <a:pt x="5003331" y="48027129"/>
                  </a:lnTo>
                  <a:cubicBezTo>
                    <a:pt x="4275696" y="49287430"/>
                    <a:pt x="2664151" y="49719244"/>
                    <a:pt x="1403849" y="48991608"/>
                  </a:cubicBezTo>
                  <a:close/>
                </a:path>
              </a:pathLst>
            </a:custGeom>
            <a:solidFill>
              <a:srgbClr val="333F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19" name="Freeform 50">
              <a:extLst>
                <a:ext uri="{FF2B5EF4-FFF2-40B4-BE49-F238E27FC236}">
                  <a16:creationId xmlns:a16="http://schemas.microsoft.com/office/drawing/2014/main" id="{3DB1916C-BC7F-FDB7-954A-76EB4DB7CB90}"/>
                </a:ext>
              </a:extLst>
            </p:cNvPr>
            <p:cNvSpPr/>
            <p:nvPr/>
          </p:nvSpPr>
          <p:spPr>
            <a:xfrm rot="12600000" flipV="1">
              <a:off x="6714387" y="1864005"/>
              <a:ext cx="1360842" cy="1666073"/>
            </a:xfrm>
            <a:custGeom>
              <a:avLst/>
              <a:gdLst>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480122 w 17952940"/>
                <a:gd name="connsiteY5" fmla="*/ 1947735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348428 w 17952940"/>
                <a:gd name="connsiteY5" fmla="*/ 19328825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259590 w 17952940"/>
                <a:gd name="connsiteY5" fmla="*/ 19168832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78040 w 17952940"/>
                <a:gd name="connsiteY5" fmla="*/ 19121749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28475 w 17952940"/>
                <a:gd name="connsiteY9" fmla="*/ 21960478 h 21960479"/>
                <a:gd name="connsiteX10" fmla="*/ 8882840 w 17952940"/>
                <a:gd name="connsiteY10" fmla="*/ 21960479 h 21960479"/>
                <a:gd name="connsiteX0" fmla="*/ 8882840 w 17952940"/>
                <a:gd name="connsiteY0" fmla="*/ 21960479 h 21960479"/>
                <a:gd name="connsiteX1" fmla="*/ 695659 w 17952940"/>
                <a:gd name="connsiteY1" fmla="*/ 7779865 h 21960479"/>
                <a:gd name="connsiteX2" fmla="*/ 2593866 w 17952940"/>
                <a:gd name="connsiteY2" fmla="*/ 695657 h 21960479"/>
                <a:gd name="connsiteX3" fmla="*/ 9678072 w 17952940"/>
                <a:gd name="connsiteY3" fmla="*/ 2593866 h 21960479"/>
                <a:gd name="connsiteX4" fmla="*/ 17952940 w 17952940"/>
                <a:gd name="connsiteY4" fmla="*/ 16926361 h 21960479"/>
                <a:gd name="connsiteX5" fmla="*/ 16193745 w 17952940"/>
                <a:gd name="connsiteY5" fmla="*/ 19094547 h 21960479"/>
                <a:gd name="connsiteX6" fmla="*/ 7468844 w 17952940"/>
                <a:gd name="connsiteY6" fmla="*/ 3869363 h 21960479"/>
                <a:gd name="connsiteX7" fmla="*/ 3869362 w 17952940"/>
                <a:gd name="connsiteY7" fmla="*/ 2904885 h 21960479"/>
                <a:gd name="connsiteX8" fmla="*/ 2904885 w 17952940"/>
                <a:gd name="connsiteY8" fmla="*/ 6504366 h 21960479"/>
                <a:gd name="connsiteX9" fmla="*/ 11844174 w 17952940"/>
                <a:gd name="connsiteY9" fmla="*/ 21933289 h 21960479"/>
                <a:gd name="connsiteX10" fmla="*/ 8882840 w 17952940"/>
                <a:gd name="connsiteY10" fmla="*/ 21960479 h 21960479"/>
                <a:gd name="connsiteX0" fmla="*/ 8882840 w 17937241"/>
                <a:gd name="connsiteY0" fmla="*/ 21960479 h 21960479"/>
                <a:gd name="connsiteX1" fmla="*/ 695659 w 17937241"/>
                <a:gd name="connsiteY1" fmla="*/ 7779865 h 21960479"/>
                <a:gd name="connsiteX2" fmla="*/ 2593866 w 17937241"/>
                <a:gd name="connsiteY2" fmla="*/ 695657 h 21960479"/>
                <a:gd name="connsiteX3" fmla="*/ 9678072 w 17937241"/>
                <a:gd name="connsiteY3" fmla="*/ 2593866 h 21960479"/>
                <a:gd name="connsiteX4" fmla="*/ 17937243 w 17937241"/>
                <a:gd name="connsiteY4" fmla="*/ 16953550 h 21960479"/>
                <a:gd name="connsiteX5" fmla="*/ 16193745 w 17937241"/>
                <a:gd name="connsiteY5" fmla="*/ 19094547 h 21960479"/>
                <a:gd name="connsiteX6" fmla="*/ 7468844 w 17937241"/>
                <a:gd name="connsiteY6" fmla="*/ 3869363 h 21960479"/>
                <a:gd name="connsiteX7" fmla="*/ 3869362 w 17937241"/>
                <a:gd name="connsiteY7" fmla="*/ 2904885 h 21960479"/>
                <a:gd name="connsiteX8" fmla="*/ 2904885 w 17937241"/>
                <a:gd name="connsiteY8" fmla="*/ 6504366 h 21960479"/>
                <a:gd name="connsiteX9" fmla="*/ 11844174 w 17937241"/>
                <a:gd name="connsiteY9" fmla="*/ 21933289 h 21960479"/>
                <a:gd name="connsiteX10" fmla="*/ 8882840 w 17937241"/>
                <a:gd name="connsiteY10" fmla="*/ 21960479 h 2196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7241" h="21960479">
                  <a:moveTo>
                    <a:pt x="8882840" y="21960479"/>
                  </a:moveTo>
                  <a:lnTo>
                    <a:pt x="695659" y="7779865"/>
                  </a:lnTo>
                  <a:cubicBezTo>
                    <a:pt x="-736417" y="5299437"/>
                    <a:pt x="113441" y="2127732"/>
                    <a:pt x="2593866" y="695657"/>
                  </a:cubicBezTo>
                  <a:cubicBezTo>
                    <a:pt x="5074291" y="-736416"/>
                    <a:pt x="8245998" y="113441"/>
                    <a:pt x="9678072" y="2593866"/>
                  </a:cubicBezTo>
                  <a:lnTo>
                    <a:pt x="17937243" y="16953550"/>
                  </a:lnTo>
                  <a:lnTo>
                    <a:pt x="16193745" y="19094547"/>
                  </a:lnTo>
                  <a:lnTo>
                    <a:pt x="7468844" y="3869363"/>
                  </a:lnTo>
                  <a:cubicBezTo>
                    <a:pt x="6741207" y="2609061"/>
                    <a:pt x="5129664" y="2177248"/>
                    <a:pt x="3869362" y="2904885"/>
                  </a:cubicBezTo>
                  <a:cubicBezTo>
                    <a:pt x="2609059" y="3632520"/>
                    <a:pt x="2177248" y="5244063"/>
                    <a:pt x="2904885" y="6504366"/>
                  </a:cubicBezTo>
                  <a:lnTo>
                    <a:pt x="11844174" y="21933289"/>
                  </a:lnTo>
                  <a:lnTo>
                    <a:pt x="8882840" y="21960479"/>
                  </a:lnTo>
                  <a:close/>
                </a:path>
              </a:pathLst>
            </a:custGeom>
            <a:solidFill>
              <a:srgbClr val="D9D9D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0" name="Freeform 51">
              <a:extLst>
                <a:ext uri="{FF2B5EF4-FFF2-40B4-BE49-F238E27FC236}">
                  <a16:creationId xmlns:a16="http://schemas.microsoft.com/office/drawing/2014/main" id="{969BD63F-60E9-5F65-B673-77B59D473FF2}"/>
                </a:ext>
              </a:extLst>
            </p:cNvPr>
            <p:cNvSpPr/>
            <p:nvPr/>
          </p:nvSpPr>
          <p:spPr>
            <a:xfrm rot="12600000" flipV="1">
              <a:off x="5484291" y="3985619"/>
              <a:ext cx="1355516" cy="1677829"/>
            </a:xfrm>
            <a:custGeom>
              <a:avLst/>
              <a:gdLst>
                <a:gd name="connsiteX0" fmla="*/ 2593863 w 17867028"/>
                <a:gd name="connsiteY0" fmla="*/ 21419782 h 22115439"/>
                <a:gd name="connsiteX1" fmla="*/ 695659 w 17867028"/>
                <a:gd name="connsiteY1" fmla="*/ 14335576 h 22115439"/>
                <a:gd name="connsiteX2" fmla="*/ 8972308 w 17867028"/>
                <a:gd name="connsiteY2" fmla="*/ 1 h 22115439"/>
                <a:gd name="connsiteX3" fmla="*/ 11917942 w 17867028"/>
                <a:gd name="connsiteY3" fmla="*/ 0 h 22115439"/>
                <a:gd name="connsiteX4" fmla="*/ 2904884 w 17867028"/>
                <a:gd name="connsiteY4" fmla="*/ 15611075 h 22115439"/>
                <a:gd name="connsiteX5" fmla="*/ 3869360 w 17867028"/>
                <a:gd name="connsiteY5" fmla="*/ 19210556 h 22115439"/>
                <a:gd name="connsiteX6" fmla="*/ 7468843 w 17867028"/>
                <a:gd name="connsiteY6" fmla="*/ 18246078 h 22115439"/>
                <a:gd name="connsiteX7" fmla="*/ 16394212 w 17867028"/>
                <a:gd name="connsiteY7" fmla="*/ 2786885 h 22115439"/>
                <a:gd name="connsiteX8" fmla="*/ 17867028 w 17867028"/>
                <a:gd name="connsiteY8" fmla="*/ 5337877 h 22115439"/>
                <a:gd name="connsiteX9" fmla="*/ 9678068 w 17867028"/>
                <a:gd name="connsiteY9" fmla="*/ 19521572 h 22115439"/>
                <a:gd name="connsiteX10" fmla="*/ 2593863 w 17867028"/>
                <a:gd name="connsiteY10" fmla="*/ 21419782 h 221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7028" h="22115439">
                  <a:moveTo>
                    <a:pt x="2593863" y="21419782"/>
                  </a:moveTo>
                  <a:cubicBezTo>
                    <a:pt x="113439" y="19987708"/>
                    <a:pt x="-736415" y="16816001"/>
                    <a:pt x="695659" y="14335576"/>
                  </a:cubicBezTo>
                  <a:lnTo>
                    <a:pt x="8972308" y="1"/>
                  </a:lnTo>
                  <a:lnTo>
                    <a:pt x="11917942" y="0"/>
                  </a:lnTo>
                  <a:lnTo>
                    <a:pt x="2904884" y="15611075"/>
                  </a:lnTo>
                  <a:cubicBezTo>
                    <a:pt x="2177248" y="16871378"/>
                    <a:pt x="2609058" y="18482920"/>
                    <a:pt x="3869360" y="19210556"/>
                  </a:cubicBezTo>
                  <a:cubicBezTo>
                    <a:pt x="5129663" y="19938192"/>
                    <a:pt x="6741207" y="19506381"/>
                    <a:pt x="7468843" y="18246078"/>
                  </a:cubicBezTo>
                  <a:lnTo>
                    <a:pt x="16394212" y="2786885"/>
                  </a:lnTo>
                  <a:lnTo>
                    <a:pt x="17867028" y="5337877"/>
                  </a:lnTo>
                  <a:lnTo>
                    <a:pt x="9678068" y="19521572"/>
                  </a:lnTo>
                  <a:cubicBezTo>
                    <a:pt x="8245994" y="22001997"/>
                    <a:pt x="5074288" y="22851856"/>
                    <a:pt x="2593863" y="21419782"/>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1" name="Freeform 52">
              <a:extLst>
                <a:ext uri="{FF2B5EF4-FFF2-40B4-BE49-F238E27FC236}">
                  <a16:creationId xmlns:a16="http://schemas.microsoft.com/office/drawing/2014/main" id="{7F63C84E-77F5-C4C2-2DD4-D10D22634644}"/>
                </a:ext>
              </a:extLst>
            </p:cNvPr>
            <p:cNvSpPr/>
            <p:nvPr/>
          </p:nvSpPr>
          <p:spPr>
            <a:xfrm rot="12600000" flipV="1">
              <a:off x="4073237" y="2306552"/>
              <a:ext cx="1747455" cy="786891"/>
            </a:xfrm>
            <a:custGeom>
              <a:avLst/>
              <a:gdLst>
                <a:gd name="connsiteX0" fmla="*/ 1472818 w 23033179"/>
                <a:gd name="connsiteY0" fmla="*/ 10371997 h 10371997"/>
                <a:gd name="connsiteX1" fmla="*/ 0 w 23033179"/>
                <a:gd name="connsiteY1" fmla="*/ 7821002 h 10371997"/>
                <a:gd name="connsiteX2" fmla="*/ 17847181 w 23033179"/>
                <a:gd name="connsiteY2" fmla="*/ 7821001 h 10371997"/>
                <a:gd name="connsiteX3" fmla="*/ 20482186 w 23033179"/>
                <a:gd name="connsiteY3" fmla="*/ 5185999 h 10371997"/>
                <a:gd name="connsiteX4" fmla="*/ 17847183 w 23033179"/>
                <a:gd name="connsiteY4" fmla="*/ 2550997 h 10371997"/>
                <a:gd name="connsiteX5" fmla="*/ 175378 w 23033179"/>
                <a:gd name="connsiteY5" fmla="*/ 2550997 h 10371997"/>
                <a:gd name="connsiteX6" fmla="*/ 1648197 w 23033179"/>
                <a:gd name="connsiteY6" fmla="*/ 1 h 10371997"/>
                <a:gd name="connsiteX7" fmla="*/ 17847182 w 23033179"/>
                <a:gd name="connsiteY7" fmla="*/ 0 h 10371997"/>
                <a:gd name="connsiteX8" fmla="*/ 23033179 w 23033179"/>
                <a:gd name="connsiteY8" fmla="*/ 5185996 h 10371997"/>
                <a:gd name="connsiteX9" fmla="*/ 17847179 w 23033179"/>
                <a:gd name="connsiteY9" fmla="*/ 10371996 h 10371997"/>
                <a:gd name="connsiteX10" fmla="*/ 1472818 w 23033179"/>
                <a:gd name="connsiteY10" fmla="*/ 10371997 h 1037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33179" h="10371997">
                  <a:moveTo>
                    <a:pt x="1472818" y="10371997"/>
                  </a:moveTo>
                  <a:lnTo>
                    <a:pt x="0" y="7821002"/>
                  </a:lnTo>
                  <a:lnTo>
                    <a:pt x="17847181" y="7821001"/>
                  </a:lnTo>
                  <a:cubicBezTo>
                    <a:pt x="19302454" y="7821002"/>
                    <a:pt x="20482186" y="6641271"/>
                    <a:pt x="20482186" y="5185999"/>
                  </a:cubicBezTo>
                  <a:cubicBezTo>
                    <a:pt x="20482186" y="3730727"/>
                    <a:pt x="19302453" y="2550996"/>
                    <a:pt x="17847183" y="2550997"/>
                  </a:cubicBezTo>
                  <a:lnTo>
                    <a:pt x="175378" y="2550997"/>
                  </a:lnTo>
                  <a:lnTo>
                    <a:pt x="1648197" y="1"/>
                  </a:lnTo>
                  <a:lnTo>
                    <a:pt x="17847182" y="0"/>
                  </a:lnTo>
                  <a:cubicBezTo>
                    <a:pt x="20711329" y="-1"/>
                    <a:pt x="23033180" y="2321850"/>
                    <a:pt x="23033179" y="5185996"/>
                  </a:cubicBezTo>
                  <a:cubicBezTo>
                    <a:pt x="23033180" y="8050146"/>
                    <a:pt x="20711331" y="10371996"/>
                    <a:pt x="17847179" y="10371996"/>
                  </a:cubicBezTo>
                  <a:lnTo>
                    <a:pt x="1472818" y="10371997"/>
                  </a:lnTo>
                  <a:close/>
                </a:path>
              </a:pathLst>
            </a:custGeom>
            <a:solidFill>
              <a:srgbClr val="D4CA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2" name="Freeform 53">
              <a:extLst>
                <a:ext uri="{FF2B5EF4-FFF2-40B4-BE49-F238E27FC236}">
                  <a16:creationId xmlns:a16="http://schemas.microsoft.com/office/drawing/2014/main" id="{EDD68EEE-E98E-C438-4B3E-3A9186115C2B}"/>
                </a:ext>
              </a:extLst>
            </p:cNvPr>
            <p:cNvSpPr/>
            <p:nvPr/>
          </p:nvSpPr>
          <p:spPr>
            <a:xfrm>
              <a:off x="5788331" y="2725816"/>
              <a:ext cx="838533" cy="442391"/>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687" h="5831150">
                  <a:moveTo>
                    <a:pt x="0" y="97094"/>
                  </a:moveTo>
                  <a:lnTo>
                    <a:pt x="4499487" y="2552701"/>
                  </a:lnTo>
                  <a:cubicBezTo>
                    <a:pt x="5274187" y="2908301"/>
                    <a:pt x="5553587" y="3043904"/>
                    <a:pt x="6480687" y="2561304"/>
                  </a:cubicBezTo>
                  <a:lnTo>
                    <a:pt x="10938387" y="0"/>
                  </a:lnTo>
                  <a:lnTo>
                    <a:pt x="11052687" y="2933701"/>
                  </a:lnTo>
                  <a:lnTo>
                    <a:pt x="8279990" y="4508091"/>
                  </a:lnTo>
                  <a:cubicBezTo>
                    <a:pt x="5270090" y="6184491"/>
                    <a:pt x="5579806" y="6272981"/>
                    <a:pt x="2974258" y="4744065"/>
                  </a:cubicBezTo>
                  <a:lnTo>
                    <a:pt x="12290" y="3043085"/>
                  </a:lnTo>
                  <a:cubicBezTo>
                    <a:pt x="8193" y="2061088"/>
                    <a:pt x="4097" y="1079091"/>
                    <a:pt x="0" y="97094"/>
                  </a:cubicBezTo>
                  <a:close/>
                </a:path>
              </a:pathLst>
            </a:custGeom>
            <a:solidFill>
              <a:srgbClr val="D4CA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3" name="Freeform 54">
              <a:extLst>
                <a:ext uri="{FF2B5EF4-FFF2-40B4-BE49-F238E27FC236}">
                  <a16:creationId xmlns:a16="http://schemas.microsoft.com/office/drawing/2014/main" id="{094AA97B-22BE-307D-0301-F2B149096613}"/>
                </a:ext>
              </a:extLst>
            </p:cNvPr>
            <p:cNvSpPr/>
            <p:nvPr/>
          </p:nvSpPr>
          <p:spPr>
            <a:xfrm rot="14395026">
              <a:off x="5350945" y="3428679"/>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D4CA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 name="Freeform 55">
              <a:extLst>
                <a:ext uri="{FF2B5EF4-FFF2-40B4-BE49-F238E27FC236}">
                  <a16:creationId xmlns:a16="http://schemas.microsoft.com/office/drawing/2014/main" id="{0164E21B-66A6-CF06-63DE-227412121B59}"/>
                </a:ext>
              </a:extLst>
            </p:cNvPr>
            <p:cNvSpPr/>
            <p:nvPr/>
          </p:nvSpPr>
          <p:spPr>
            <a:xfrm rot="7204974" flipH="1">
              <a:off x="6179482" y="3440021"/>
              <a:ext cx="839585" cy="441168"/>
            </a:xfrm>
            <a:custGeom>
              <a:avLst/>
              <a:gdLst>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114300 w 11010900"/>
                <a:gd name="connsiteY0" fmla="*/ 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10" fmla="*/ 114300 w 11010900"/>
                <a:gd name="connsiteY10" fmla="*/ 0 h 4419600"/>
                <a:gd name="connsiteX0" fmla="*/ 76200 w 11010900"/>
                <a:gd name="connsiteY0" fmla="*/ 38100 h 4419600"/>
                <a:gd name="connsiteX1" fmla="*/ 1181100 w 11010900"/>
                <a:gd name="connsiteY1" fmla="*/ 0 h 4419600"/>
                <a:gd name="connsiteX2" fmla="*/ 4457700 w 11010900"/>
                <a:gd name="connsiteY2" fmla="*/ 2552700 h 4419600"/>
                <a:gd name="connsiteX3" fmla="*/ 6438900 w 11010900"/>
                <a:gd name="connsiteY3" fmla="*/ 2590800 h 4419600"/>
                <a:gd name="connsiteX4" fmla="*/ 10896600 w 11010900"/>
                <a:gd name="connsiteY4" fmla="*/ 0 h 4419600"/>
                <a:gd name="connsiteX5" fmla="*/ 11010900 w 11010900"/>
                <a:gd name="connsiteY5" fmla="*/ 2933700 h 4419600"/>
                <a:gd name="connsiteX6" fmla="*/ 8267700 w 11010900"/>
                <a:gd name="connsiteY6" fmla="*/ 4419600 h 4419600"/>
                <a:gd name="connsiteX7" fmla="*/ 2667000 w 11010900"/>
                <a:gd name="connsiteY7" fmla="*/ 4419600 h 4419600"/>
                <a:gd name="connsiteX8" fmla="*/ 0 w 11010900"/>
                <a:gd name="connsiteY8" fmla="*/ 2895600 h 4419600"/>
                <a:gd name="connsiteX9" fmla="*/ 76200 w 11010900"/>
                <a:gd name="connsiteY9"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4419600"/>
                <a:gd name="connsiteX1" fmla="*/ 4457700 w 11010900"/>
                <a:gd name="connsiteY1" fmla="*/ 2552700 h 4419600"/>
                <a:gd name="connsiteX2" fmla="*/ 6438900 w 11010900"/>
                <a:gd name="connsiteY2" fmla="*/ 2590800 h 4419600"/>
                <a:gd name="connsiteX3" fmla="*/ 10896600 w 11010900"/>
                <a:gd name="connsiteY3" fmla="*/ 0 h 4419600"/>
                <a:gd name="connsiteX4" fmla="*/ 11010900 w 11010900"/>
                <a:gd name="connsiteY4" fmla="*/ 2933700 h 4419600"/>
                <a:gd name="connsiteX5" fmla="*/ 8267700 w 11010900"/>
                <a:gd name="connsiteY5" fmla="*/ 4419600 h 4419600"/>
                <a:gd name="connsiteX6" fmla="*/ 2667000 w 11010900"/>
                <a:gd name="connsiteY6" fmla="*/ 4419600 h 4419600"/>
                <a:gd name="connsiteX7" fmla="*/ 0 w 11010900"/>
                <a:gd name="connsiteY7" fmla="*/ 2895600 h 4419600"/>
                <a:gd name="connsiteX8" fmla="*/ 76200 w 11010900"/>
                <a:gd name="connsiteY8" fmla="*/ 38100 h 4419600"/>
                <a:gd name="connsiteX0" fmla="*/ 76200 w 11010900"/>
                <a:gd name="connsiteY0" fmla="*/ 38100 h 5046133"/>
                <a:gd name="connsiteX1" fmla="*/ 4457700 w 11010900"/>
                <a:gd name="connsiteY1" fmla="*/ 2552700 h 5046133"/>
                <a:gd name="connsiteX2" fmla="*/ 6438900 w 11010900"/>
                <a:gd name="connsiteY2" fmla="*/ 2590800 h 5046133"/>
                <a:gd name="connsiteX3" fmla="*/ 10896600 w 11010900"/>
                <a:gd name="connsiteY3" fmla="*/ 0 h 5046133"/>
                <a:gd name="connsiteX4" fmla="*/ 11010900 w 11010900"/>
                <a:gd name="connsiteY4" fmla="*/ 2933700 h 5046133"/>
                <a:gd name="connsiteX5" fmla="*/ 8267700 w 11010900"/>
                <a:gd name="connsiteY5" fmla="*/ 4419600 h 5046133"/>
                <a:gd name="connsiteX6" fmla="*/ 2667000 w 11010900"/>
                <a:gd name="connsiteY6" fmla="*/ 4419600 h 5046133"/>
                <a:gd name="connsiteX7" fmla="*/ 0 w 11010900"/>
                <a:gd name="connsiteY7" fmla="*/ 2895600 h 5046133"/>
                <a:gd name="connsiteX8" fmla="*/ 76200 w 11010900"/>
                <a:gd name="connsiteY8" fmla="*/ 38100 h 5046133"/>
                <a:gd name="connsiteX0" fmla="*/ 76200 w 11010900"/>
                <a:gd name="connsiteY0" fmla="*/ 38100 h 5534756"/>
                <a:gd name="connsiteX1" fmla="*/ 4457700 w 11010900"/>
                <a:gd name="connsiteY1" fmla="*/ 2552700 h 5534756"/>
                <a:gd name="connsiteX2" fmla="*/ 6438900 w 11010900"/>
                <a:gd name="connsiteY2" fmla="*/ 2590800 h 5534756"/>
                <a:gd name="connsiteX3" fmla="*/ 10896600 w 11010900"/>
                <a:gd name="connsiteY3" fmla="*/ 0 h 5534756"/>
                <a:gd name="connsiteX4" fmla="*/ 11010900 w 11010900"/>
                <a:gd name="connsiteY4" fmla="*/ 2933700 h 5534756"/>
                <a:gd name="connsiteX5" fmla="*/ 8267700 w 11010900"/>
                <a:gd name="connsiteY5" fmla="*/ 4419600 h 5534756"/>
                <a:gd name="connsiteX6" fmla="*/ 2667000 w 11010900"/>
                <a:gd name="connsiteY6" fmla="*/ 4419600 h 5534756"/>
                <a:gd name="connsiteX7" fmla="*/ 0 w 11010900"/>
                <a:gd name="connsiteY7" fmla="*/ 2895600 h 5534756"/>
                <a:gd name="connsiteX8" fmla="*/ 76200 w 11010900"/>
                <a:gd name="connsiteY8" fmla="*/ 38100 h 5534756"/>
                <a:gd name="connsiteX0" fmla="*/ 76200 w 11010900"/>
                <a:gd name="connsiteY0" fmla="*/ 38100 h 5639080"/>
                <a:gd name="connsiteX1" fmla="*/ 4457700 w 11010900"/>
                <a:gd name="connsiteY1" fmla="*/ 2552700 h 5639080"/>
                <a:gd name="connsiteX2" fmla="*/ 6438900 w 11010900"/>
                <a:gd name="connsiteY2" fmla="*/ 2590800 h 5639080"/>
                <a:gd name="connsiteX3" fmla="*/ 10896600 w 11010900"/>
                <a:gd name="connsiteY3" fmla="*/ 0 h 5639080"/>
                <a:gd name="connsiteX4" fmla="*/ 11010900 w 11010900"/>
                <a:gd name="connsiteY4" fmla="*/ 2933700 h 5639080"/>
                <a:gd name="connsiteX5" fmla="*/ 8267700 w 11010900"/>
                <a:gd name="connsiteY5" fmla="*/ 4419600 h 5639080"/>
                <a:gd name="connsiteX6" fmla="*/ 2667000 w 11010900"/>
                <a:gd name="connsiteY6" fmla="*/ 4419600 h 5639080"/>
                <a:gd name="connsiteX7" fmla="*/ 0 w 11010900"/>
                <a:gd name="connsiteY7" fmla="*/ 2895600 h 5639080"/>
                <a:gd name="connsiteX8" fmla="*/ 76200 w 11010900"/>
                <a:gd name="connsiteY8" fmla="*/ 38100 h 5639080"/>
                <a:gd name="connsiteX0" fmla="*/ 76200 w 11010900"/>
                <a:gd name="connsiteY0" fmla="*/ 38100 h 5720742"/>
                <a:gd name="connsiteX1" fmla="*/ 4457700 w 11010900"/>
                <a:gd name="connsiteY1" fmla="*/ 2552700 h 5720742"/>
                <a:gd name="connsiteX2" fmla="*/ 6438900 w 11010900"/>
                <a:gd name="connsiteY2" fmla="*/ 2590800 h 5720742"/>
                <a:gd name="connsiteX3" fmla="*/ 10896600 w 11010900"/>
                <a:gd name="connsiteY3" fmla="*/ 0 h 5720742"/>
                <a:gd name="connsiteX4" fmla="*/ 11010900 w 11010900"/>
                <a:gd name="connsiteY4" fmla="*/ 2933700 h 5720742"/>
                <a:gd name="connsiteX5" fmla="*/ 8267700 w 11010900"/>
                <a:gd name="connsiteY5" fmla="*/ 4419600 h 5720742"/>
                <a:gd name="connsiteX6" fmla="*/ 2667000 w 11010900"/>
                <a:gd name="connsiteY6" fmla="*/ 4419600 h 5720742"/>
                <a:gd name="connsiteX7" fmla="*/ 0 w 11010900"/>
                <a:gd name="connsiteY7" fmla="*/ 2895600 h 5720742"/>
                <a:gd name="connsiteX8" fmla="*/ 76200 w 11010900"/>
                <a:gd name="connsiteY8" fmla="*/ 38100 h 5720742"/>
                <a:gd name="connsiteX0" fmla="*/ 76200 w 11010900"/>
                <a:gd name="connsiteY0" fmla="*/ 38100 h 5625812"/>
                <a:gd name="connsiteX1" fmla="*/ 4457700 w 11010900"/>
                <a:gd name="connsiteY1" fmla="*/ 2552700 h 5625812"/>
                <a:gd name="connsiteX2" fmla="*/ 6438900 w 11010900"/>
                <a:gd name="connsiteY2" fmla="*/ 2590800 h 5625812"/>
                <a:gd name="connsiteX3" fmla="*/ 10896600 w 11010900"/>
                <a:gd name="connsiteY3" fmla="*/ 0 h 5625812"/>
                <a:gd name="connsiteX4" fmla="*/ 11010900 w 11010900"/>
                <a:gd name="connsiteY4" fmla="*/ 2933700 h 5625812"/>
                <a:gd name="connsiteX5" fmla="*/ 8267700 w 11010900"/>
                <a:gd name="connsiteY5" fmla="*/ 4419600 h 5625812"/>
                <a:gd name="connsiteX6" fmla="*/ 2667000 w 11010900"/>
                <a:gd name="connsiteY6" fmla="*/ 4419600 h 5625812"/>
                <a:gd name="connsiteX7" fmla="*/ 0 w 11010900"/>
                <a:gd name="connsiteY7" fmla="*/ 2895600 h 5625812"/>
                <a:gd name="connsiteX8" fmla="*/ 76200 w 11010900"/>
                <a:gd name="connsiteY8" fmla="*/ 38100 h 5625812"/>
                <a:gd name="connsiteX0" fmla="*/ 76200 w 11010900"/>
                <a:gd name="connsiteY0" fmla="*/ 38100 h 5796254"/>
                <a:gd name="connsiteX1" fmla="*/ 4457700 w 11010900"/>
                <a:gd name="connsiteY1" fmla="*/ 2552700 h 5796254"/>
                <a:gd name="connsiteX2" fmla="*/ 6438900 w 11010900"/>
                <a:gd name="connsiteY2" fmla="*/ 2590800 h 5796254"/>
                <a:gd name="connsiteX3" fmla="*/ 10896600 w 11010900"/>
                <a:gd name="connsiteY3" fmla="*/ 0 h 5796254"/>
                <a:gd name="connsiteX4" fmla="*/ 11010900 w 11010900"/>
                <a:gd name="connsiteY4" fmla="*/ 2933700 h 5796254"/>
                <a:gd name="connsiteX5" fmla="*/ 8267700 w 11010900"/>
                <a:gd name="connsiteY5" fmla="*/ 4419600 h 5796254"/>
                <a:gd name="connsiteX6" fmla="*/ 2667000 w 11010900"/>
                <a:gd name="connsiteY6" fmla="*/ 4419600 h 5796254"/>
                <a:gd name="connsiteX7" fmla="*/ 0 w 11010900"/>
                <a:gd name="connsiteY7" fmla="*/ 2895600 h 5796254"/>
                <a:gd name="connsiteX8" fmla="*/ 76200 w 11010900"/>
                <a:gd name="connsiteY8" fmla="*/ 38100 h 5796254"/>
                <a:gd name="connsiteX0" fmla="*/ 76200 w 11010900"/>
                <a:gd name="connsiteY0" fmla="*/ 38100 h 5898934"/>
                <a:gd name="connsiteX1" fmla="*/ 4457700 w 11010900"/>
                <a:gd name="connsiteY1" fmla="*/ 2552700 h 5898934"/>
                <a:gd name="connsiteX2" fmla="*/ 6438900 w 11010900"/>
                <a:gd name="connsiteY2" fmla="*/ 2590800 h 5898934"/>
                <a:gd name="connsiteX3" fmla="*/ 10896600 w 11010900"/>
                <a:gd name="connsiteY3" fmla="*/ 0 h 5898934"/>
                <a:gd name="connsiteX4" fmla="*/ 11010900 w 11010900"/>
                <a:gd name="connsiteY4" fmla="*/ 2933700 h 5898934"/>
                <a:gd name="connsiteX5" fmla="*/ 8267700 w 11010900"/>
                <a:gd name="connsiteY5" fmla="*/ 4419600 h 5898934"/>
                <a:gd name="connsiteX6" fmla="*/ 2667000 w 11010900"/>
                <a:gd name="connsiteY6" fmla="*/ 4419600 h 5898934"/>
                <a:gd name="connsiteX7" fmla="*/ 0 w 11010900"/>
                <a:gd name="connsiteY7" fmla="*/ 2895600 h 5898934"/>
                <a:gd name="connsiteX8" fmla="*/ 76200 w 11010900"/>
                <a:gd name="connsiteY8" fmla="*/ 38100 h 5898934"/>
                <a:gd name="connsiteX0" fmla="*/ 76200 w 11010900"/>
                <a:gd name="connsiteY0" fmla="*/ 38100 h 5676900"/>
                <a:gd name="connsiteX1" fmla="*/ 4457700 w 11010900"/>
                <a:gd name="connsiteY1" fmla="*/ 2552700 h 5676900"/>
                <a:gd name="connsiteX2" fmla="*/ 6438900 w 11010900"/>
                <a:gd name="connsiteY2" fmla="*/ 2590800 h 5676900"/>
                <a:gd name="connsiteX3" fmla="*/ 10896600 w 11010900"/>
                <a:gd name="connsiteY3" fmla="*/ 0 h 5676900"/>
                <a:gd name="connsiteX4" fmla="*/ 11010900 w 11010900"/>
                <a:gd name="connsiteY4" fmla="*/ 2933700 h 5676900"/>
                <a:gd name="connsiteX5" fmla="*/ 8267700 w 11010900"/>
                <a:gd name="connsiteY5" fmla="*/ 4419600 h 5676900"/>
                <a:gd name="connsiteX6" fmla="*/ 2667000 w 11010900"/>
                <a:gd name="connsiteY6" fmla="*/ 4419600 h 5676900"/>
                <a:gd name="connsiteX7" fmla="*/ 0 w 11010900"/>
                <a:gd name="connsiteY7" fmla="*/ 2895600 h 5676900"/>
                <a:gd name="connsiteX8" fmla="*/ 76200 w 11010900"/>
                <a:gd name="connsiteY8" fmla="*/ 38100 h 5676900"/>
                <a:gd name="connsiteX0" fmla="*/ 76200 w 11010900"/>
                <a:gd name="connsiteY0" fmla="*/ 8604 h 5647404"/>
                <a:gd name="connsiteX1" fmla="*/ 4457700 w 11010900"/>
                <a:gd name="connsiteY1" fmla="*/ 2523204 h 5647404"/>
                <a:gd name="connsiteX2" fmla="*/ 6438900 w 11010900"/>
                <a:gd name="connsiteY2" fmla="*/ 2561304 h 5647404"/>
                <a:gd name="connsiteX3" fmla="*/ 10896600 w 11010900"/>
                <a:gd name="connsiteY3" fmla="*/ 0 h 5647404"/>
                <a:gd name="connsiteX4" fmla="*/ 11010900 w 11010900"/>
                <a:gd name="connsiteY4" fmla="*/ 2904204 h 5647404"/>
                <a:gd name="connsiteX5" fmla="*/ 8267700 w 11010900"/>
                <a:gd name="connsiteY5" fmla="*/ 4390104 h 5647404"/>
                <a:gd name="connsiteX6" fmla="*/ 2667000 w 11010900"/>
                <a:gd name="connsiteY6" fmla="*/ 4390104 h 5647404"/>
                <a:gd name="connsiteX7" fmla="*/ 0 w 11010900"/>
                <a:gd name="connsiteY7" fmla="*/ 2866104 h 5647404"/>
                <a:gd name="connsiteX8" fmla="*/ 76200 w 11010900"/>
                <a:gd name="connsiteY8" fmla="*/ 8604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41787 w 11052687"/>
                <a:gd name="connsiteY7" fmla="*/ 2866104 h 5647404"/>
                <a:gd name="connsiteX8" fmla="*/ 0 w 11052687"/>
                <a:gd name="connsiteY8" fmla="*/ 67597 h 5647404"/>
                <a:gd name="connsiteX0" fmla="*/ 0 w 11052687"/>
                <a:gd name="connsiteY0" fmla="*/ 67597 h 5647404"/>
                <a:gd name="connsiteX1" fmla="*/ 4499487 w 11052687"/>
                <a:gd name="connsiteY1" fmla="*/ 2523204 h 5647404"/>
                <a:gd name="connsiteX2" fmla="*/ 6480687 w 11052687"/>
                <a:gd name="connsiteY2" fmla="*/ 2561304 h 5647404"/>
                <a:gd name="connsiteX3" fmla="*/ 10938387 w 11052687"/>
                <a:gd name="connsiteY3" fmla="*/ 0 h 5647404"/>
                <a:gd name="connsiteX4" fmla="*/ 11052687 w 11052687"/>
                <a:gd name="connsiteY4" fmla="*/ 2904204 h 5647404"/>
                <a:gd name="connsiteX5" fmla="*/ 8309487 w 11052687"/>
                <a:gd name="connsiteY5" fmla="*/ 4390104 h 5647404"/>
                <a:gd name="connsiteX6" fmla="*/ 2708787 w 11052687"/>
                <a:gd name="connsiteY6" fmla="*/ 4390104 h 5647404"/>
                <a:gd name="connsiteX7" fmla="*/ 12290 w 11052687"/>
                <a:gd name="connsiteY7" fmla="*/ 3013588 h 5647404"/>
                <a:gd name="connsiteX8" fmla="*/ 0 w 11052687"/>
                <a:gd name="connsiteY8" fmla="*/ 67597 h 5647404"/>
                <a:gd name="connsiteX0" fmla="*/ 0 w 11052687"/>
                <a:gd name="connsiteY0" fmla="*/ 67597 h 5739390"/>
                <a:gd name="connsiteX1" fmla="*/ 4499487 w 11052687"/>
                <a:gd name="connsiteY1" fmla="*/ 2523204 h 5739390"/>
                <a:gd name="connsiteX2" fmla="*/ 6480687 w 11052687"/>
                <a:gd name="connsiteY2" fmla="*/ 2561304 h 5739390"/>
                <a:gd name="connsiteX3" fmla="*/ 10938387 w 11052687"/>
                <a:gd name="connsiteY3" fmla="*/ 0 h 5739390"/>
                <a:gd name="connsiteX4" fmla="*/ 11052687 w 11052687"/>
                <a:gd name="connsiteY4" fmla="*/ 2904204 h 5739390"/>
                <a:gd name="connsiteX5" fmla="*/ 8309487 w 11052687"/>
                <a:gd name="connsiteY5" fmla="*/ 4390104 h 5739390"/>
                <a:gd name="connsiteX6" fmla="*/ 2649793 w 11052687"/>
                <a:gd name="connsiteY6" fmla="*/ 4567084 h 5739390"/>
                <a:gd name="connsiteX7" fmla="*/ 12290 w 11052687"/>
                <a:gd name="connsiteY7" fmla="*/ 3013588 h 5739390"/>
                <a:gd name="connsiteX8" fmla="*/ 0 w 11052687"/>
                <a:gd name="connsiteY8" fmla="*/ 67597 h 5739390"/>
                <a:gd name="connsiteX0" fmla="*/ 0 w 11052687"/>
                <a:gd name="connsiteY0" fmla="*/ 67597 h 5824384"/>
                <a:gd name="connsiteX1" fmla="*/ 4499487 w 11052687"/>
                <a:gd name="connsiteY1" fmla="*/ 2523204 h 5824384"/>
                <a:gd name="connsiteX2" fmla="*/ 6480687 w 11052687"/>
                <a:gd name="connsiteY2" fmla="*/ 2561304 h 5824384"/>
                <a:gd name="connsiteX3" fmla="*/ 10938387 w 11052687"/>
                <a:gd name="connsiteY3" fmla="*/ 0 h 5824384"/>
                <a:gd name="connsiteX4" fmla="*/ 11052687 w 11052687"/>
                <a:gd name="connsiteY4" fmla="*/ 2904204 h 5824384"/>
                <a:gd name="connsiteX5" fmla="*/ 8191500 w 11052687"/>
                <a:gd name="connsiteY5" fmla="*/ 4567084 h 5824384"/>
                <a:gd name="connsiteX6" fmla="*/ 2649793 w 11052687"/>
                <a:gd name="connsiteY6" fmla="*/ 4567084 h 5824384"/>
                <a:gd name="connsiteX7" fmla="*/ 12290 w 11052687"/>
                <a:gd name="connsiteY7" fmla="*/ 3013588 h 5824384"/>
                <a:gd name="connsiteX8" fmla="*/ 0 w 11052687"/>
                <a:gd name="connsiteY8" fmla="*/ 67597 h 5824384"/>
                <a:gd name="connsiteX0" fmla="*/ 0 w 11052687"/>
                <a:gd name="connsiteY0" fmla="*/ 67597 h 5781014"/>
                <a:gd name="connsiteX1" fmla="*/ 4499487 w 11052687"/>
                <a:gd name="connsiteY1" fmla="*/ 2523204 h 5781014"/>
                <a:gd name="connsiteX2" fmla="*/ 6480687 w 11052687"/>
                <a:gd name="connsiteY2" fmla="*/ 2561304 h 5781014"/>
                <a:gd name="connsiteX3" fmla="*/ 10938387 w 11052687"/>
                <a:gd name="connsiteY3" fmla="*/ 0 h 5781014"/>
                <a:gd name="connsiteX4" fmla="*/ 11052687 w 11052687"/>
                <a:gd name="connsiteY4" fmla="*/ 2904204 h 5781014"/>
                <a:gd name="connsiteX5" fmla="*/ 8279990 w 11052687"/>
                <a:gd name="connsiteY5" fmla="*/ 4478594 h 5781014"/>
                <a:gd name="connsiteX6" fmla="*/ 2649793 w 11052687"/>
                <a:gd name="connsiteY6" fmla="*/ 4567084 h 5781014"/>
                <a:gd name="connsiteX7" fmla="*/ 12290 w 11052687"/>
                <a:gd name="connsiteY7" fmla="*/ 3013588 h 5781014"/>
                <a:gd name="connsiteX8" fmla="*/ 0 w 11052687"/>
                <a:gd name="connsiteY8" fmla="*/ 67597 h 5781014"/>
                <a:gd name="connsiteX0" fmla="*/ 0 w 11052687"/>
                <a:gd name="connsiteY0" fmla="*/ 67597 h 5860088"/>
                <a:gd name="connsiteX1" fmla="*/ 4499487 w 11052687"/>
                <a:gd name="connsiteY1" fmla="*/ 2523204 h 5860088"/>
                <a:gd name="connsiteX2" fmla="*/ 6480687 w 11052687"/>
                <a:gd name="connsiteY2" fmla="*/ 2561304 h 5860088"/>
                <a:gd name="connsiteX3" fmla="*/ 10938387 w 11052687"/>
                <a:gd name="connsiteY3" fmla="*/ 0 h 5860088"/>
                <a:gd name="connsiteX4" fmla="*/ 11052687 w 11052687"/>
                <a:gd name="connsiteY4" fmla="*/ 2904204 h 5860088"/>
                <a:gd name="connsiteX5" fmla="*/ 8279990 w 11052687"/>
                <a:gd name="connsiteY5" fmla="*/ 4478594 h 5860088"/>
                <a:gd name="connsiteX6" fmla="*/ 2974258 w 11052687"/>
                <a:gd name="connsiteY6" fmla="*/ 4714568 h 5860088"/>
                <a:gd name="connsiteX7" fmla="*/ 12290 w 11052687"/>
                <a:gd name="connsiteY7" fmla="*/ 3013588 h 5860088"/>
                <a:gd name="connsiteX8" fmla="*/ 0 w 11052687"/>
                <a:gd name="connsiteY8" fmla="*/ 67597 h 5860088"/>
                <a:gd name="connsiteX0" fmla="*/ 0 w 11052687"/>
                <a:gd name="connsiteY0" fmla="*/ 67597 h 5801653"/>
                <a:gd name="connsiteX1" fmla="*/ 4499487 w 11052687"/>
                <a:gd name="connsiteY1" fmla="*/ 2523204 h 5801653"/>
                <a:gd name="connsiteX2" fmla="*/ 6480687 w 11052687"/>
                <a:gd name="connsiteY2" fmla="*/ 2561304 h 5801653"/>
                <a:gd name="connsiteX3" fmla="*/ 10938387 w 11052687"/>
                <a:gd name="connsiteY3" fmla="*/ 0 h 5801653"/>
                <a:gd name="connsiteX4" fmla="*/ 11052687 w 11052687"/>
                <a:gd name="connsiteY4" fmla="*/ 2904204 h 5801653"/>
                <a:gd name="connsiteX5" fmla="*/ 8279990 w 11052687"/>
                <a:gd name="connsiteY5" fmla="*/ 4478594 h 5801653"/>
                <a:gd name="connsiteX6" fmla="*/ 2974258 w 11052687"/>
                <a:gd name="connsiteY6" fmla="*/ 4714568 h 5801653"/>
                <a:gd name="connsiteX7" fmla="*/ 12290 w 11052687"/>
                <a:gd name="connsiteY7" fmla="*/ 3013588 h 5801653"/>
                <a:gd name="connsiteX8" fmla="*/ 0 w 11052687"/>
                <a:gd name="connsiteY8" fmla="*/ 67597 h 5801653"/>
                <a:gd name="connsiteX0" fmla="*/ 0 w 11052687"/>
                <a:gd name="connsiteY0" fmla="*/ 97094 h 5831150"/>
                <a:gd name="connsiteX1" fmla="*/ 4499487 w 11052687"/>
                <a:gd name="connsiteY1" fmla="*/ 2552701 h 5831150"/>
                <a:gd name="connsiteX2" fmla="*/ 6480687 w 11052687"/>
                <a:gd name="connsiteY2" fmla="*/ 2590801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52687"/>
                <a:gd name="connsiteY0" fmla="*/ 97094 h 5831150"/>
                <a:gd name="connsiteX1" fmla="*/ 4499487 w 11052687"/>
                <a:gd name="connsiteY1" fmla="*/ 2552701 h 5831150"/>
                <a:gd name="connsiteX2" fmla="*/ 6480687 w 11052687"/>
                <a:gd name="connsiteY2" fmla="*/ 2561304 h 5831150"/>
                <a:gd name="connsiteX3" fmla="*/ 10938387 w 11052687"/>
                <a:gd name="connsiteY3" fmla="*/ 0 h 5831150"/>
                <a:gd name="connsiteX4" fmla="*/ 11052687 w 11052687"/>
                <a:gd name="connsiteY4" fmla="*/ 2933701 h 5831150"/>
                <a:gd name="connsiteX5" fmla="*/ 8279990 w 11052687"/>
                <a:gd name="connsiteY5" fmla="*/ 4508091 h 5831150"/>
                <a:gd name="connsiteX6" fmla="*/ 2974258 w 11052687"/>
                <a:gd name="connsiteY6" fmla="*/ 4744065 h 5831150"/>
                <a:gd name="connsiteX7" fmla="*/ 12290 w 11052687"/>
                <a:gd name="connsiteY7" fmla="*/ 3043085 h 5831150"/>
                <a:gd name="connsiteX8" fmla="*/ 0 w 11052687"/>
                <a:gd name="connsiteY8" fmla="*/ 97094 h 5831150"/>
                <a:gd name="connsiteX0" fmla="*/ 0 w 11066557"/>
                <a:gd name="connsiteY0" fmla="*/ 97094 h 5831150"/>
                <a:gd name="connsiteX1" fmla="*/ 4499487 w 11066557"/>
                <a:gd name="connsiteY1" fmla="*/ 2552701 h 5831150"/>
                <a:gd name="connsiteX2" fmla="*/ 6480687 w 11066557"/>
                <a:gd name="connsiteY2" fmla="*/ 2561304 h 5831150"/>
                <a:gd name="connsiteX3" fmla="*/ 10938387 w 11066557"/>
                <a:gd name="connsiteY3" fmla="*/ 0 h 5831150"/>
                <a:gd name="connsiteX4" fmla="*/ 11066557 w 11066557"/>
                <a:gd name="connsiteY4" fmla="*/ 2985766 h 5831150"/>
                <a:gd name="connsiteX5" fmla="*/ 8279990 w 11066557"/>
                <a:gd name="connsiteY5" fmla="*/ 4508091 h 5831150"/>
                <a:gd name="connsiteX6" fmla="*/ 2974258 w 11066557"/>
                <a:gd name="connsiteY6" fmla="*/ 4744065 h 5831150"/>
                <a:gd name="connsiteX7" fmla="*/ 12290 w 11066557"/>
                <a:gd name="connsiteY7" fmla="*/ 3043085 h 5831150"/>
                <a:gd name="connsiteX8" fmla="*/ 0 w 11066557"/>
                <a:gd name="connsiteY8" fmla="*/ 97094 h 5831150"/>
                <a:gd name="connsiteX0" fmla="*/ 0 w 11066557"/>
                <a:gd name="connsiteY0" fmla="*/ 97094 h 5879261"/>
                <a:gd name="connsiteX1" fmla="*/ 4499487 w 11066557"/>
                <a:gd name="connsiteY1" fmla="*/ 2552701 h 5879261"/>
                <a:gd name="connsiteX2" fmla="*/ 6480687 w 11066557"/>
                <a:gd name="connsiteY2" fmla="*/ 2561304 h 5879261"/>
                <a:gd name="connsiteX3" fmla="*/ 10938387 w 11066557"/>
                <a:gd name="connsiteY3" fmla="*/ 0 h 5879261"/>
                <a:gd name="connsiteX4" fmla="*/ 11066557 w 11066557"/>
                <a:gd name="connsiteY4" fmla="*/ 2985766 h 5879261"/>
                <a:gd name="connsiteX5" fmla="*/ 8265214 w 11066557"/>
                <a:gd name="connsiteY5" fmla="*/ 4609608 h 5879261"/>
                <a:gd name="connsiteX6" fmla="*/ 2974258 w 11066557"/>
                <a:gd name="connsiteY6" fmla="*/ 4744065 h 5879261"/>
                <a:gd name="connsiteX7" fmla="*/ 12290 w 11066557"/>
                <a:gd name="connsiteY7" fmla="*/ 3043085 h 5879261"/>
                <a:gd name="connsiteX8" fmla="*/ 0 w 11066557"/>
                <a:gd name="connsiteY8" fmla="*/ 97094 h 5879261"/>
                <a:gd name="connsiteX0" fmla="*/ 0 w 11066557"/>
                <a:gd name="connsiteY0" fmla="*/ 32866 h 5815033"/>
                <a:gd name="connsiteX1" fmla="*/ 4499487 w 11066557"/>
                <a:gd name="connsiteY1" fmla="*/ 2488473 h 5815033"/>
                <a:gd name="connsiteX2" fmla="*/ 6480687 w 11066557"/>
                <a:gd name="connsiteY2" fmla="*/ 2497076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 name="connsiteX0" fmla="*/ 0 w 11066557"/>
                <a:gd name="connsiteY0" fmla="*/ 32866 h 5815033"/>
                <a:gd name="connsiteX1" fmla="*/ 4499487 w 11066557"/>
                <a:gd name="connsiteY1" fmla="*/ 2488473 h 5815033"/>
                <a:gd name="connsiteX2" fmla="*/ 6475458 w 11066557"/>
                <a:gd name="connsiteY2" fmla="*/ 2582110 h 5815033"/>
                <a:gd name="connsiteX3" fmla="*/ 11011258 w 11066557"/>
                <a:gd name="connsiteY3" fmla="*/ 0 h 5815033"/>
                <a:gd name="connsiteX4" fmla="*/ 11066557 w 11066557"/>
                <a:gd name="connsiteY4" fmla="*/ 2921538 h 5815033"/>
                <a:gd name="connsiteX5" fmla="*/ 8265214 w 11066557"/>
                <a:gd name="connsiteY5" fmla="*/ 4545380 h 5815033"/>
                <a:gd name="connsiteX6" fmla="*/ 2974258 w 11066557"/>
                <a:gd name="connsiteY6" fmla="*/ 4679837 h 5815033"/>
                <a:gd name="connsiteX7" fmla="*/ 12290 w 11066557"/>
                <a:gd name="connsiteY7" fmla="*/ 2978857 h 5815033"/>
                <a:gd name="connsiteX8" fmla="*/ 0 w 11066557"/>
                <a:gd name="connsiteY8" fmla="*/ 32866 h 581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57" h="5815033">
                  <a:moveTo>
                    <a:pt x="0" y="32866"/>
                  </a:moveTo>
                  <a:lnTo>
                    <a:pt x="4499487" y="2488473"/>
                  </a:lnTo>
                  <a:cubicBezTo>
                    <a:pt x="5274187" y="2844073"/>
                    <a:pt x="5548358" y="3064710"/>
                    <a:pt x="6475458" y="2582110"/>
                  </a:cubicBezTo>
                  <a:lnTo>
                    <a:pt x="11011258" y="0"/>
                  </a:lnTo>
                  <a:lnTo>
                    <a:pt x="11066557" y="2921538"/>
                  </a:lnTo>
                  <a:lnTo>
                    <a:pt x="8265214" y="4545380"/>
                  </a:lnTo>
                  <a:cubicBezTo>
                    <a:pt x="5255314" y="6221780"/>
                    <a:pt x="5579806" y="6208753"/>
                    <a:pt x="2974258" y="4679837"/>
                  </a:cubicBezTo>
                  <a:lnTo>
                    <a:pt x="12290" y="2978857"/>
                  </a:lnTo>
                  <a:cubicBezTo>
                    <a:pt x="8193" y="1996860"/>
                    <a:pt x="4097" y="1014863"/>
                    <a:pt x="0" y="32866"/>
                  </a:cubicBezTo>
                  <a:close/>
                </a:path>
              </a:pathLst>
            </a:cu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grpSp>
        <p:nvGrpSpPr>
          <p:cNvPr id="25" name="Icon">
            <a:extLst>
              <a:ext uri="{FF2B5EF4-FFF2-40B4-BE49-F238E27FC236}">
                <a16:creationId xmlns:a16="http://schemas.microsoft.com/office/drawing/2014/main" id="{5114C467-5A0A-72A2-3DA7-2D1CE86B6967}"/>
              </a:ext>
            </a:extLst>
          </p:cNvPr>
          <p:cNvGrpSpPr>
            <a:grpSpLocks noChangeAspect="1"/>
          </p:cNvGrpSpPr>
          <p:nvPr/>
        </p:nvGrpSpPr>
        <p:grpSpPr bwMode="auto">
          <a:xfrm>
            <a:off x="5233982" y="551767"/>
            <a:ext cx="491832" cy="506860"/>
            <a:chOff x="5866" y="2757"/>
            <a:chExt cx="360" cy="371"/>
          </a:xfrm>
          <a:solidFill>
            <a:sysClr val="window" lastClr="FFFFFF"/>
          </a:solidFill>
        </p:grpSpPr>
        <p:sp>
          <p:nvSpPr>
            <p:cNvPr id="26" name="Freeform 16">
              <a:extLst>
                <a:ext uri="{FF2B5EF4-FFF2-40B4-BE49-F238E27FC236}">
                  <a16:creationId xmlns:a16="http://schemas.microsoft.com/office/drawing/2014/main" id="{7B010D00-CF59-F03E-05FF-090DC363A970}"/>
                </a:ext>
              </a:extLst>
            </p:cNvPr>
            <p:cNvSpPr>
              <a:spLocks noEditPoints="1"/>
            </p:cNvSpPr>
            <p:nvPr/>
          </p:nvSpPr>
          <p:spPr bwMode="auto">
            <a:xfrm>
              <a:off x="6021" y="2978"/>
              <a:ext cx="205" cy="150"/>
            </a:xfrm>
            <a:custGeom>
              <a:avLst/>
              <a:gdLst>
                <a:gd name="T0" fmla="*/ 37 w 100"/>
                <a:gd name="T1" fmla="*/ 73 h 73"/>
                <a:gd name="T2" fmla="*/ 32 w 100"/>
                <a:gd name="T3" fmla="*/ 70 h 73"/>
                <a:gd name="T4" fmla="*/ 2 w 100"/>
                <a:gd name="T5" fmla="*/ 41 h 73"/>
                <a:gd name="T6" fmla="*/ 0 w 100"/>
                <a:gd name="T7" fmla="*/ 37 h 73"/>
                <a:gd name="T8" fmla="*/ 3 w 100"/>
                <a:gd name="T9" fmla="*/ 32 h 73"/>
                <a:gd name="T10" fmla="*/ 31 w 100"/>
                <a:gd name="T11" fmla="*/ 2 h 73"/>
                <a:gd name="T12" fmla="*/ 36 w 100"/>
                <a:gd name="T13" fmla="*/ 0 h 73"/>
                <a:gd name="T14" fmla="*/ 41 w 100"/>
                <a:gd name="T15" fmla="*/ 5 h 73"/>
                <a:gd name="T16" fmla="*/ 41 w 100"/>
                <a:gd name="T17" fmla="*/ 15 h 73"/>
                <a:gd name="T18" fmla="*/ 95 w 100"/>
                <a:gd name="T19" fmla="*/ 15 h 73"/>
                <a:gd name="T20" fmla="*/ 100 w 100"/>
                <a:gd name="T21" fmla="*/ 21 h 73"/>
                <a:gd name="T22" fmla="*/ 95 w 100"/>
                <a:gd name="T23" fmla="*/ 40 h 73"/>
                <a:gd name="T24" fmla="*/ 91 w 100"/>
                <a:gd name="T25" fmla="*/ 52 h 73"/>
                <a:gd name="T26" fmla="*/ 89 w 100"/>
                <a:gd name="T27" fmla="*/ 57 h 73"/>
                <a:gd name="T28" fmla="*/ 86 w 100"/>
                <a:gd name="T29" fmla="*/ 58 h 73"/>
                <a:gd name="T30" fmla="*/ 42 w 100"/>
                <a:gd name="T31" fmla="*/ 58 h 73"/>
                <a:gd name="T32" fmla="*/ 42 w 100"/>
                <a:gd name="T33" fmla="*/ 67 h 73"/>
                <a:gd name="T34" fmla="*/ 37 w 100"/>
                <a:gd name="T35" fmla="*/ 73 h 73"/>
                <a:gd name="T36" fmla="*/ 8 w 100"/>
                <a:gd name="T37" fmla="*/ 37 h 73"/>
                <a:gd name="T38" fmla="*/ 35 w 100"/>
                <a:gd name="T39" fmla="*/ 63 h 73"/>
                <a:gd name="T40" fmla="*/ 35 w 100"/>
                <a:gd name="T41" fmla="*/ 51 h 73"/>
                <a:gd name="T42" fmla="*/ 84 w 100"/>
                <a:gd name="T43" fmla="*/ 51 h 73"/>
                <a:gd name="T44" fmla="*/ 88 w 100"/>
                <a:gd name="T45" fmla="*/ 38 h 73"/>
                <a:gd name="T46" fmla="*/ 93 w 100"/>
                <a:gd name="T47" fmla="*/ 22 h 73"/>
                <a:gd name="T48" fmla="*/ 34 w 100"/>
                <a:gd name="T49" fmla="*/ 22 h 73"/>
                <a:gd name="T50" fmla="*/ 34 w 100"/>
                <a:gd name="T51" fmla="*/ 10 h 73"/>
                <a:gd name="T52" fmla="*/ 8 w 100"/>
                <a:gd name="T53" fmla="*/ 37 h 73"/>
                <a:gd name="T54" fmla="*/ 8 w 100"/>
                <a:gd name="T55" fmla="*/ 37 h 73"/>
                <a:gd name="T56" fmla="*/ 8 w 100"/>
                <a:gd name="T57"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73">
                  <a:moveTo>
                    <a:pt x="37" y="73"/>
                  </a:moveTo>
                  <a:cubicBezTo>
                    <a:pt x="35" y="73"/>
                    <a:pt x="33" y="71"/>
                    <a:pt x="32" y="70"/>
                  </a:cubicBezTo>
                  <a:cubicBezTo>
                    <a:pt x="32" y="70"/>
                    <a:pt x="5" y="44"/>
                    <a:pt x="2" y="41"/>
                  </a:cubicBezTo>
                  <a:cubicBezTo>
                    <a:pt x="1" y="39"/>
                    <a:pt x="0" y="38"/>
                    <a:pt x="0" y="37"/>
                  </a:cubicBezTo>
                  <a:cubicBezTo>
                    <a:pt x="0" y="34"/>
                    <a:pt x="2" y="32"/>
                    <a:pt x="3" y="32"/>
                  </a:cubicBezTo>
                  <a:cubicBezTo>
                    <a:pt x="31" y="2"/>
                    <a:pt x="31" y="2"/>
                    <a:pt x="31" y="2"/>
                  </a:cubicBezTo>
                  <a:cubicBezTo>
                    <a:pt x="32" y="1"/>
                    <a:pt x="34" y="0"/>
                    <a:pt x="36" y="0"/>
                  </a:cubicBezTo>
                  <a:cubicBezTo>
                    <a:pt x="38" y="0"/>
                    <a:pt x="41" y="1"/>
                    <a:pt x="41" y="5"/>
                  </a:cubicBezTo>
                  <a:cubicBezTo>
                    <a:pt x="41" y="15"/>
                    <a:pt x="41" y="15"/>
                    <a:pt x="41" y="15"/>
                  </a:cubicBezTo>
                  <a:cubicBezTo>
                    <a:pt x="95" y="15"/>
                    <a:pt x="95" y="15"/>
                    <a:pt x="95" y="15"/>
                  </a:cubicBezTo>
                  <a:cubicBezTo>
                    <a:pt x="97" y="15"/>
                    <a:pt x="100" y="17"/>
                    <a:pt x="100" y="21"/>
                  </a:cubicBezTo>
                  <a:cubicBezTo>
                    <a:pt x="100" y="23"/>
                    <a:pt x="98" y="27"/>
                    <a:pt x="95" y="40"/>
                  </a:cubicBezTo>
                  <a:cubicBezTo>
                    <a:pt x="93" y="45"/>
                    <a:pt x="91" y="51"/>
                    <a:pt x="91" y="52"/>
                  </a:cubicBezTo>
                  <a:cubicBezTo>
                    <a:pt x="91" y="55"/>
                    <a:pt x="90" y="56"/>
                    <a:pt x="89" y="57"/>
                  </a:cubicBezTo>
                  <a:cubicBezTo>
                    <a:pt x="87" y="57"/>
                    <a:pt x="86" y="58"/>
                    <a:pt x="86" y="58"/>
                  </a:cubicBezTo>
                  <a:cubicBezTo>
                    <a:pt x="42" y="58"/>
                    <a:pt x="42" y="58"/>
                    <a:pt x="42" y="58"/>
                  </a:cubicBezTo>
                  <a:cubicBezTo>
                    <a:pt x="42" y="67"/>
                    <a:pt x="42" y="67"/>
                    <a:pt x="42" y="67"/>
                  </a:cubicBezTo>
                  <a:cubicBezTo>
                    <a:pt x="42" y="72"/>
                    <a:pt x="37" y="73"/>
                    <a:pt x="37" y="73"/>
                  </a:cubicBezTo>
                  <a:close/>
                  <a:moveTo>
                    <a:pt x="8" y="37"/>
                  </a:moveTo>
                  <a:cubicBezTo>
                    <a:pt x="11" y="41"/>
                    <a:pt x="29" y="57"/>
                    <a:pt x="35" y="63"/>
                  </a:cubicBezTo>
                  <a:cubicBezTo>
                    <a:pt x="35" y="51"/>
                    <a:pt x="35" y="51"/>
                    <a:pt x="35" y="51"/>
                  </a:cubicBezTo>
                  <a:cubicBezTo>
                    <a:pt x="84" y="51"/>
                    <a:pt x="84" y="51"/>
                    <a:pt x="84" y="51"/>
                  </a:cubicBezTo>
                  <a:cubicBezTo>
                    <a:pt x="85" y="49"/>
                    <a:pt x="86" y="45"/>
                    <a:pt x="88" y="38"/>
                  </a:cubicBezTo>
                  <a:cubicBezTo>
                    <a:pt x="90" y="32"/>
                    <a:pt x="92" y="25"/>
                    <a:pt x="93" y="22"/>
                  </a:cubicBezTo>
                  <a:cubicBezTo>
                    <a:pt x="34" y="22"/>
                    <a:pt x="34" y="22"/>
                    <a:pt x="34" y="22"/>
                  </a:cubicBezTo>
                  <a:cubicBezTo>
                    <a:pt x="34" y="10"/>
                    <a:pt x="34" y="10"/>
                    <a:pt x="34" y="10"/>
                  </a:cubicBezTo>
                  <a:lnTo>
                    <a:pt x="8" y="37"/>
                  </a:lnTo>
                  <a:close/>
                  <a:moveTo>
                    <a:pt x="8" y="37"/>
                  </a:moveTo>
                  <a:cubicBezTo>
                    <a:pt x="8" y="37"/>
                    <a:pt x="8" y="37"/>
                    <a:pt x="8"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17">
              <a:extLst>
                <a:ext uri="{FF2B5EF4-FFF2-40B4-BE49-F238E27FC236}">
                  <a16:creationId xmlns:a16="http://schemas.microsoft.com/office/drawing/2014/main" id="{E218C849-7D18-04A9-97EC-1A59C4C24B68}"/>
                </a:ext>
              </a:extLst>
            </p:cNvPr>
            <p:cNvSpPr>
              <a:spLocks noEditPoints="1"/>
            </p:cNvSpPr>
            <p:nvPr/>
          </p:nvSpPr>
          <p:spPr bwMode="auto">
            <a:xfrm>
              <a:off x="6128" y="2945"/>
              <a:ext cx="98" cy="80"/>
            </a:xfrm>
            <a:custGeom>
              <a:avLst/>
              <a:gdLst>
                <a:gd name="T0" fmla="*/ 44 w 48"/>
                <a:gd name="T1" fmla="*/ 39 h 39"/>
                <a:gd name="T2" fmla="*/ 41 w 48"/>
                <a:gd name="T3" fmla="*/ 38 h 39"/>
                <a:gd name="T4" fmla="*/ 40 w 48"/>
                <a:gd name="T5" fmla="*/ 38 h 39"/>
                <a:gd name="T6" fmla="*/ 16 w 48"/>
                <a:gd name="T7" fmla="*/ 38 h 39"/>
                <a:gd name="T8" fmla="*/ 8 w 48"/>
                <a:gd name="T9" fmla="*/ 34 h 39"/>
                <a:gd name="T10" fmla="*/ 8 w 48"/>
                <a:gd name="T11" fmla="*/ 33 h 39"/>
                <a:gd name="T12" fmla="*/ 1 w 48"/>
                <a:gd name="T13" fmla="*/ 19 h 39"/>
                <a:gd name="T14" fmla="*/ 0 w 48"/>
                <a:gd name="T15" fmla="*/ 15 h 39"/>
                <a:gd name="T16" fmla="*/ 5 w 48"/>
                <a:gd name="T17" fmla="*/ 11 h 39"/>
                <a:gd name="T18" fmla="*/ 27 w 48"/>
                <a:gd name="T19" fmla="*/ 1 h 39"/>
                <a:gd name="T20" fmla="*/ 30 w 48"/>
                <a:gd name="T21" fmla="*/ 0 h 39"/>
                <a:gd name="T22" fmla="*/ 36 w 48"/>
                <a:gd name="T23" fmla="*/ 5 h 39"/>
                <a:gd name="T24" fmla="*/ 48 w 48"/>
                <a:gd name="T25" fmla="*/ 36 h 39"/>
                <a:gd name="T26" fmla="*/ 48 w 48"/>
                <a:gd name="T27" fmla="*/ 39 h 39"/>
                <a:gd name="T28" fmla="*/ 44 w 48"/>
                <a:gd name="T29" fmla="*/ 39 h 39"/>
                <a:gd name="T30" fmla="*/ 14 w 48"/>
                <a:gd name="T31" fmla="*/ 30 h 39"/>
                <a:gd name="T32" fmla="*/ 16 w 48"/>
                <a:gd name="T33" fmla="*/ 31 h 39"/>
                <a:gd name="T34" fmla="*/ 38 w 48"/>
                <a:gd name="T35" fmla="*/ 31 h 39"/>
                <a:gd name="T36" fmla="*/ 29 w 48"/>
                <a:gd name="T37" fmla="*/ 7 h 39"/>
                <a:gd name="T38" fmla="*/ 8 w 48"/>
                <a:gd name="T39" fmla="*/ 17 h 39"/>
                <a:gd name="T40" fmla="*/ 14 w 48"/>
                <a:gd name="T41" fmla="*/ 30 h 39"/>
                <a:gd name="T42" fmla="*/ 14 w 48"/>
                <a:gd name="T43" fmla="*/ 30 h 39"/>
                <a:gd name="T44" fmla="*/ 14 w 48"/>
                <a:gd name="T4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9">
                  <a:moveTo>
                    <a:pt x="44" y="39"/>
                  </a:moveTo>
                  <a:cubicBezTo>
                    <a:pt x="42" y="39"/>
                    <a:pt x="41" y="39"/>
                    <a:pt x="41" y="38"/>
                  </a:cubicBezTo>
                  <a:cubicBezTo>
                    <a:pt x="40" y="38"/>
                    <a:pt x="40" y="38"/>
                    <a:pt x="40" y="38"/>
                  </a:cubicBezTo>
                  <a:cubicBezTo>
                    <a:pt x="16" y="38"/>
                    <a:pt x="16" y="38"/>
                    <a:pt x="16" y="38"/>
                  </a:cubicBezTo>
                  <a:cubicBezTo>
                    <a:pt x="14" y="38"/>
                    <a:pt x="10" y="36"/>
                    <a:pt x="8" y="34"/>
                  </a:cubicBezTo>
                  <a:cubicBezTo>
                    <a:pt x="8" y="33"/>
                    <a:pt x="8" y="33"/>
                    <a:pt x="8" y="33"/>
                  </a:cubicBezTo>
                  <a:cubicBezTo>
                    <a:pt x="1" y="19"/>
                    <a:pt x="1" y="19"/>
                    <a:pt x="1" y="19"/>
                  </a:cubicBezTo>
                  <a:cubicBezTo>
                    <a:pt x="0" y="18"/>
                    <a:pt x="0" y="16"/>
                    <a:pt x="0" y="15"/>
                  </a:cubicBezTo>
                  <a:cubicBezTo>
                    <a:pt x="1" y="12"/>
                    <a:pt x="4" y="11"/>
                    <a:pt x="5" y="11"/>
                  </a:cubicBezTo>
                  <a:cubicBezTo>
                    <a:pt x="27" y="1"/>
                    <a:pt x="27" y="1"/>
                    <a:pt x="27" y="1"/>
                  </a:cubicBezTo>
                  <a:cubicBezTo>
                    <a:pt x="28" y="0"/>
                    <a:pt x="29" y="0"/>
                    <a:pt x="30" y="0"/>
                  </a:cubicBezTo>
                  <a:cubicBezTo>
                    <a:pt x="33" y="0"/>
                    <a:pt x="35" y="3"/>
                    <a:pt x="36" y="5"/>
                  </a:cubicBezTo>
                  <a:cubicBezTo>
                    <a:pt x="48" y="36"/>
                    <a:pt x="48" y="36"/>
                    <a:pt x="48" y="36"/>
                  </a:cubicBezTo>
                  <a:cubicBezTo>
                    <a:pt x="48" y="39"/>
                    <a:pt x="48" y="39"/>
                    <a:pt x="48" y="39"/>
                  </a:cubicBezTo>
                  <a:lnTo>
                    <a:pt x="44" y="39"/>
                  </a:lnTo>
                  <a:close/>
                  <a:moveTo>
                    <a:pt x="14" y="30"/>
                  </a:moveTo>
                  <a:cubicBezTo>
                    <a:pt x="14" y="30"/>
                    <a:pt x="16" y="31"/>
                    <a:pt x="16" y="31"/>
                  </a:cubicBezTo>
                  <a:cubicBezTo>
                    <a:pt x="38" y="31"/>
                    <a:pt x="38" y="31"/>
                    <a:pt x="38" y="31"/>
                  </a:cubicBezTo>
                  <a:cubicBezTo>
                    <a:pt x="29" y="7"/>
                    <a:pt x="29" y="7"/>
                    <a:pt x="29" y="7"/>
                  </a:cubicBezTo>
                  <a:cubicBezTo>
                    <a:pt x="8" y="17"/>
                    <a:pt x="8" y="17"/>
                    <a:pt x="8" y="17"/>
                  </a:cubicBezTo>
                  <a:lnTo>
                    <a:pt x="14" y="30"/>
                  </a:lnTo>
                  <a:close/>
                  <a:moveTo>
                    <a:pt x="14" y="30"/>
                  </a:moveTo>
                  <a:cubicBezTo>
                    <a:pt x="14" y="30"/>
                    <a:pt x="14" y="30"/>
                    <a:pt x="14"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 name="Freeform 18">
              <a:extLst>
                <a:ext uri="{FF2B5EF4-FFF2-40B4-BE49-F238E27FC236}">
                  <a16:creationId xmlns:a16="http://schemas.microsoft.com/office/drawing/2014/main" id="{528C2024-9869-1CE6-08B0-7495C6CCAEEB}"/>
                </a:ext>
              </a:extLst>
            </p:cNvPr>
            <p:cNvSpPr>
              <a:spLocks noEditPoints="1"/>
            </p:cNvSpPr>
            <p:nvPr/>
          </p:nvSpPr>
          <p:spPr bwMode="auto">
            <a:xfrm>
              <a:off x="6019" y="2757"/>
              <a:ext cx="164" cy="181"/>
            </a:xfrm>
            <a:custGeom>
              <a:avLst/>
              <a:gdLst>
                <a:gd name="T0" fmla="*/ 63 w 80"/>
                <a:gd name="T1" fmla="*/ 88 h 88"/>
                <a:gd name="T2" fmla="*/ 63 w 80"/>
                <a:gd name="T3" fmla="*/ 88 h 88"/>
                <a:gd name="T4" fmla="*/ 61 w 80"/>
                <a:gd name="T5" fmla="*/ 87 h 88"/>
                <a:gd name="T6" fmla="*/ 21 w 80"/>
                <a:gd name="T7" fmla="*/ 77 h 88"/>
                <a:gd name="T8" fmla="*/ 16 w 80"/>
                <a:gd name="T9" fmla="*/ 72 h 88"/>
                <a:gd name="T10" fmla="*/ 19 w 80"/>
                <a:gd name="T11" fmla="*/ 68 h 88"/>
                <a:gd name="T12" fmla="*/ 27 w 80"/>
                <a:gd name="T13" fmla="*/ 63 h 88"/>
                <a:gd name="T14" fmla="*/ 1 w 80"/>
                <a:gd name="T15" fmla="*/ 16 h 88"/>
                <a:gd name="T16" fmla="*/ 0 w 80"/>
                <a:gd name="T17" fmla="*/ 13 h 88"/>
                <a:gd name="T18" fmla="*/ 3 w 80"/>
                <a:gd name="T19" fmla="*/ 8 h 88"/>
                <a:gd name="T20" fmla="*/ 22 w 80"/>
                <a:gd name="T21" fmla="*/ 4 h 88"/>
                <a:gd name="T22" fmla="*/ 35 w 80"/>
                <a:gd name="T23" fmla="*/ 1 h 88"/>
                <a:gd name="T24" fmla="*/ 37 w 80"/>
                <a:gd name="T25" fmla="*/ 0 h 88"/>
                <a:gd name="T26" fmla="*/ 42 w 80"/>
                <a:gd name="T27" fmla="*/ 3 h 88"/>
                <a:gd name="T28" fmla="*/ 64 w 80"/>
                <a:gd name="T29" fmla="*/ 41 h 88"/>
                <a:gd name="T30" fmla="*/ 72 w 80"/>
                <a:gd name="T31" fmla="*/ 36 h 88"/>
                <a:gd name="T32" fmla="*/ 79 w 80"/>
                <a:gd name="T33" fmla="*/ 37 h 88"/>
                <a:gd name="T34" fmla="*/ 79 w 80"/>
                <a:gd name="T35" fmla="*/ 43 h 88"/>
                <a:gd name="T36" fmla="*/ 69 w 80"/>
                <a:gd name="T37" fmla="*/ 83 h 88"/>
                <a:gd name="T38" fmla="*/ 63 w 80"/>
                <a:gd name="T39" fmla="*/ 88 h 88"/>
                <a:gd name="T40" fmla="*/ 63 w 80"/>
                <a:gd name="T41" fmla="*/ 81 h 88"/>
                <a:gd name="T42" fmla="*/ 63 w 80"/>
                <a:gd name="T43" fmla="*/ 84 h 88"/>
                <a:gd name="T44" fmla="*/ 63 w 80"/>
                <a:gd name="T45" fmla="*/ 81 h 88"/>
                <a:gd name="T46" fmla="*/ 63 w 80"/>
                <a:gd name="T47" fmla="*/ 81 h 88"/>
                <a:gd name="T48" fmla="*/ 26 w 80"/>
                <a:gd name="T49" fmla="*/ 71 h 88"/>
                <a:gd name="T50" fmla="*/ 63 w 80"/>
                <a:gd name="T51" fmla="*/ 81 h 88"/>
                <a:gd name="T52" fmla="*/ 72 w 80"/>
                <a:gd name="T53" fmla="*/ 44 h 88"/>
                <a:gd name="T54" fmla="*/ 61 w 80"/>
                <a:gd name="T55" fmla="*/ 50 h 88"/>
                <a:gd name="T56" fmla="*/ 37 w 80"/>
                <a:gd name="T57" fmla="*/ 7 h 88"/>
                <a:gd name="T58" fmla="*/ 24 w 80"/>
                <a:gd name="T59" fmla="*/ 10 h 88"/>
                <a:gd name="T60" fmla="*/ 8 w 80"/>
                <a:gd name="T61" fmla="*/ 14 h 88"/>
                <a:gd name="T62" fmla="*/ 37 w 80"/>
                <a:gd name="T63" fmla="*/ 65 h 88"/>
                <a:gd name="T64" fmla="*/ 26 w 80"/>
                <a:gd name="T65" fmla="*/ 71 h 88"/>
                <a:gd name="T66" fmla="*/ 26 w 80"/>
                <a:gd name="T67" fmla="*/ 71 h 88"/>
                <a:gd name="T68" fmla="*/ 26 w 80"/>
                <a:gd name="T6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88">
                  <a:moveTo>
                    <a:pt x="63" y="88"/>
                  </a:moveTo>
                  <a:cubicBezTo>
                    <a:pt x="63" y="88"/>
                    <a:pt x="63" y="88"/>
                    <a:pt x="63" y="88"/>
                  </a:cubicBezTo>
                  <a:cubicBezTo>
                    <a:pt x="62" y="88"/>
                    <a:pt x="61" y="87"/>
                    <a:pt x="61" y="87"/>
                  </a:cubicBezTo>
                  <a:cubicBezTo>
                    <a:pt x="21" y="77"/>
                    <a:pt x="21" y="77"/>
                    <a:pt x="21" y="77"/>
                  </a:cubicBezTo>
                  <a:cubicBezTo>
                    <a:pt x="19" y="77"/>
                    <a:pt x="16" y="76"/>
                    <a:pt x="16" y="72"/>
                  </a:cubicBezTo>
                  <a:cubicBezTo>
                    <a:pt x="16" y="71"/>
                    <a:pt x="16" y="69"/>
                    <a:pt x="19" y="68"/>
                  </a:cubicBezTo>
                  <a:cubicBezTo>
                    <a:pt x="27" y="63"/>
                    <a:pt x="27" y="63"/>
                    <a:pt x="27" y="63"/>
                  </a:cubicBezTo>
                  <a:cubicBezTo>
                    <a:pt x="1" y="16"/>
                    <a:pt x="1" y="16"/>
                    <a:pt x="1" y="16"/>
                  </a:cubicBezTo>
                  <a:cubicBezTo>
                    <a:pt x="0" y="16"/>
                    <a:pt x="0" y="14"/>
                    <a:pt x="0" y="13"/>
                  </a:cubicBezTo>
                  <a:cubicBezTo>
                    <a:pt x="0" y="12"/>
                    <a:pt x="1" y="10"/>
                    <a:pt x="3" y="8"/>
                  </a:cubicBezTo>
                  <a:cubicBezTo>
                    <a:pt x="5" y="8"/>
                    <a:pt x="9" y="6"/>
                    <a:pt x="22" y="4"/>
                  </a:cubicBezTo>
                  <a:cubicBezTo>
                    <a:pt x="27" y="3"/>
                    <a:pt x="33" y="1"/>
                    <a:pt x="35" y="1"/>
                  </a:cubicBezTo>
                  <a:cubicBezTo>
                    <a:pt x="35" y="0"/>
                    <a:pt x="36" y="0"/>
                    <a:pt x="37" y="0"/>
                  </a:cubicBezTo>
                  <a:cubicBezTo>
                    <a:pt x="40" y="0"/>
                    <a:pt x="41" y="1"/>
                    <a:pt x="42" y="3"/>
                  </a:cubicBezTo>
                  <a:cubicBezTo>
                    <a:pt x="64" y="41"/>
                    <a:pt x="64" y="41"/>
                    <a:pt x="64" y="41"/>
                  </a:cubicBezTo>
                  <a:cubicBezTo>
                    <a:pt x="72" y="36"/>
                    <a:pt x="72" y="36"/>
                    <a:pt x="72" y="36"/>
                  </a:cubicBezTo>
                  <a:cubicBezTo>
                    <a:pt x="75" y="34"/>
                    <a:pt x="77" y="35"/>
                    <a:pt x="79" y="37"/>
                  </a:cubicBezTo>
                  <a:cubicBezTo>
                    <a:pt x="80" y="39"/>
                    <a:pt x="80" y="42"/>
                    <a:pt x="79" y="43"/>
                  </a:cubicBezTo>
                  <a:cubicBezTo>
                    <a:pt x="79" y="43"/>
                    <a:pt x="70" y="79"/>
                    <a:pt x="69" y="83"/>
                  </a:cubicBezTo>
                  <a:cubicBezTo>
                    <a:pt x="68" y="86"/>
                    <a:pt x="66" y="88"/>
                    <a:pt x="63" y="88"/>
                  </a:cubicBezTo>
                  <a:close/>
                  <a:moveTo>
                    <a:pt x="63" y="81"/>
                  </a:moveTo>
                  <a:cubicBezTo>
                    <a:pt x="63" y="84"/>
                    <a:pt x="63" y="84"/>
                    <a:pt x="63" y="84"/>
                  </a:cubicBezTo>
                  <a:cubicBezTo>
                    <a:pt x="63" y="81"/>
                    <a:pt x="63" y="81"/>
                    <a:pt x="63" y="81"/>
                  </a:cubicBezTo>
                  <a:cubicBezTo>
                    <a:pt x="63" y="81"/>
                    <a:pt x="63" y="81"/>
                    <a:pt x="63" y="81"/>
                  </a:cubicBezTo>
                  <a:close/>
                  <a:moveTo>
                    <a:pt x="26" y="71"/>
                  </a:moveTo>
                  <a:cubicBezTo>
                    <a:pt x="63" y="81"/>
                    <a:pt x="63" y="81"/>
                    <a:pt x="63" y="81"/>
                  </a:cubicBezTo>
                  <a:cubicBezTo>
                    <a:pt x="64" y="75"/>
                    <a:pt x="70" y="52"/>
                    <a:pt x="72" y="44"/>
                  </a:cubicBezTo>
                  <a:cubicBezTo>
                    <a:pt x="61" y="50"/>
                    <a:pt x="61" y="50"/>
                    <a:pt x="61" y="50"/>
                  </a:cubicBezTo>
                  <a:cubicBezTo>
                    <a:pt x="37" y="7"/>
                    <a:pt x="37" y="7"/>
                    <a:pt x="37" y="7"/>
                  </a:cubicBezTo>
                  <a:cubicBezTo>
                    <a:pt x="35" y="8"/>
                    <a:pt x="32" y="9"/>
                    <a:pt x="24" y="10"/>
                  </a:cubicBezTo>
                  <a:cubicBezTo>
                    <a:pt x="18" y="12"/>
                    <a:pt x="10" y="13"/>
                    <a:pt x="8" y="14"/>
                  </a:cubicBezTo>
                  <a:cubicBezTo>
                    <a:pt x="37" y="65"/>
                    <a:pt x="37" y="65"/>
                    <a:pt x="37" y="65"/>
                  </a:cubicBezTo>
                  <a:lnTo>
                    <a:pt x="26" y="71"/>
                  </a:lnTo>
                  <a:close/>
                  <a:moveTo>
                    <a:pt x="26" y="71"/>
                  </a:moveTo>
                  <a:cubicBezTo>
                    <a:pt x="26" y="71"/>
                    <a:pt x="26" y="71"/>
                    <a:pt x="26"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19">
              <a:extLst>
                <a:ext uri="{FF2B5EF4-FFF2-40B4-BE49-F238E27FC236}">
                  <a16:creationId xmlns:a16="http://schemas.microsoft.com/office/drawing/2014/main" id="{A8216297-381B-7E4A-460C-71A0FFB40F72}"/>
                </a:ext>
              </a:extLst>
            </p:cNvPr>
            <p:cNvSpPr>
              <a:spLocks noEditPoints="1"/>
            </p:cNvSpPr>
            <p:nvPr/>
          </p:nvSpPr>
          <p:spPr bwMode="auto">
            <a:xfrm>
              <a:off x="5976" y="2778"/>
              <a:ext cx="86" cy="105"/>
            </a:xfrm>
            <a:custGeom>
              <a:avLst/>
              <a:gdLst>
                <a:gd name="T0" fmla="*/ 28 w 42"/>
                <a:gd name="T1" fmla="*/ 51 h 51"/>
                <a:gd name="T2" fmla="*/ 28 w 42"/>
                <a:gd name="T3" fmla="*/ 51 h 51"/>
                <a:gd name="T4" fmla="*/ 23 w 42"/>
                <a:gd name="T5" fmla="*/ 49 h 51"/>
                <a:gd name="T6" fmla="*/ 4 w 42"/>
                <a:gd name="T7" fmla="*/ 35 h 51"/>
                <a:gd name="T8" fmla="*/ 1 w 42"/>
                <a:gd name="T9" fmla="*/ 31 h 51"/>
                <a:gd name="T10" fmla="*/ 3 w 42"/>
                <a:gd name="T11" fmla="*/ 25 h 51"/>
                <a:gd name="T12" fmla="*/ 22 w 42"/>
                <a:gd name="T13" fmla="*/ 0 h 51"/>
                <a:gd name="T14" fmla="*/ 23 w 42"/>
                <a:gd name="T15" fmla="*/ 0 h 51"/>
                <a:gd name="T16" fmla="*/ 24 w 42"/>
                <a:gd name="T17" fmla="*/ 0 h 51"/>
                <a:gd name="T18" fmla="*/ 29 w 42"/>
                <a:gd name="T19" fmla="*/ 4 h 51"/>
                <a:gd name="T20" fmla="*/ 29 w 42"/>
                <a:gd name="T21" fmla="*/ 5 h 51"/>
                <a:gd name="T22" fmla="*/ 41 w 42"/>
                <a:gd name="T23" fmla="*/ 26 h 51"/>
                <a:gd name="T24" fmla="*/ 41 w 42"/>
                <a:gd name="T25" fmla="*/ 35 h 51"/>
                <a:gd name="T26" fmla="*/ 41 w 42"/>
                <a:gd name="T27" fmla="*/ 36 h 51"/>
                <a:gd name="T28" fmla="*/ 32 w 42"/>
                <a:gd name="T29" fmla="*/ 48 h 51"/>
                <a:gd name="T30" fmla="*/ 28 w 42"/>
                <a:gd name="T31" fmla="*/ 51 h 51"/>
                <a:gd name="T32" fmla="*/ 8 w 42"/>
                <a:gd name="T33" fmla="*/ 30 h 51"/>
                <a:gd name="T34" fmla="*/ 27 w 42"/>
                <a:gd name="T35" fmla="*/ 44 h 51"/>
                <a:gd name="T36" fmla="*/ 35 w 42"/>
                <a:gd name="T37" fmla="*/ 32 h 51"/>
                <a:gd name="T38" fmla="*/ 35 w 42"/>
                <a:gd name="T39" fmla="*/ 29 h 51"/>
                <a:gd name="T40" fmla="*/ 23 w 42"/>
                <a:gd name="T41" fmla="*/ 10 h 51"/>
                <a:gd name="T42" fmla="*/ 8 w 42"/>
                <a:gd name="T43" fmla="*/ 30 h 51"/>
                <a:gd name="T44" fmla="*/ 8 w 42"/>
                <a:gd name="T45" fmla="*/ 30 h 51"/>
                <a:gd name="T46" fmla="*/ 8 w 42"/>
                <a:gd name="T4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51">
                  <a:moveTo>
                    <a:pt x="28" y="51"/>
                  </a:moveTo>
                  <a:cubicBezTo>
                    <a:pt x="28" y="51"/>
                    <a:pt x="28" y="51"/>
                    <a:pt x="28" y="51"/>
                  </a:cubicBezTo>
                  <a:cubicBezTo>
                    <a:pt x="26" y="51"/>
                    <a:pt x="25" y="50"/>
                    <a:pt x="23" y="49"/>
                  </a:cubicBezTo>
                  <a:cubicBezTo>
                    <a:pt x="4" y="35"/>
                    <a:pt x="4" y="35"/>
                    <a:pt x="4" y="35"/>
                  </a:cubicBezTo>
                  <a:cubicBezTo>
                    <a:pt x="1" y="34"/>
                    <a:pt x="1" y="32"/>
                    <a:pt x="1" y="31"/>
                  </a:cubicBezTo>
                  <a:cubicBezTo>
                    <a:pt x="0" y="28"/>
                    <a:pt x="2" y="26"/>
                    <a:pt x="3" y="25"/>
                  </a:cubicBezTo>
                  <a:cubicBezTo>
                    <a:pt x="22" y="0"/>
                    <a:pt x="22" y="0"/>
                    <a:pt x="22" y="0"/>
                  </a:cubicBezTo>
                  <a:cubicBezTo>
                    <a:pt x="23" y="0"/>
                    <a:pt x="23" y="0"/>
                    <a:pt x="23" y="0"/>
                  </a:cubicBezTo>
                  <a:cubicBezTo>
                    <a:pt x="24" y="0"/>
                    <a:pt x="24" y="0"/>
                    <a:pt x="24" y="0"/>
                  </a:cubicBezTo>
                  <a:cubicBezTo>
                    <a:pt x="26" y="0"/>
                    <a:pt x="28" y="0"/>
                    <a:pt x="29" y="4"/>
                  </a:cubicBezTo>
                  <a:cubicBezTo>
                    <a:pt x="29" y="5"/>
                    <a:pt x="29" y="5"/>
                    <a:pt x="29" y="5"/>
                  </a:cubicBezTo>
                  <a:cubicBezTo>
                    <a:pt x="41" y="26"/>
                    <a:pt x="41" y="26"/>
                    <a:pt x="41" y="26"/>
                  </a:cubicBezTo>
                  <a:cubicBezTo>
                    <a:pt x="42" y="28"/>
                    <a:pt x="42" y="32"/>
                    <a:pt x="41" y="35"/>
                  </a:cubicBezTo>
                  <a:cubicBezTo>
                    <a:pt x="41" y="36"/>
                    <a:pt x="41" y="36"/>
                    <a:pt x="41" y="36"/>
                  </a:cubicBezTo>
                  <a:cubicBezTo>
                    <a:pt x="32" y="48"/>
                    <a:pt x="32" y="48"/>
                    <a:pt x="32" y="48"/>
                  </a:cubicBezTo>
                  <a:cubicBezTo>
                    <a:pt x="31" y="51"/>
                    <a:pt x="29" y="51"/>
                    <a:pt x="28" y="51"/>
                  </a:cubicBezTo>
                  <a:close/>
                  <a:moveTo>
                    <a:pt x="8" y="30"/>
                  </a:moveTo>
                  <a:cubicBezTo>
                    <a:pt x="27" y="44"/>
                    <a:pt x="27" y="44"/>
                    <a:pt x="27" y="44"/>
                  </a:cubicBezTo>
                  <a:cubicBezTo>
                    <a:pt x="35" y="32"/>
                    <a:pt x="35" y="32"/>
                    <a:pt x="35" y="32"/>
                  </a:cubicBezTo>
                  <a:cubicBezTo>
                    <a:pt x="35" y="31"/>
                    <a:pt x="35" y="30"/>
                    <a:pt x="35" y="29"/>
                  </a:cubicBezTo>
                  <a:cubicBezTo>
                    <a:pt x="23" y="10"/>
                    <a:pt x="23" y="10"/>
                    <a:pt x="23" y="10"/>
                  </a:cubicBezTo>
                  <a:lnTo>
                    <a:pt x="8" y="30"/>
                  </a:lnTo>
                  <a:close/>
                  <a:moveTo>
                    <a:pt x="8" y="30"/>
                  </a:moveTo>
                  <a:cubicBezTo>
                    <a:pt x="8" y="30"/>
                    <a:pt x="8" y="30"/>
                    <a:pt x="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 name="Freeform 20">
              <a:extLst>
                <a:ext uri="{FF2B5EF4-FFF2-40B4-BE49-F238E27FC236}">
                  <a16:creationId xmlns:a16="http://schemas.microsoft.com/office/drawing/2014/main" id="{6677BAE1-7881-43C8-A479-B83A673D66FF}"/>
                </a:ext>
              </a:extLst>
            </p:cNvPr>
            <p:cNvSpPr>
              <a:spLocks noEditPoints="1"/>
            </p:cNvSpPr>
            <p:nvPr/>
          </p:nvSpPr>
          <p:spPr bwMode="auto">
            <a:xfrm>
              <a:off x="5866" y="2879"/>
              <a:ext cx="153" cy="202"/>
            </a:xfrm>
            <a:custGeom>
              <a:avLst/>
              <a:gdLst>
                <a:gd name="T0" fmla="*/ 31 w 75"/>
                <a:gd name="T1" fmla="*/ 98 h 98"/>
                <a:gd name="T2" fmla="*/ 27 w 75"/>
                <a:gd name="T3" fmla="*/ 98 h 98"/>
                <a:gd name="T4" fmla="*/ 13 w 75"/>
                <a:gd name="T5" fmla="*/ 85 h 98"/>
                <a:gd name="T6" fmla="*/ 3 w 75"/>
                <a:gd name="T7" fmla="*/ 77 h 98"/>
                <a:gd name="T8" fmla="*/ 0 w 75"/>
                <a:gd name="T9" fmla="*/ 73 h 98"/>
                <a:gd name="T10" fmla="*/ 1 w 75"/>
                <a:gd name="T11" fmla="*/ 69 h 98"/>
                <a:gd name="T12" fmla="*/ 19 w 75"/>
                <a:gd name="T13" fmla="*/ 30 h 98"/>
                <a:gd name="T14" fmla="*/ 11 w 75"/>
                <a:gd name="T15" fmla="*/ 26 h 98"/>
                <a:gd name="T16" fmla="*/ 7 w 75"/>
                <a:gd name="T17" fmla="*/ 21 h 98"/>
                <a:gd name="T18" fmla="*/ 12 w 75"/>
                <a:gd name="T19" fmla="*/ 16 h 98"/>
                <a:gd name="T20" fmla="*/ 51 w 75"/>
                <a:gd name="T21" fmla="*/ 1 h 98"/>
                <a:gd name="T22" fmla="*/ 59 w 75"/>
                <a:gd name="T23" fmla="*/ 5 h 98"/>
                <a:gd name="T24" fmla="*/ 74 w 75"/>
                <a:gd name="T25" fmla="*/ 44 h 98"/>
                <a:gd name="T26" fmla="*/ 73 w 75"/>
                <a:gd name="T27" fmla="*/ 50 h 98"/>
                <a:gd name="T28" fmla="*/ 70 w 75"/>
                <a:gd name="T29" fmla="*/ 52 h 98"/>
                <a:gd name="T30" fmla="*/ 67 w 75"/>
                <a:gd name="T31" fmla="*/ 51 h 98"/>
                <a:gd name="T32" fmla="*/ 58 w 75"/>
                <a:gd name="T33" fmla="*/ 47 h 98"/>
                <a:gd name="T34" fmla="*/ 35 w 75"/>
                <a:gd name="T35" fmla="*/ 95 h 98"/>
                <a:gd name="T36" fmla="*/ 31 w 75"/>
                <a:gd name="T37" fmla="*/ 98 h 98"/>
                <a:gd name="T38" fmla="*/ 7 w 75"/>
                <a:gd name="T39" fmla="*/ 71 h 98"/>
                <a:gd name="T40" fmla="*/ 17 w 75"/>
                <a:gd name="T41" fmla="*/ 80 h 98"/>
                <a:gd name="T42" fmla="*/ 30 w 75"/>
                <a:gd name="T43" fmla="*/ 91 h 98"/>
                <a:gd name="T44" fmla="*/ 55 w 75"/>
                <a:gd name="T45" fmla="*/ 38 h 98"/>
                <a:gd name="T46" fmla="*/ 66 w 75"/>
                <a:gd name="T47" fmla="*/ 43 h 98"/>
                <a:gd name="T48" fmla="*/ 53 w 75"/>
                <a:gd name="T49" fmla="*/ 8 h 98"/>
                <a:gd name="T50" fmla="*/ 17 w 75"/>
                <a:gd name="T51" fmla="*/ 21 h 98"/>
                <a:gd name="T52" fmla="*/ 28 w 75"/>
                <a:gd name="T53" fmla="*/ 26 h 98"/>
                <a:gd name="T54" fmla="*/ 7 w 75"/>
                <a:gd name="T55" fmla="*/ 71 h 98"/>
                <a:gd name="T56" fmla="*/ 7 w 75"/>
                <a:gd name="T57" fmla="*/ 71 h 98"/>
                <a:gd name="T58" fmla="*/ 7 w 75"/>
                <a:gd name="T59" fmla="*/ 7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98">
                  <a:moveTo>
                    <a:pt x="31" y="98"/>
                  </a:moveTo>
                  <a:cubicBezTo>
                    <a:pt x="30" y="98"/>
                    <a:pt x="29" y="98"/>
                    <a:pt x="27" y="98"/>
                  </a:cubicBezTo>
                  <a:cubicBezTo>
                    <a:pt x="26" y="97"/>
                    <a:pt x="22" y="93"/>
                    <a:pt x="13" y="85"/>
                  </a:cubicBezTo>
                  <a:cubicBezTo>
                    <a:pt x="9" y="82"/>
                    <a:pt x="4" y="77"/>
                    <a:pt x="3" y="77"/>
                  </a:cubicBezTo>
                  <a:cubicBezTo>
                    <a:pt x="1" y="76"/>
                    <a:pt x="1" y="74"/>
                    <a:pt x="0" y="73"/>
                  </a:cubicBezTo>
                  <a:cubicBezTo>
                    <a:pt x="0" y="71"/>
                    <a:pt x="0" y="70"/>
                    <a:pt x="1" y="69"/>
                  </a:cubicBezTo>
                  <a:cubicBezTo>
                    <a:pt x="19" y="30"/>
                    <a:pt x="19" y="30"/>
                    <a:pt x="19" y="30"/>
                  </a:cubicBezTo>
                  <a:cubicBezTo>
                    <a:pt x="11" y="26"/>
                    <a:pt x="11" y="26"/>
                    <a:pt x="11" y="26"/>
                  </a:cubicBezTo>
                  <a:cubicBezTo>
                    <a:pt x="8" y="24"/>
                    <a:pt x="7" y="22"/>
                    <a:pt x="7" y="21"/>
                  </a:cubicBezTo>
                  <a:cubicBezTo>
                    <a:pt x="7" y="17"/>
                    <a:pt x="11" y="16"/>
                    <a:pt x="12" y="16"/>
                  </a:cubicBezTo>
                  <a:cubicBezTo>
                    <a:pt x="12" y="16"/>
                    <a:pt x="47" y="2"/>
                    <a:pt x="51" y="1"/>
                  </a:cubicBezTo>
                  <a:cubicBezTo>
                    <a:pt x="55" y="0"/>
                    <a:pt x="58" y="2"/>
                    <a:pt x="59" y="5"/>
                  </a:cubicBezTo>
                  <a:cubicBezTo>
                    <a:pt x="74" y="44"/>
                    <a:pt x="74" y="44"/>
                    <a:pt x="74" y="44"/>
                  </a:cubicBezTo>
                  <a:cubicBezTo>
                    <a:pt x="74" y="45"/>
                    <a:pt x="75" y="48"/>
                    <a:pt x="73" y="50"/>
                  </a:cubicBezTo>
                  <a:cubicBezTo>
                    <a:pt x="73" y="51"/>
                    <a:pt x="71" y="52"/>
                    <a:pt x="70" y="52"/>
                  </a:cubicBezTo>
                  <a:cubicBezTo>
                    <a:pt x="69" y="52"/>
                    <a:pt x="68" y="52"/>
                    <a:pt x="67" y="51"/>
                  </a:cubicBezTo>
                  <a:cubicBezTo>
                    <a:pt x="58" y="47"/>
                    <a:pt x="58" y="47"/>
                    <a:pt x="58" y="47"/>
                  </a:cubicBezTo>
                  <a:cubicBezTo>
                    <a:pt x="35" y="95"/>
                    <a:pt x="35" y="95"/>
                    <a:pt x="35" y="95"/>
                  </a:cubicBezTo>
                  <a:cubicBezTo>
                    <a:pt x="35" y="97"/>
                    <a:pt x="33" y="98"/>
                    <a:pt x="31" y="98"/>
                  </a:cubicBezTo>
                  <a:close/>
                  <a:moveTo>
                    <a:pt x="7" y="71"/>
                  </a:moveTo>
                  <a:cubicBezTo>
                    <a:pt x="9" y="72"/>
                    <a:pt x="12" y="75"/>
                    <a:pt x="17" y="80"/>
                  </a:cubicBezTo>
                  <a:cubicBezTo>
                    <a:pt x="21" y="84"/>
                    <a:pt x="27" y="89"/>
                    <a:pt x="30" y="91"/>
                  </a:cubicBezTo>
                  <a:cubicBezTo>
                    <a:pt x="55" y="38"/>
                    <a:pt x="55" y="38"/>
                    <a:pt x="55" y="38"/>
                  </a:cubicBezTo>
                  <a:cubicBezTo>
                    <a:pt x="66" y="43"/>
                    <a:pt x="66" y="43"/>
                    <a:pt x="66" y="43"/>
                  </a:cubicBezTo>
                  <a:cubicBezTo>
                    <a:pt x="53" y="8"/>
                    <a:pt x="53" y="8"/>
                    <a:pt x="53" y="8"/>
                  </a:cubicBezTo>
                  <a:cubicBezTo>
                    <a:pt x="48" y="9"/>
                    <a:pt x="25" y="18"/>
                    <a:pt x="17" y="21"/>
                  </a:cubicBezTo>
                  <a:cubicBezTo>
                    <a:pt x="28" y="26"/>
                    <a:pt x="28" y="26"/>
                    <a:pt x="28" y="26"/>
                  </a:cubicBezTo>
                  <a:lnTo>
                    <a:pt x="7" y="71"/>
                  </a:lnTo>
                  <a:close/>
                  <a:moveTo>
                    <a:pt x="7" y="71"/>
                  </a:moveTo>
                  <a:cubicBezTo>
                    <a:pt x="7" y="71"/>
                    <a:pt x="7" y="71"/>
                    <a:pt x="7"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Freeform 21">
              <a:extLst>
                <a:ext uri="{FF2B5EF4-FFF2-40B4-BE49-F238E27FC236}">
                  <a16:creationId xmlns:a16="http://schemas.microsoft.com/office/drawing/2014/main" id="{D6DEC7FB-3379-B50A-06C5-4A279910DB9F}"/>
                </a:ext>
              </a:extLst>
            </p:cNvPr>
            <p:cNvSpPr>
              <a:spLocks noEditPoints="1"/>
            </p:cNvSpPr>
            <p:nvPr/>
          </p:nvSpPr>
          <p:spPr bwMode="auto">
            <a:xfrm>
              <a:off x="5919" y="3009"/>
              <a:ext cx="88" cy="76"/>
            </a:xfrm>
            <a:custGeom>
              <a:avLst/>
              <a:gdLst>
                <a:gd name="T0" fmla="*/ 37 w 43"/>
                <a:gd name="T1" fmla="*/ 37 h 37"/>
                <a:gd name="T2" fmla="*/ 35 w 43"/>
                <a:gd name="T3" fmla="*/ 37 h 37"/>
                <a:gd name="T4" fmla="*/ 3 w 43"/>
                <a:gd name="T5" fmla="*/ 35 h 37"/>
                <a:gd name="T6" fmla="*/ 1 w 43"/>
                <a:gd name="T7" fmla="*/ 34 h 37"/>
                <a:gd name="T8" fmla="*/ 1 w 43"/>
                <a:gd name="T9" fmla="*/ 32 h 37"/>
                <a:gd name="T10" fmla="*/ 3 w 43"/>
                <a:gd name="T11" fmla="*/ 28 h 37"/>
                <a:gd name="T12" fmla="*/ 4 w 43"/>
                <a:gd name="T13" fmla="*/ 28 h 37"/>
                <a:gd name="T14" fmla="*/ 14 w 43"/>
                <a:gd name="T15" fmla="*/ 6 h 37"/>
                <a:gd name="T16" fmla="*/ 21 w 43"/>
                <a:gd name="T17" fmla="*/ 0 h 37"/>
                <a:gd name="T18" fmla="*/ 22 w 43"/>
                <a:gd name="T19" fmla="*/ 0 h 37"/>
                <a:gd name="T20" fmla="*/ 37 w 43"/>
                <a:gd name="T21" fmla="*/ 0 h 37"/>
                <a:gd name="T22" fmla="*/ 41 w 43"/>
                <a:gd name="T23" fmla="*/ 2 h 37"/>
                <a:gd name="T24" fmla="*/ 43 w 43"/>
                <a:gd name="T25" fmla="*/ 7 h 37"/>
                <a:gd name="T26" fmla="*/ 43 w 43"/>
                <a:gd name="T27" fmla="*/ 31 h 37"/>
                <a:gd name="T28" fmla="*/ 41 w 43"/>
                <a:gd name="T29" fmla="*/ 36 h 37"/>
                <a:gd name="T30" fmla="*/ 37 w 43"/>
                <a:gd name="T31" fmla="*/ 37 h 37"/>
                <a:gd name="T32" fmla="*/ 36 w 43"/>
                <a:gd name="T33" fmla="*/ 31 h 37"/>
                <a:gd name="T34" fmla="*/ 37 w 43"/>
                <a:gd name="T35" fmla="*/ 34 h 37"/>
                <a:gd name="T36" fmla="*/ 37 w 43"/>
                <a:gd name="T37" fmla="*/ 31 h 37"/>
                <a:gd name="T38" fmla="*/ 36 w 43"/>
                <a:gd name="T39" fmla="*/ 31 h 37"/>
                <a:gd name="T40" fmla="*/ 11 w 43"/>
                <a:gd name="T41" fmla="*/ 29 h 37"/>
                <a:gd name="T42" fmla="*/ 36 w 43"/>
                <a:gd name="T43" fmla="*/ 31 h 37"/>
                <a:gd name="T44" fmla="*/ 36 w 43"/>
                <a:gd name="T45" fmla="*/ 7 h 37"/>
                <a:gd name="T46" fmla="*/ 22 w 43"/>
                <a:gd name="T47" fmla="*/ 7 h 37"/>
                <a:gd name="T48" fmla="*/ 20 w 43"/>
                <a:gd name="T49" fmla="*/ 9 h 37"/>
                <a:gd name="T50" fmla="*/ 11 w 43"/>
                <a:gd name="T51" fmla="*/ 29 h 37"/>
                <a:gd name="T52" fmla="*/ 11 w 43"/>
                <a:gd name="T53" fmla="*/ 29 h 37"/>
                <a:gd name="T54" fmla="*/ 11 w 43"/>
                <a:gd name="T5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37">
                  <a:moveTo>
                    <a:pt x="37" y="37"/>
                  </a:moveTo>
                  <a:cubicBezTo>
                    <a:pt x="35" y="37"/>
                    <a:pt x="35" y="37"/>
                    <a:pt x="35" y="37"/>
                  </a:cubicBezTo>
                  <a:cubicBezTo>
                    <a:pt x="3" y="35"/>
                    <a:pt x="3" y="35"/>
                    <a:pt x="3" y="35"/>
                  </a:cubicBezTo>
                  <a:cubicBezTo>
                    <a:pt x="1" y="34"/>
                    <a:pt x="1" y="34"/>
                    <a:pt x="1" y="34"/>
                  </a:cubicBezTo>
                  <a:cubicBezTo>
                    <a:pt x="1" y="32"/>
                    <a:pt x="1" y="32"/>
                    <a:pt x="1" y="32"/>
                  </a:cubicBezTo>
                  <a:cubicBezTo>
                    <a:pt x="0" y="29"/>
                    <a:pt x="2" y="28"/>
                    <a:pt x="3" y="28"/>
                  </a:cubicBezTo>
                  <a:cubicBezTo>
                    <a:pt x="4" y="28"/>
                    <a:pt x="4" y="28"/>
                    <a:pt x="4" y="28"/>
                  </a:cubicBezTo>
                  <a:cubicBezTo>
                    <a:pt x="14" y="6"/>
                    <a:pt x="14" y="6"/>
                    <a:pt x="14" y="6"/>
                  </a:cubicBezTo>
                  <a:cubicBezTo>
                    <a:pt x="15" y="4"/>
                    <a:pt x="18" y="1"/>
                    <a:pt x="21" y="0"/>
                  </a:cubicBezTo>
                  <a:cubicBezTo>
                    <a:pt x="22" y="0"/>
                    <a:pt x="22" y="0"/>
                    <a:pt x="22" y="0"/>
                  </a:cubicBezTo>
                  <a:cubicBezTo>
                    <a:pt x="37" y="0"/>
                    <a:pt x="37" y="0"/>
                    <a:pt x="37" y="0"/>
                  </a:cubicBezTo>
                  <a:cubicBezTo>
                    <a:pt x="39" y="0"/>
                    <a:pt x="41" y="1"/>
                    <a:pt x="41" y="2"/>
                  </a:cubicBezTo>
                  <a:cubicBezTo>
                    <a:pt x="43" y="3"/>
                    <a:pt x="43" y="6"/>
                    <a:pt x="43" y="7"/>
                  </a:cubicBezTo>
                  <a:cubicBezTo>
                    <a:pt x="43" y="31"/>
                    <a:pt x="43" y="31"/>
                    <a:pt x="43" y="31"/>
                  </a:cubicBezTo>
                  <a:cubicBezTo>
                    <a:pt x="43" y="33"/>
                    <a:pt x="42" y="35"/>
                    <a:pt x="41" y="36"/>
                  </a:cubicBezTo>
                  <a:cubicBezTo>
                    <a:pt x="40" y="37"/>
                    <a:pt x="38" y="37"/>
                    <a:pt x="37" y="37"/>
                  </a:cubicBezTo>
                  <a:close/>
                  <a:moveTo>
                    <a:pt x="36" y="31"/>
                  </a:moveTo>
                  <a:cubicBezTo>
                    <a:pt x="37" y="34"/>
                    <a:pt x="37" y="34"/>
                    <a:pt x="37" y="34"/>
                  </a:cubicBezTo>
                  <a:cubicBezTo>
                    <a:pt x="37" y="31"/>
                    <a:pt x="37" y="31"/>
                    <a:pt x="37" y="31"/>
                  </a:cubicBezTo>
                  <a:cubicBezTo>
                    <a:pt x="36" y="31"/>
                    <a:pt x="36" y="31"/>
                    <a:pt x="36" y="31"/>
                  </a:cubicBezTo>
                  <a:close/>
                  <a:moveTo>
                    <a:pt x="11" y="29"/>
                  </a:moveTo>
                  <a:cubicBezTo>
                    <a:pt x="36" y="31"/>
                    <a:pt x="36" y="31"/>
                    <a:pt x="36" y="31"/>
                  </a:cubicBezTo>
                  <a:cubicBezTo>
                    <a:pt x="36" y="7"/>
                    <a:pt x="36" y="7"/>
                    <a:pt x="36" y="7"/>
                  </a:cubicBezTo>
                  <a:cubicBezTo>
                    <a:pt x="22" y="7"/>
                    <a:pt x="22" y="7"/>
                    <a:pt x="22" y="7"/>
                  </a:cubicBezTo>
                  <a:cubicBezTo>
                    <a:pt x="22" y="7"/>
                    <a:pt x="21" y="8"/>
                    <a:pt x="20" y="9"/>
                  </a:cubicBezTo>
                  <a:lnTo>
                    <a:pt x="11" y="29"/>
                  </a:lnTo>
                  <a:close/>
                  <a:moveTo>
                    <a:pt x="11" y="29"/>
                  </a:moveTo>
                  <a:cubicBezTo>
                    <a:pt x="11" y="29"/>
                    <a:pt x="11" y="29"/>
                    <a:pt x="11"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32" name="Option 4">
            <a:extLst>
              <a:ext uri="{FF2B5EF4-FFF2-40B4-BE49-F238E27FC236}">
                <a16:creationId xmlns:a16="http://schemas.microsoft.com/office/drawing/2014/main" id="{BB048B0A-AD5A-2062-207D-EBD4EBA4926C}"/>
              </a:ext>
            </a:extLst>
          </p:cNvPr>
          <p:cNvSpPr/>
          <p:nvPr/>
        </p:nvSpPr>
        <p:spPr>
          <a:xfrm>
            <a:off x="7838395" y="5930563"/>
            <a:ext cx="374487" cy="374487"/>
          </a:xfrm>
          <a:prstGeom prst="ellipse">
            <a:avLst/>
          </a:prstGeom>
          <a:solidFill>
            <a:srgbClr val="E7E6E6"/>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546A"/>
                </a:solidFill>
                <a:effectLst/>
                <a:uLnTx/>
                <a:uFillTx/>
                <a:latin typeface="Calibri" panose="020F0502020204030204"/>
              </a:rPr>
              <a:t>4</a:t>
            </a:r>
            <a:endParaRPr kumimoji="0" lang="en-US" sz="1800" b="0" i="0" u="none" strike="noStrike" kern="0" cap="none" spc="0" normalizeH="0" baseline="0" noProof="0" dirty="0">
              <a:ln>
                <a:noFill/>
              </a:ln>
              <a:solidFill>
                <a:srgbClr val="44546A"/>
              </a:solidFill>
              <a:effectLst/>
              <a:uLnTx/>
              <a:uFillTx/>
              <a:latin typeface="Calibri" panose="020F0502020204030204"/>
            </a:endParaRPr>
          </a:p>
        </p:txBody>
      </p:sp>
      <p:sp>
        <p:nvSpPr>
          <p:cNvPr id="33" name="Option 1">
            <a:extLst>
              <a:ext uri="{FF2B5EF4-FFF2-40B4-BE49-F238E27FC236}">
                <a16:creationId xmlns:a16="http://schemas.microsoft.com/office/drawing/2014/main" id="{2400AD0E-1441-5CC8-7CCE-34C96A807C2B}"/>
              </a:ext>
            </a:extLst>
          </p:cNvPr>
          <p:cNvSpPr/>
          <p:nvPr/>
        </p:nvSpPr>
        <p:spPr>
          <a:xfrm>
            <a:off x="5346700" y="1879763"/>
            <a:ext cx="374487" cy="374487"/>
          </a:xfrm>
          <a:prstGeom prst="ellipse">
            <a:avLst/>
          </a:prstGeom>
          <a:solidFill>
            <a:srgbClr val="D4CAB7"/>
          </a:solidFill>
          <a:ln w="12700" cap="flat" cmpd="sng" algn="ctr">
            <a:noFill/>
            <a:prstDash val="solid"/>
            <a:miter lim="800000"/>
          </a:ln>
          <a:effectLst>
            <a:outerShdw blurRad="50800" dist="381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333F50"/>
                </a:solidFill>
                <a:effectLst/>
                <a:uLnTx/>
                <a:uFillTx/>
                <a:latin typeface="Calibri" panose="020F0502020204030204"/>
              </a:rPr>
              <a:t>6</a:t>
            </a:r>
            <a:endParaRPr kumimoji="0" lang="en-US" sz="1800" b="0" i="0" u="none" strike="noStrike" kern="0" cap="none" spc="0" normalizeH="0" baseline="0" noProof="0" dirty="0">
              <a:ln>
                <a:noFill/>
              </a:ln>
              <a:solidFill>
                <a:srgbClr val="333F50"/>
              </a:solidFill>
              <a:effectLst/>
              <a:uLnTx/>
              <a:uFillTx/>
              <a:latin typeface="Calibri" panose="020F0502020204030204"/>
            </a:endParaRPr>
          </a:p>
        </p:txBody>
      </p:sp>
    </p:spTree>
    <p:extLst>
      <p:ext uri="{BB962C8B-B14F-4D97-AF65-F5344CB8AC3E}">
        <p14:creationId xmlns:p14="http://schemas.microsoft.com/office/powerpoint/2010/main" val="16357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3122</Words>
  <Application>Microsoft Office PowerPoint</Application>
  <PresentationFormat>Custom</PresentationFormat>
  <Paragraphs>243</Paragraphs>
  <Slides>23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 Black</vt:lpstr>
      <vt:lpstr>bilo</vt:lpstr>
      <vt:lpstr>Calibri</vt:lpstr>
      <vt:lpstr>Calibri Light</vt:lpstr>
      <vt:lpstr>Courier New</vt:lpstr>
      <vt:lpstr>High Tower Text</vt:lpstr>
      <vt:lpstr>Lucida Sans Unicode</vt:lpstr>
      <vt:lpstr>Open Sans</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2023-10-11T12:50:35Z</dcterms:created>
  <dcterms:modified xsi:type="dcterms:W3CDTF">2023-10-19T12:31:14Z</dcterms:modified>
</cp:coreProperties>
</file>